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882" r:id="rId2"/>
  </p:sldMasterIdLst>
  <p:notesMasterIdLst>
    <p:notesMasterId r:id="rId57"/>
  </p:notesMasterIdLst>
  <p:handoutMasterIdLst>
    <p:handoutMasterId r:id="rId58"/>
  </p:handoutMasterIdLst>
  <p:sldIdLst>
    <p:sldId id="616" r:id="rId3"/>
    <p:sldId id="555" r:id="rId4"/>
    <p:sldId id="530" r:id="rId5"/>
    <p:sldId id="397" r:id="rId6"/>
    <p:sldId id="597" r:id="rId7"/>
    <p:sldId id="610" r:id="rId8"/>
    <p:sldId id="598" r:id="rId9"/>
    <p:sldId id="599" r:id="rId10"/>
    <p:sldId id="600" r:id="rId11"/>
    <p:sldId id="460" r:id="rId12"/>
    <p:sldId id="515" r:id="rId13"/>
    <p:sldId id="516" r:id="rId14"/>
    <p:sldId id="517" r:id="rId15"/>
    <p:sldId id="518" r:id="rId16"/>
    <p:sldId id="577" r:id="rId17"/>
    <p:sldId id="520" r:id="rId18"/>
    <p:sldId id="521" r:id="rId19"/>
    <p:sldId id="522" r:id="rId20"/>
    <p:sldId id="586" r:id="rId21"/>
    <p:sldId id="523" r:id="rId22"/>
    <p:sldId id="524" r:id="rId23"/>
    <p:sldId id="525" r:id="rId24"/>
    <p:sldId id="526" r:id="rId25"/>
    <p:sldId id="527" r:id="rId26"/>
    <p:sldId id="528" r:id="rId27"/>
    <p:sldId id="529" r:id="rId28"/>
    <p:sldId id="578" r:id="rId29"/>
    <p:sldId id="531" r:id="rId30"/>
    <p:sldId id="579" r:id="rId31"/>
    <p:sldId id="580" r:id="rId32"/>
    <p:sldId id="601" r:id="rId33"/>
    <p:sldId id="611" r:id="rId34"/>
    <p:sldId id="612" r:id="rId35"/>
    <p:sldId id="605" r:id="rId36"/>
    <p:sldId id="606" r:id="rId37"/>
    <p:sldId id="581" r:id="rId38"/>
    <p:sldId id="582" r:id="rId39"/>
    <p:sldId id="321" r:id="rId40"/>
    <p:sldId id="323" r:id="rId41"/>
    <p:sldId id="324" r:id="rId42"/>
    <p:sldId id="325" r:id="rId43"/>
    <p:sldId id="258" r:id="rId44"/>
    <p:sldId id="300" r:id="rId45"/>
    <p:sldId id="290" r:id="rId46"/>
    <p:sldId id="608" r:id="rId47"/>
    <p:sldId id="609" r:id="rId48"/>
    <p:sldId id="301" r:id="rId49"/>
    <p:sldId id="329" r:id="rId50"/>
    <p:sldId id="330" r:id="rId51"/>
    <p:sldId id="331" r:id="rId52"/>
    <p:sldId id="335" r:id="rId53"/>
    <p:sldId id="406" r:id="rId54"/>
    <p:sldId id="614" r:id="rId55"/>
    <p:sldId id="615" r:id="rId56"/>
  </p:sldIdLst>
  <p:sldSz cx="9144000" cy="6858000" type="screen4x3"/>
  <p:notesSz cx="6858000" cy="9144000"/>
  <p:defaultTextStyle>
    <a:defPPr>
      <a:defRPr lang="en-US"/>
    </a:defPPr>
    <a:lvl1pPr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1pPr>
    <a:lvl2pPr marL="4572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2pPr>
    <a:lvl3pPr marL="9144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3pPr>
    <a:lvl4pPr marL="13716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4pPr>
    <a:lvl5pPr marL="18288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00FF"/>
    <a:srgbClr val="090A0B"/>
    <a:srgbClr val="02058C"/>
    <a:srgbClr val="660066"/>
    <a:srgbClr val="FFCC00"/>
    <a:srgbClr val="990000"/>
    <a:srgbClr val="009999"/>
    <a:srgbClr val="6D64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04" autoAdjust="0"/>
    <p:restoredTop sz="96005" autoAdjust="0"/>
  </p:normalViewPr>
  <p:slideViewPr>
    <p:cSldViewPr>
      <p:cViewPr varScale="1">
        <p:scale>
          <a:sx n="100" d="100"/>
          <a:sy n="100" d="100"/>
        </p:scale>
        <p:origin x="174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93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image" Target="../media/image42.wmf"/><Relationship Id="rId3" Type="http://schemas.openxmlformats.org/officeDocument/2006/relationships/image" Target="../media/image32.wmf"/><Relationship Id="rId7" Type="http://schemas.openxmlformats.org/officeDocument/2006/relationships/image" Target="../media/image36.wmf"/><Relationship Id="rId12" Type="http://schemas.openxmlformats.org/officeDocument/2006/relationships/image" Target="../media/image41.wmf"/><Relationship Id="rId17" Type="http://schemas.openxmlformats.org/officeDocument/2006/relationships/image" Target="../media/image46.wmf"/><Relationship Id="rId2" Type="http://schemas.openxmlformats.org/officeDocument/2006/relationships/image" Target="../media/image31.wmf"/><Relationship Id="rId16" Type="http://schemas.openxmlformats.org/officeDocument/2006/relationships/image" Target="../media/image45.wmf"/><Relationship Id="rId1" Type="http://schemas.openxmlformats.org/officeDocument/2006/relationships/image" Target="../media/image30.wmf"/><Relationship Id="rId6" Type="http://schemas.openxmlformats.org/officeDocument/2006/relationships/image" Target="../media/image35.wmf"/><Relationship Id="rId11" Type="http://schemas.openxmlformats.org/officeDocument/2006/relationships/image" Target="../media/image40.wmf"/><Relationship Id="rId5" Type="http://schemas.openxmlformats.org/officeDocument/2006/relationships/image" Target="../media/image34.wmf"/><Relationship Id="rId15" Type="http://schemas.openxmlformats.org/officeDocument/2006/relationships/image" Target="../media/image44.wmf"/><Relationship Id="rId10" Type="http://schemas.openxmlformats.org/officeDocument/2006/relationships/image" Target="../media/image39.wmf"/><Relationship Id="rId4" Type="http://schemas.openxmlformats.org/officeDocument/2006/relationships/image" Target="../media/image33.wmf"/><Relationship Id="rId9" Type="http://schemas.openxmlformats.org/officeDocument/2006/relationships/image" Target="../media/image38.wmf"/><Relationship Id="rId14"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5" Type="http://schemas.openxmlformats.org/officeDocument/2006/relationships/image" Target="../media/image52.wmf"/><Relationship Id="rId4" Type="http://schemas.openxmlformats.org/officeDocument/2006/relationships/image" Target="../media/image5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4" Type="http://schemas.openxmlformats.org/officeDocument/2006/relationships/image" Target="../media/image6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6" Type="http://schemas.openxmlformats.org/officeDocument/2006/relationships/image" Target="../media/image86.wmf"/><Relationship Id="rId5" Type="http://schemas.openxmlformats.org/officeDocument/2006/relationships/image" Target="../media/image85.emf"/><Relationship Id="rId4" Type="http://schemas.openxmlformats.org/officeDocument/2006/relationships/image" Target="../media/image8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9.emf"/><Relationship Id="rId2" Type="http://schemas.openxmlformats.org/officeDocument/2006/relationships/image" Target="../media/image88.wmf"/><Relationship Id="rId1" Type="http://schemas.openxmlformats.org/officeDocument/2006/relationships/image" Target="../media/image8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6" Type="http://schemas.openxmlformats.org/officeDocument/2006/relationships/image" Target="../media/image95.wmf"/><Relationship Id="rId5" Type="http://schemas.openxmlformats.org/officeDocument/2006/relationships/image" Target="../media/image94.wmf"/><Relationship Id="rId4" Type="http://schemas.openxmlformats.org/officeDocument/2006/relationships/image" Target="../media/image93.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03.emf"/><Relationship Id="rId3" Type="http://schemas.openxmlformats.org/officeDocument/2006/relationships/image" Target="../media/image98.emf"/><Relationship Id="rId7" Type="http://schemas.openxmlformats.org/officeDocument/2006/relationships/image" Target="../media/image102.emf"/><Relationship Id="rId2" Type="http://schemas.openxmlformats.org/officeDocument/2006/relationships/image" Target="../media/image97.wmf"/><Relationship Id="rId1" Type="http://schemas.openxmlformats.org/officeDocument/2006/relationships/image" Target="../media/image96.wmf"/><Relationship Id="rId6" Type="http://schemas.openxmlformats.org/officeDocument/2006/relationships/image" Target="../media/image101.emf"/><Relationship Id="rId5" Type="http://schemas.openxmlformats.org/officeDocument/2006/relationships/image" Target="../media/image100.emf"/><Relationship Id="rId4" Type="http://schemas.openxmlformats.org/officeDocument/2006/relationships/image" Target="../media/image99.emf"/><Relationship Id="rId9" Type="http://schemas.openxmlformats.org/officeDocument/2006/relationships/image" Target="../media/image104.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4" Type="http://schemas.openxmlformats.org/officeDocument/2006/relationships/image" Target="../media/image10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11.wmf"/><Relationship Id="rId7" Type="http://schemas.openxmlformats.org/officeDocument/2006/relationships/image" Target="../media/image115.emf"/><Relationship Id="rId2" Type="http://schemas.openxmlformats.org/officeDocument/2006/relationships/image" Target="../media/image110.wmf"/><Relationship Id="rId1" Type="http://schemas.openxmlformats.org/officeDocument/2006/relationships/image" Target="../media/image109.emf"/><Relationship Id="rId6" Type="http://schemas.openxmlformats.org/officeDocument/2006/relationships/image" Target="../media/image114.wmf"/><Relationship Id="rId5" Type="http://schemas.openxmlformats.org/officeDocument/2006/relationships/image" Target="../media/image113.wmf"/><Relationship Id="rId4" Type="http://schemas.openxmlformats.org/officeDocument/2006/relationships/image" Target="../media/image112.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33.wmf"/><Relationship Id="rId3" Type="http://schemas.openxmlformats.org/officeDocument/2006/relationships/image" Target="../media/image128.wmf"/><Relationship Id="rId7" Type="http://schemas.openxmlformats.org/officeDocument/2006/relationships/image" Target="../media/image132.wmf"/><Relationship Id="rId2" Type="http://schemas.openxmlformats.org/officeDocument/2006/relationships/image" Target="../media/image127.wmf"/><Relationship Id="rId1" Type="http://schemas.openxmlformats.org/officeDocument/2006/relationships/image" Target="../media/image126.wmf"/><Relationship Id="rId6" Type="http://schemas.openxmlformats.org/officeDocument/2006/relationships/image" Target="../media/image131.emf"/><Relationship Id="rId5" Type="http://schemas.openxmlformats.org/officeDocument/2006/relationships/image" Target="../media/image130.wmf"/><Relationship Id="rId4" Type="http://schemas.openxmlformats.org/officeDocument/2006/relationships/image" Target="../media/image129.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 Id="rId5" Type="http://schemas.openxmlformats.org/officeDocument/2006/relationships/image" Target="../media/image138.emf"/><Relationship Id="rId4" Type="http://schemas.openxmlformats.org/officeDocument/2006/relationships/image" Target="../media/image137.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3.wmf"/><Relationship Id="rId1" Type="http://schemas.openxmlformats.org/officeDocument/2006/relationships/image" Target="../media/image30.wmf"/><Relationship Id="rId6" Type="http://schemas.openxmlformats.org/officeDocument/2006/relationships/image" Target="../media/image44.wmf"/><Relationship Id="rId5" Type="http://schemas.openxmlformats.org/officeDocument/2006/relationships/image" Target="../media/image42.wmf"/><Relationship Id="rId4" Type="http://schemas.openxmlformats.org/officeDocument/2006/relationships/image" Target="../media/image3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C78B8324-74B6-472E-9B2D-DAF2F9541692}" type="datetimeFigureOut">
              <a:rPr lang="zh-CN" altLang="en-US"/>
              <a:pPr>
                <a:defRPr/>
              </a:pPr>
              <a:t>2019/5/22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DB95043-7C99-4038-B5DC-BD4050676D5A}" type="slidenum">
              <a:rPr lang="zh-CN" altLang="en-US"/>
              <a:pPr/>
              <a:t>‹#›</a:t>
            </a:fld>
            <a:endParaRPr lang="zh-CN" altLang="en-US"/>
          </a:p>
        </p:txBody>
      </p:sp>
    </p:spTree>
    <p:extLst>
      <p:ext uri="{BB962C8B-B14F-4D97-AF65-F5344CB8AC3E}">
        <p14:creationId xmlns:p14="http://schemas.microsoft.com/office/powerpoint/2010/main" val="1299176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0AF7394C-7A88-4663-9E2C-D3107622A224}" type="datetimeFigureOut">
              <a:rPr lang="zh-CN" altLang="en-US"/>
              <a:pPr>
                <a:defRPr/>
              </a:pPr>
              <a:t>2019/5/22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396D11E-7338-4CDA-8C9A-60AD196E8FAF}" type="slidenum">
              <a:rPr lang="zh-CN" altLang="en-US"/>
              <a:pPr/>
              <a:t>‹#›</a:t>
            </a:fld>
            <a:endParaRPr lang="zh-CN" altLang="en-US"/>
          </a:p>
        </p:txBody>
      </p:sp>
    </p:spTree>
    <p:extLst>
      <p:ext uri="{BB962C8B-B14F-4D97-AF65-F5344CB8AC3E}">
        <p14:creationId xmlns:p14="http://schemas.microsoft.com/office/powerpoint/2010/main" val="20556302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C8C8F9CC-2A71-43F7-A8B9-A9A5876904F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6DA33D2-02C3-4EE9-BBA5-C81EA2A73E2E}" type="slidenum">
              <a:rPr lang="zh-CN" altLang="en-US">
                <a:latin typeface="Tahoma" panose="020B0604030504040204" pitchFamily="34" charset="0"/>
              </a:rPr>
              <a:pPr>
                <a:spcBef>
                  <a:spcPct val="0"/>
                </a:spcBef>
              </a:pPr>
              <a:t>2</a:t>
            </a:fld>
            <a:endParaRPr lang="en-US" altLang="zh-CN">
              <a:latin typeface="Tahoma" panose="020B0604030504040204" pitchFamily="34" charset="0"/>
            </a:endParaRPr>
          </a:p>
        </p:txBody>
      </p:sp>
      <p:sp>
        <p:nvSpPr>
          <p:cNvPr id="9219" name="Rectangle 2">
            <a:extLst>
              <a:ext uri="{FF2B5EF4-FFF2-40B4-BE49-F238E27FC236}">
                <a16:creationId xmlns:a16="http://schemas.microsoft.com/office/drawing/2014/main" id="{2C3F87EF-F34C-48D1-A1C9-31DE89EE3EAE}"/>
              </a:ext>
            </a:extLst>
          </p:cNvPr>
          <p:cNvSpPr>
            <a:spLocks noGrp="1" noRot="1" noChangeAspect="1" noChangeArrowheads="1" noTextEdit="1"/>
          </p:cNvSpPr>
          <p:nvPr>
            <p:ph type="sldImg"/>
          </p:nvPr>
        </p:nvSpPr>
        <p:spPr>
          <a:xfrm>
            <a:off x="917575" y="744538"/>
            <a:ext cx="4962525" cy="3722687"/>
          </a:xfrm>
          <a:ln/>
        </p:spPr>
      </p:sp>
      <p:sp>
        <p:nvSpPr>
          <p:cNvPr id="9220" name="Rectangle 3">
            <a:extLst>
              <a:ext uri="{FF2B5EF4-FFF2-40B4-BE49-F238E27FC236}">
                <a16:creationId xmlns:a16="http://schemas.microsoft.com/office/drawing/2014/main" id="{6B0EB259-6874-4FB3-B6E2-9F3224BB278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833540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C38188D0-D090-461F-9F55-7C514A872AE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0CD18B7-E59E-40A9-92AA-249710A8A269}" type="slidenum">
              <a:rPr lang="zh-CN" altLang="en-US">
                <a:latin typeface="Tahoma" panose="020B0604030504040204" pitchFamily="34" charset="0"/>
              </a:rPr>
              <a:pPr>
                <a:spcBef>
                  <a:spcPct val="0"/>
                </a:spcBef>
              </a:pPr>
              <a:t>3</a:t>
            </a:fld>
            <a:endParaRPr lang="en-US" altLang="zh-CN">
              <a:latin typeface="Tahoma" panose="020B0604030504040204" pitchFamily="34" charset="0"/>
            </a:endParaRPr>
          </a:p>
        </p:txBody>
      </p:sp>
      <p:sp>
        <p:nvSpPr>
          <p:cNvPr id="21507" name="Rectangle 2">
            <a:extLst>
              <a:ext uri="{FF2B5EF4-FFF2-40B4-BE49-F238E27FC236}">
                <a16:creationId xmlns:a16="http://schemas.microsoft.com/office/drawing/2014/main" id="{F5DDE73E-62F5-4524-83C0-7982056C1157}"/>
              </a:ext>
            </a:extLst>
          </p:cNvPr>
          <p:cNvSpPr>
            <a:spLocks noGrp="1" noRot="1" noChangeAspect="1" noChangeArrowheads="1" noTextEdit="1"/>
          </p:cNvSpPr>
          <p:nvPr>
            <p:ph type="sldImg"/>
          </p:nvPr>
        </p:nvSpPr>
        <p:spPr>
          <a:xfrm>
            <a:off x="917575" y="744538"/>
            <a:ext cx="4962525" cy="3722687"/>
          </a:xfrm>
          <a:ln/>
        </p:spPr>
      </p:sp>
      <p:sp>
        <p:nvSpPr>
          <p:cNvPr id="21508" name="Rectangle 3">
            <a:extLst>
              <a:ext uri="{FF2B5EF4-FFF2-40B4-BE49-F238E27FC236}">
                <a16:creationId xmlns:a16="http://schemas.microsoft.com/office/drawing/2014/main" id="{D62D294B-E62B-460F-B16E-48327FCDEAC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23163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2C2C1BA-C47C-44FB-A332-F64EB027C4C4}"/>
              </a:ext>
            </a:extLst>
          </p:cNvPr>
          <p:cNvSpPr>
            <a:spLocks noGrp="1" noChangeArrowheads="1"/>
          </p:cNvSpPr>
          <p:nvPr>
            <p:ph type="sldNum" sz="quarter" idx="5"/>
          </p:nvPr>
        </p:nvSpPr>
        <p:spPr>
          <a:ln/>
        </p:spPr>
        <p:txBody>
          <a:bodyPr/>
          <a:lstStyle/>
          <a:p>
            <a:fld id="{9276527F-3AF2-40B9-9288-C861A4D91765}" type="slidenum">
              <a:rPr lang="zh-CN" altLang="en-US"/>
              <a:pPr/>
              <a:t>10</a:t>
            </a:fld>
            <a:endParaRPr lang="en-US" altLang="zh-CN"/>
          </a:p>
        </p:txBody>
      </p:sp>
      <p:sp>
        <p:nvSpPr>
          <p:cNvPr id="270338" name="Rectangle 2">
            <a:extLst>
              <a:ext uri="{FF2B5EF4-FFF2-40B4-BE49-F238E27FC236}">
                <a16:creationId xmlns:a16="http://schemas.microsoft.com/office/drawing/2014/main" id="{2A1A5E5F-84BB-4515-87A2-172D1DFC2A94}"/>
              </a:ext>
            </a:extLst>
          </p:cNvPr>
          <p:cNvSpPr>
            <a:spLocks noGrp="1" noRot="1" noChangeAspect="1" noChangeArrowheads="1" noTextEdit="1"/>
          </p:cNvSpPr>
          <p:nvPr>
            <p:ph type="sldImg"/>
          </p:nvPr>
        </p:nvSpPr>
        <p:spPr>
          <a:ln/>
        </p:spPr>
      </p:sp>
      <p:sp>
        <p:nvSpPr>
          <p:cNvPr id="270339" name="Rectangle 3">
            <a:extLst>
              <a:ext uri="{FF2B5EF4-FFF2-40B4-BE49-F238E27FC236}">
                <a16:creationId xmlns:a16="http://schemas.microsoft.com/office/drawing/2014/main" id="{59B650E1-4693-4CCE-A999-DC622A14F5B5}"/>
              </a:ext>
            </a:extLst>
          </p:cNvPr>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61525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03D0A8A-2E4B-4EBB-95A7-75112A52C22D}"/>
              </a:ext>
            </a:extLst>
          </p:cNvPr>
          <p:cNvSpPr>
            <a:spLocks noGrp="1" noChangeArrowheads="1"/>
          </p:cNvSpPr>
          <p:nvPr>
            <p:ph type="sldNum" sz="quarter" idx="5"/>
          </p:nvPr>
        </p:nvSpPr>
        <p:spPr>
          <a:ln/>
        </p:spPr>
        <p:txBody>
          <a:bodyPr/>
          <a:lstStyle/>
          <a:p>
            <a:fld id="{AA9D6D49-4CB2-408D-960E-22C44EA03B87}" type="slidenum">
              <a:rPr lang="zh-CN" altLang="en-US"/>
              <a:pPr/>
              <a:t>19</a:t>
            </a:fld>
            <a:endParaRPr lang="en-US" altLang="zh-CN"/>
          </a:p>
        </p:txBody>
      </p:sp>
      <p:sp>
        <p:nvSpPr>
          <p:cNvPr id="303106" name="Rectangle 2">
            <a:extLst>
              <a:ext uri="{FF2B5EF4-FFF2-40B4-BE49-F238E27FC236}">
                <a16:creationId xmlns:a16="http://schemas.microsoft.com/office/drawing/2014/main" id="{56B60FA6-0456-4BB2-8E07-7DA7B4D55F71}"/>
              </a:ext>
            </a:extLst>
          </p:cNvPr>
          <p:cNvSpPr>
            <a:spLocks noGrp="1" noRot="1" noChangeAspect="1" noChangeArrowheads="1" noTextEdit="1"/>
          </p:cNvSpPr>
          <p:nvPr>
            <p:ph type="sldImg"/>
          </p:nvPr>
        </p:nvSpPr>
        <p:spPr>
          <a:ln/>
        </p:spPr>
      </p:sp>
      <p:sp>
        <p:nvSpPr>
          <p:cNvPr id="303107" name="Rectangle 3">
            <a:extLst>
              <a:ext uri="{FF2B5EF4-FFF2-40B4-BE49-F238E27FC236}">
                <a16:creationId xmlns:a16="http://schemas.microsoft.com/office/drawing/2014/main" id="{3D5D0844-10A3-4114-9C65-052B1EAFBA5D}"/>
              </a:ext>
            </a:extLst>
          </p:cNvPr>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038237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96D11E-7338-4CDA-8C9A-60AD196E8FAF}" type="slidenum">
              <a:rPr lang="zh-CN" altLang="en-US" smtClean="0"/>
              <a:pPr/>
              <a:t>54</a:t>
            </a:fld>
            <a:endParaRPr lang="zh-CN" altLang="en-US"/>
          </a:p>
        </p:txBody>
      </p:sp>
    </p:spTree>
    <p:extLst>
      <p:ext uri="{BB962C8B-B14F-4D97-AF65-F5344CB8AC3E}">
        <p14:creationId xmlns:p14="http://schemas.microsoft.com/office/powerpoint/2010/main" val="1110222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sldNum" sz="quarter" idx="10"/>
          </p:nvPr>
        </p:nvSpPr>
        <p:spPr>
          <a:ln/>
        </p:spPr>
        <p:txBody>
          <a:bodyPr/>
          <a:lstStyle>
            <a:lvl1pPr>
              <a:defRPr/>
            </a:lvl1pPr>
          </a:lstStyle>
          <a:p>
            <a:fld id="{B8A9E528-8105-4E29-B640-5FBB839C2FCC}" type="slidenum">
              <a:rPr lang="zh-CN" altLang="en-US"/>
              <a:pPr/>
              <a:t>‹#›</a:t>
            </a:fld>
            <a:endParaRPr lang="en-US" altLang="zh-CN" dirty="0"/>
          </a:p>
        </p:txBody>
      </p:sp>
    </p:spTree>
    <p:extLst>
      <p:ext uri="{BB962C8B-B14F-4D97-AF65-F5344CB8AC3E}">
        <p14:creationId xmlns:p14="http://schemas.microsoft.com/office/powerpoint/2010/main" val="150425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8881375A-7CF1-43C0-B4C7-B782C6D7685E}" type="slidenum">
              <a:rPr lang="zh-CN" altLang="en-US"/>
              <a:pPr/>
              <a:t>‹#›</a:t>
            </a:fld>
            <a:endParaRPr lang="en-US" altLang="zh-CN" dirty="0"/>
          </a:p>
        </p:txBody>
      </p:sp>
    </p:spTree>
    <p:extLst>
      <p:ext uri="{BB962C8B-B14F-4D97-AF65-F5344CB8AC3E}">
        <p14:creationId xmlns:p14="http://schemas.microsoft.com/office/powerpoint/2010/main" val="2804149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011862"/>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0118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7B1E3DFD-4A80-4105-AB7F-712AAEE959B9}" type="slidenum">
              <a:rPr lang="zh-CN" altLang="en-US"/>
              <a:pPr/>
              <a:t>‹#›</a:t>
            </a:fld>
            <a:endParaRPr lang="en-US" altLang="zh-CN" dirty="0"/>
          </a:p>
        </p:txBody>
      </p:sp>
    </p:spTree>
    <p:extLst>
      <p:ext uri="{BB962C8B-B14F-4D97-AF65-F5344CB8AC3E}">
        <p14:creationId xmlns:p14="http://schemas.microsoft.com/office/powerpoint/2010/main" val="1819216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0FB13D-F7F8-41C2-86B7-FE77A2850857}"/>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7DD4B4AD-23D3-47F5-9457-F43195D5BFB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074EA96-C951-497A-B5F9-1551731A3578}"/>
              </a:ext>
            </a:extLst>
          </p:cNvPr>
          <p:cNvSpPr>
            <a:spLocks noGrp="1"/>
          </p:cNvSpPr>
          <p:nvPr>
            <p:ph type="dt" sz="half" idx="10"/>
          </p:nvPr>
        </p:nvSpPr>
        <p:spPr/>
        <p:txBody>
          <a:bodyPr/>
          <a:lstStyle/>
          <a:p>
            <a:fld id="{ACA323F3-7AD8-468E-8B60-6B3993A63701}" type="datetimeFigureOut">
              <a:rPr lang="zh-CN" altLang="en-US" smtClean="0"/>
              <a:t>2019/5/22</a:t>
            </a:fld>
            <a:endParaRPr lang="zh-CN" altLang="en-US"/>
          </a:p>
        </p:txBody>
      </p:sp>
      <p:sp>
        <p:nvSpPr>
          <p:cNvPr id="5" name="页脚占位符 4">
            <a:extLst>
              <a:ext uri="{FF2B5EF4-FFF2-40B4-BE49-F238E27FC236}">
                <a16:creationId xmlns:a16="http://schemas.microsoft.com/office/drawing/2014/main" id="{90D40641-35C4-4AD2-92B2-821DBCEC79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20226F-1891-4F6B-8E24-89254B891535}"/>
              </a:ext>
            </a:extLst>
          </p:cNvPr>
          <p:cNvSpPr>
            <a:spLocks noGrp="1"/>
          </p:cNvSpPr>
          <p:nvPr>
            <p:ph type="sldNum" sz="quarter" idx="12"/>
          </p:nvPr>
        </p:nvSpPr>
        <p:spPr/>
        <p:txBody>
          <a:bodyPr/>
          <a:lstStyle/>
          <a:p>
            <a:fld id="{B8A9E528-8105-4E29-B640-5FBB839C2FCC}" type="slidenum">
              <a:rPr lang="zh-CN" altLang="en-US" smtClean="0"/>
              <a:pPr/>
              <a:t>‹#›</a:t>
            </a:fld>
            <a:endParaRPr lang="en-US" altLang="zh-CN" dirty="0"/>
          </a:p>
        </p:txBody>
      </p:sp>
    </p:spTree>
    <p:extLst>
      <p:ext uri="{BB962C8B-B14F-4D97-AF65-F5344CB8AC3E}">
        <p14:creationId xmlns:p14="http://schemas.microsoft.com/office/powerpoint/2010/main" val="2951359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03721-8322-480F-9234-E1813D4FF06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1BC726-C1C3-40FD-8730-7FADD973E64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CFED740-6D1A-4BCA-9468-A4C076C37C29}"/>
              </a:ext>
            </a:extLst>
          </p:cNvPr>
          <p:cNvSpPr>
            <a:spLocks noGrp="1"/>
          </p:cNvSpPr>
          <p:nvPr>
            <p:ph type="dt" sz="half" idx="10"/>
          </p:nvPr>
        </p:nvSpPr>
        <p:spPr/>
        <p:txBody>
          <a:bodyPr/>
          <a:lstStyle/>
          <a:p>
            <a:fld id="{ACA323F3-7AD8-468E-8B60-6B3993A63701}" type="datetimeFigureOut">
              <a:rPr lang="zh-CN" altLang="en-US" smtClean="0"/>
              <a:t>2019/5/22</a:t>
            </a:fld>
            <a:endParaRPr lang="zh-CN" altLang="en-US"/>
          </a:p>
        </p:txBody>
      </p:sp>
      <p:sp>
        <p:nvSpPr>
          <p:cNvPr id="5" name="页脚占位符 4">
            <a:extLst>
              <a:ext uri="{FF2B5EF4-FFF2-40B4-BE49-F238E27FC236}">
                <a16:creationId xmlns:a16="http://schemas.microsoft.com/office/drawing/2014/main" id="{AA24F344-E121-49E8-8518-1B87E1497B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43ED28-A60B-4581-8BF8-217547DB8FCC}"/>
              </a:ext>
            </a:extLst>
          </p:cNvPr>
          <p:cNvSpPr>
            <a:spLocks noGrp="1"/>
          </p:cNvSpPr>
          <p:nvPr>
            <p:ph type="sldNum" sz="quarter" idx="12"/>
          </p:nvPr>
        </p:nvSpPr>
        <p:spPr/>
        <p:txBody>
          <a:bodyPr/>
          <a:lstStyle/>
          <a:p>
            <a:fld id="{F9253DCF-2C93-4580-871F-2CF3AD984C89}" type="slidenum">
              <a:rPr lang="zh-CN" altLang="en-US" smtClean="0"/>
              <a:pPr/>
              <a:t>‹#›</a:t>
            </a:fld>
            <a:endParaRPr lang="en-US" altLang="zh-CN" dirty="0"/>
          </a:p>
        </p:txBody>
      </p:sp>
    </p:spTree>
    <p:extLst>
      <p:ext uri="{BB962C8B-B14F-4D97-AF65-F5344CB8AC3E}">
        <p14:creationId xmlns:p14="http://schemas.microsoft.com/office/powerpoint/2010/main" val="780137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5C741-3890-411B-97C4-DF160921180E}"/>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40CDC89E-3806-4EED-921A-F1354027C8F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A17936A-117B-4989-B666-41A9F14D22B0}"/>
              </a:ext>
            </a:extLst>
          </p:cNvPr>
          <p:cNvSpPr>
            <a:spLocks noGrp="1"/>
          </p:cNvSpPr>
          <p:nvPr>
            <p:ph type="dt" sz="half" idx="10"/>
          </p:nvPr>
        </p:nvSpPr>
        <p:spPr/>
        <p:txBody>
          <a:bodyPr/>
          <a:lstStyle/>
          <a:p>
            <a:fld id="{ACA323F3-7AD8-468E-8B60-6B3993A63701}" type="datetimeFigureOut">
              <a:rPr lang="zh-CN" altLang="en-US" smtClean="0"/>
              <a:t>2019/5/22</a:t>
            </a:fld>
            <a:endParaRPr lang="zh-CN" altLang="en-US"/>
          </a:p>
        </p:txBody>
      </p:sp>
      <p:sp>
        <p:nvSpPr>
          <p:cNvPr id="5" name="页脚占位符 4">
            <a:extLst>
              <a:ext uri="{FF2B5EF4-FFF2-40B4-BE49-F238E27FC236}">
                <a16:creationId xmlns:a16="http://schemas.microsoft.com/office/drawing/2014/main" id="{48FC06AC-1B6F-4E33-AEC9-38F2946339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EE1246-4E79-45D5-92A4-87DABB623F40}"/>
              </a:ext>
            </a:extLst>
          </p:cNvPr>
          <p:cNvSpPr>
            <a:spLocks noGrp="1"/>
          </p:cNvSpPr>
          <p:nvPr>
            <p:ph type="sldNum" sz="quarter" idx="12"/>
          </p:nvPr>
        </p:nvSpPr>
        <p:spPr/>
        <p:txBody>
          <a:bodyPr/>
          <a:lstStyle/>
          <a:p>
            <a:fld id="{A4D55916-8665-4B86-B4E4-279D0D2B4A6A}" type="slidenum">
              <a:rPr lang="zh-CN" altLang="en-US" smtClean="0"/>
              <a:pPr/>
              <a:t>‹#›</a:t>
            </a:fld>
            <a:endParaRPr lang="en-US" altLang="zh-CN" dirty="0"/>
          </a:p>
        </p:txBody>
      </p:sp>
    </p:spTree>
    <p:extLst>
      <p:ext uri="{BB962C8B-B14F-4D97-AF65-F5344CB8AC3E}">
        <p14:creationId xmlns:p14="http://schemas.microsoft.com/office/powerpoint/2010/main" val="4103136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0159A-82EC-4250-A369-6D8DEABE338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FA7EF6-7B48-43D6-8C3F-0240E69C39CC}"/>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C16E701-6A66-43AC-89EB-737C2A251735}"/>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87A61AA-D161-414A-BC2B-34B09CDCB045}"/>
              </a:ext>
            </a:extLst>
          </p:cNvPr>
          <p:cNvSpPr>
            <a:spLocks noGrp="1"/>
          </p:cNvSpPr>
          <p:nvPr>
            <p:ph type="dt" sz="half" idx="10"/>
          </p:nvPr>
        </p:nvSpPr>
        <p:spPr/>
        <p:txBody>
          <a:bodyPr/>
          <a:lstStyle/>
          <a:p>
            <a:fld id="{ACA323F3-7AD8-468E-8B60-6B3993A63701}" type="datetimeFigureOut">
              <a:rPr lang="zh-CN" altLang="en-US" smtClean="0"/>
              <a:t>2019/5/22</a:t>
            </a:fld>
            <a:endParaRPr lang="zh-CN" altLang="en-US"/>
          </a:p>
        </p:txBody>
      </p:sp>
      <p:sp>
        <p:nvSpPr>
          <p:cNvPr id="6" name="页脚占位符 5">
            <a:extLst>
              <a:ext uri="{FF2B5EF4-FFF2-40B4-BE49-F238E27FC236}">
                <a16:creationId xmlns:a16="http://schemas.microsoft.com/office/drawing/2014/main" id="{AA1118E4-0AF0-411B-9A02-1A42CAFADE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8C38DE-7978-4796-B677-985FD94952C9}"/>
              </a:ext>
            </a:extLst>
          </p:cNvPr>
          <p:cNvSpPr>
            <a:spLocks noGrp="1"/>
          </p:cNvSpPr>
          <p:nvPr>
            <p:ph type="sldNum" sz="quarter" idx="12"/>
          </p:nvPr>
        </p:nvSpPr>
        <p:spPr/>
        <p:txBody>
          <a:bodyPr/>
          <a:lstStyle/>
          <a:p>
            <a:fld id="{4F7A07B3-63AA-4B47-95E3-AE55904DD8ED}" type="slidenum">
              <a:rPr lang="zh-CN" altLang="en-US" smtClean="0"/>
              <a:pPr/>
              <a:t>‹#›</a:t>
            </a:fld>
            <a:endParaRPr lang="en-US" altLang="zh-CN" dirty="0"/>
          </a:p>
        </p:txBody>
      </p:sp>
    </p:spTree>
    <p:extLst>
      <p:ext uri="{BB962C8B-B14F-4D97-AF65-F5344CB8AC3E}">
        <p14:creationId xmlns:p14="http://schemas.microsoft.com/office/powerpoint/2010/main" val="426520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09E3A0-E3F4-490A-BCF0-9808387E6A0E}"/>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B644E73-79F9-4A87-A5E5-8895D75C216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9936DB71-AB12-4F81-9A66-4BBF05AAA098}"/>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A0529E5-4C7F-4453-BCBE-2754B6862CB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23DB0D1C-1CE5-4AA8-9E95-9D755CC0484F}"/>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E812E6F-C70D-451D-A00C-C9C385A96004}"/>
              </a:ext>
            </a:extLst>
          </p:cNvPr>
          <p:cNvSpPr>
            <a:spLocks noGrp="1"/>
          </p:cNvSpPr>
          <p:nvPr>
            <p:ph type="dt" sz="half" idx="10"/>
          </p:nvPr>
        </p:nvSpPr>
        <p:spPr/>
        <p:txBody>
          <a:bodyPr/>
          <a:lstStyle/>
          <a:p>
            <a:fld id="{ACA323F3-7AD8-468E-8B60-6B3993A63701}" type="datetimeFigureOut">
              <a:rPr lang="zh-CN" altLang="en-US" smtClean="0"/>
              <a:t>2019/5/22</a:t>
            </a:fld>
            <a:endParaRPr lang="zh-CN" altLang="en-US"/>
          </a:p>
        </p:txBody>
      </p:sp>
      <p:sp>
        <p:nvSpPr>
          <p:cNvPr id="8" name="页脚占位符 7">
            <a:extLst>
              <a:ext uri="{FF2B5EF4-FFF2-40B4-BE49-F238E27FC236}">
                <a16:creationId xmlns:a16="http://schemas.microsoft.com/office/drawing/2014/main" id="{76A162A4-0629-4FBE-989A-A8F0C67500F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C629F01-BB0C-4720-ABB6-056ECA61570F}"/>
              </a:ext>
            </a:extLst>
          </p:cNvPr>
          <p:cNvSpPr>
            <a:spLocks noGrp="1"/>
          </p:cNvSpPr>
          <p:nvPr>
            <p:ph type="sldNum" sz="quarter" idx="12"/>
          </p:nvPr>
        </p:nvSpPr>
        <p:spPr/>
        <p:txBody>
          <a:bodyPr/>
          <a:lstStyle/>
          <a:p>
            <a:fld id="{F8611837-3C42-4163-B9FF-0F5271014470}" type="slidenum">
              <a:rPr lang="zh-CN" altLang="en-US" smtClean="0"/>
              <a:pPr/>
              <a:t>‹#›</a:t>
            </a:fld>
            <a:endParaRPr lang="en-US" altLang="zh-CN" dirty="0"/>
          </a:p>
        </p:txBody>
      </p:sp>
    </p:spTree>
    <p:extLst>
      <p:ext uri="{BB962C8B-B14F-4D97-AF65-F5344CB8AC3E}">
        <p14:creationId xmlns:p14="http://schemas.microsoft.com/office/powerpoint/2010/main" val="2502284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39300-E04A-42BA-AEA2-026D7307F233}"/>
              </a:ext>
            </a:extLst>
          </p:cNvPr>
          <p:cNvSpPr>
            <a:spLocks noGrp="1"/>
          </p:cNvSpPr>
          <p:nvPr>
            <p:ph type="title"/>
          </p:nvPr>
        </p:nvSpPr>
        <p:spPr>
          <a:solidFill>
            <a:schemeClr val="bg1"/>
          </a:solidFill>
        </p:spPr>
        <p:txBody>
          <a:bodyPr lIns="72000" bIns="36000" anchor="t" anchorCtr="0"/>
          <a:lstStyle>
            <a:lvl1pPr>
              <a:defRPr>
                <a:solidFill>
                  <a:schemeClr val="tx1">
                    <a:lumMod val="95000"/>
                    <a:lumOff val="5000"/>
                  </a:schemeClr>
                </a:solidFill>
              </a:defRPr>
            </a:lvl1pPr>
          </a:lstStyle>
          <a:p>
            <a:r>
              <a:rPr lang="zh-CN" altLang="en-US" dirty="0"/>
              <a:t>单击此处编辑母版标题样式</a:t>
            </a:r>
          </a:p>
        </p:txBody>
      </p:sp>
    </p:spTree>
    <p:extLst>
      <p:ext uri="{BB962C8B-B14F-4D97-AF65-F5344CB8AC3E}">
        <p14:creationId xmlns:p14="http://schemas.microsoft.com/office/powerpoint/2010/main" val="18426268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2D85AC-FAFC-48DD-82C0-E51D82854259}"/>
              </a:ext>
            </a:extLst>
          </p:cNvPr>
          <p:cNvSpPr>
            <a:spLocks noGrp="1"/>
          </p:cNvSpPr>
          <p:nvPr>
            <p:ph type="dt" sz="half" idx="10"/>
          </p:nvPr>
        </p:nvSpPr>
        <p:spPr/>
        <p:txBody>
          <a:bodyPr/>
          <a:lstStyle/>
          <a:p>
            <a:fld id="{ACA323F3-7AD8-468E-8B60-6B3993A63701}" type="datetimeFigureOut">
              <a:rPr lang="zh-CN" altLang="en-US" smtClean="0"/>
              <a:t>2019/5/22</a:t>
            </a:fld>
            <a:endParaRPr lang="zh-CN" altLang="en-US"/>
          </a:p>
        </p:txBody>
      </p:sp>
      <p:sp>
        <p:nvSpPr>
          <p:cNvPr id="3" name="页脚占位符 2">
            <a:extLst>
              <a:ext uri="{FF2B5EF4-FFF2-40B4-BE49-F238E27FC236}">
                <a16:creationId xmlns:a16="http://schemas.microsoft.com/office/drawing/2014/main" id="{322059C9-1A85-4508-B1A0-2191A75AD9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8C2CC4A-FB9C-431B-9200-A4F8A8E15F92}"/>
              </a:ext>
            </a:extLst>
          </p:cNvPr>
          <p:cNvSpPr>
            <a:spLocks noGrp="1"/>
          </p:cNvSpPr>
          <p:nvPr>
            <p:ph type="sldNum" sz="quarter" idx="12"/>
          </p:nvPr>
        </p:nvSpPr>
        <p:spPr/>
        <p:txBody>
          <a:bodyPr/>
          <a:lstStyle/>
          <a:p>
            <a:fld id="{C9C22B4A-A96A-4D35-9195-14CEB66CEFA5}" type="slidenum">
              <a:rPr lang="zh-CN" altLang="en-US" smtClean="0"/>
              <a:pPr/>
              <a:t>‹#›</a:t>
            </a:fld>
            <a:endParaRPr lang="en-US" altLang="zh-CN" dirty="0"/>
          </a:p>
        </p:txBody>
      </p:sp>
    </p:spTree>
    <p:extLst>
      <p:ext uri="{BB962C8B-B14F-4D97-AF65-F5344CB8AC3E}">
        <p14:creationId xmlns:p14="http://schemas.microsoft.com/office/powerpoint/2010/main" val="1670204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D28F40-240A-4654-A494-8DC0C8E90FF0}"/>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5D4D83A3-87A9-4828-9502-74481649603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441D5CC-A2E7-4C45-9B55-205041BE564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6409227F-689C-4053-A376-57BA8E255734}"/>
              </a:ext>
            </a:extLst>
          </p:cNvPr>
          <p:cNvSpPr>
            <a:spLocks noGrp="1"/>
          </p:cNvSpPr>
          <p:nvPr>
            <p:ph type="dt" sz="half" idx="10"/>
          </p:nvPr>
        </p:nvSpPr>
        <p:spPr/>
        <p:txBody>
          <a:bodyPr/>
          <a:lstStyle/>
          <a:p>
            <a:fld id="{ACA323F3-7AD8-468E-8B60-6B3993A63701}" type="datetimeFigureOut">
              <a:rPr lang="zh-CN" altLang="en-US" smtClean="0"/>
              <a:t>2019/5/22</a:t>
            </a:fld>
            <a:endParaRPr lang="zh-CN" altLang="en-US"/>
          </a:p>
        </p:txBody>
      </p:sp>
      <p:sp>
        <p:nvSpPr>
          <p:cNvPr id="6" name="页脚占位符 5">
            <a:extLst>
              <a:ext uri="{FF2B5EF4-FFF2-40B4-BE49-F238E27FC236}">
                <a16:creationId xmlns:a16="http://schemas.microsoft.com/office/drawing/2014/main" id="{3B9A7D46-FC2B-43A9-8E72-3DDB7034E9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CF3C36E-C7C6-40B7-97F9-8492521018BB}"/>
              </a:ext>
            </a:extLst>
          </p:cNvPr>
          <p:cNvSpPr>
            <a:spLocks noGrp="1"/>
          </p:cNvSpPr>
          <p:nvPr>
            <p:ph type="sldNum" sz="quarter" idx="12"/>
          </p:nvPr>
        </p:nvSpPr>
        <p:spPr/>
        <p:txBody>
          <a:bodyPr/>
          <a:lstStyle/>
          <a:p>
            <a:fld id="{16799340-544A-4913-AA86-7D197D90BAA9}" type="slidenum">
              <a:rPr lang="zh-CN" altLang="en-US" smtClean="0"/>
              <a:pPr/>
              <a:t>‹#›</a:t>
            </a:fld>
            <a:endParaRPr lang="en-US" altLang="zh-CN" dirty="0"/>
          </a:p>
        </p:txBody>
      </p:sp>
    </p:spTree>
    <p:extLst>
      <p:ext uri="{BB962C8B-B14F-4D97-AF65-F5344CB8AC3E}">
        <p14:creationId xmlns:p14="http://schemas.microsoft.com/office/powerpoint/2010/main" val="4005179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F9253DCF-2C93-4580-871F-2CF3AD984C89}" type="slidenum">
              <a:rPr lang="zh-CN" altLang="en-US"/>
              <a:pPr/>
              <a:t>‹#›</a:t>
            </a:fld>
            <a:endParaRPr lang="en-US" altLang="zh-CN" dirty="0"/>
          </a:p>
        </p:txBody>
      </p:sp>
    </p:spTree>
    <p:extLst>
      <p:ext uri="{BB962C8B-B14F-4D97-AF65-F5344CB8AC3E}">
        <p14:creationId xmlns:p14="http://schemas.microsoft.com/office/powerpoint/2010/main" val="4292920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E79F9-2F07-4C49-B426-D03D595A197F}"/>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2A304341-5045-4700-B83E-A681C36EBBE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951E80D1-9F19-4CF5-8024-B982317FD6F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C357B198-E7DE-4598-97AF-3AE0AA7E09AF}"/>
              </a:ext>
            </a:extLst>
          </p:cNvPr>
          <p:cNvSpPr>
            <a:spLocks noGrp="1"/>
          </p:cNvSpPr>
          <p:nvPr>
            <p:ph type="dt" sz="half" idx="10"/>
          </p:nvPr>
        </p:nvSpPr>
        <p:spPr/>
        <p:txBody>
          <a:bodyPr/>
          <a:lstStyle/>
          <a:p>
            <a:fld id="{ACA323F3-7AD8-468E-8B60-6B3993A63701}" type="datetimeFigureOut">
              <a:rPr lang="zh-CN" altLang="en-US" smtClean="0"/>
              <a:t>2019/5/22</a:t>
            </a:fld>
            <a:endParaRPr lang="zh-CN" altLang="en-US"/>
          </a:p>
        </p:txBody>
      </p:sp>
      <p:sp>
        <p:nvSpPr>
          <p:cNvPr id="6" name="页脚占位符 5">
            <a:extLst>
              <a:ext uri="{FF2B5EF4-FFF2-40B4-BE49-F238E27FC236}">
                <a16:creationId xmlns:a16="http://schemas.microsoft.com/office/drawing/2014/main" id="{54D274BA-1BFA-4D51-8253-1E034C76EE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F4CCE0F-B8CB-4DE6-ADAE-7B0D2DD4C3BD}"/>
              </a:ext>
            </a:extLst>
          </p:cNvPr>
          <p:cNvSpPr>
            <a:spLocks noGrp="1"/>
          </p:cNvSpPr>
          <p:nvPr>
            <p:ph type="sldNum" sz="quarter" idx="12"/>
          </p:nvPr>
        </p:nvSpPr>
        <p:spPr/>
        <p:txBody>
          <a:bodyPr/>
          <a:lstStyle/>
          <a:p>
            <a:fld id="{33B3C8B8-9D62-48F7-8E35-1339B3F6646D}" type="slidenum">
              <a:rPr lang="zh-CN" altLang="en-US" smtClean="0"/>
              <a:pPr/>
              <a:t>‹#›</a:t>
            </a:fld>
            <a:endParaRPr lang="en-US" altLang="zh-CN" dirty="0"/>
          </a:p>
        </p:txBody>
      </p:sp>
    </p:spTree>
    <p:extLst>
      <p:ext uri="{BB962C8B-B14F-4D97-AF65-F5344CB8AC3E}">
        <p14:creationId xmlns:p14="http://schemas.microsoft.com/office/powerpoint/2010/main" val="11606914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2EBFB-BFEB-4A5A-AB12-15FF0DA8B46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D8469F9-EA53-4854-ADFB-0CF7E4ADA2F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21674A2-50A6-4F12-BABF-275E40AFB407}"/>
              </a:ext>
            </a:extLst>
          </p:cNvPr>
          <p:cNvSpPr>
            <a:spLocks noGrp="1"/>
          </p:cNvSpPr>
          <p:nvPr>
            <p:ph type="dt" sz="half" idx="10"/>
          </p:nvPr>
        </p:nvSpPr>
        <p:spPr/>
        <p:txBody>
          <a:bodyPr/>
          <a:lstStyle/>
          <a:p>
            <a:fld id="{ACA323F3-7AD8-468E-8B60-6B3993A63701}" type="datetimeFigureOut">
              <a:rPr lang="zh-CN" altLang="en-US" smtClean="0"/>
              <a:t>2019/5/22</a:t>
            </a:fld>
            <a:endParaRPr lang="zh-CN" altLang="en-US"/>
          </a:p>
        </p:txBody>
      </p:sp>
      <p:sp>
        <p:nvSpPr>
          <p:cNvPr id="5" name="页脚占位符 4">
            <a:extLst>
              <a:ext uri="{FF2B5EF4-FFF2-40B4-BE49-F238E27FC236}">
                <a16:creationId xmlns:a16="http://schemas.microsoft.com/office/drawing/2014/main" id="{C63A56CF-5955-4CB9-B33E-7AF95C50D2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417421-2738-47AC-9839-850A5FD3B98B}"/>
              </a:ext>
            </a:extLst>
          </p:cNvPr>
          <p:cNvSpPr>
            <a:spLocks noGrp="1"/>
          </p:cNvSpPr>
          <p:nvPr>
            <p:ph type="sldNum" sz="quarter" idx="12"/>
          </p:nvPr>
        </p:nvSpPr>
        <p:spPr/>
        <p:txBody>
          <a:bodyPr/>
          <a:lstStyle/>
          <a:p>
            <a:fld id="{8881375A-7CF1-43C0-B4C7-B782C6D7685E}" type="slidenum">
              <a:rPr lang="zh-CN" altLang="en-US" smtClean="0"/>
              <a:pPr/>
              <a:t>‹#›</a:t>
            </a:fld>
            <a:endParaRPr lang="en-US" altLang="zh-CN" dirty="0"/>
          </a:p>
        </p:txBody>
      </p:sp>
    </p:spTree>
    <p:extLst>
      <p:ext uri="{BB962C8B-B14F-4D97-AF65-F5344CB8AC3E}">
        <p14:creationId xmlns:p14="http://schemas.microsoft.com/office/powerpoint/2010/main" val="14129232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A6F64CC-2BB8-425E-A3A7-894902853130}"/>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3B777D8-3D52-46AD-8349-D32BAF6919A9}"/>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47952D4-B07D-4A1E-AA6C-AEBDD34B7636}"/>
              </a:ext>
            </a:extLst>
          </p:cNvPr>
          <p:cNvSpPr>
            <a:spLocks noGrp="1"/>
          </p:cNvSpPr>
          <p:nvPr>
            <p:ph type="dt" sz="half" idx="10"/>
          </p:nvPr>
        </p:nvSpPr>
        <p:spPr/>
        <p:txBody>
          <a:bodyPr/>
          <a:lstStyle/>
          <a:p>
            <a:fld id="{ACA323F3-7AD8-468E-8B60-6B3993A63701}" type="datetimeFigureOut">
              <a:rPr lang="zh-CN" altLang="en-US" smtClean="0"/>
              <a:t>2019/5/22</a:t>
            </a:fld>
            <a:endParaRPr lang="zh-CN" altLang="en-US"/>
          </a:p>
        </p:txBody>
      </p:sp>
      <p:sp>
        <p:nvSpPr>
          <p:cNvPr id="5" name="页脚占位符 4">
            <a:extLst>
              <a:ext uri="{FF2B5EF4-FFF2-40B4-BE49-F238E27FC236}">
                <a16:creationId xmlns:a16="http://schemas.microsoft.com/office/drawing/2014/main" id="{59900930-A6C4-4C87-A55B-A5781940F0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D5F9DA-779D-4B7C-90BA-42B6D904CB35}"/>
              </a:ext>
            </a:extLst>
          </p:cNvPr>
          <p:cNvSpPr>
            <a:spLocks noGrp="1"/>
          </p:cNvSpPr>
          <p:nvPr>
            <p:ph type="sldNum" sz="quarter" idx="12"/>
          </p:nvPr>
        </p:nvSpPr>
        <p:spPr/>
        <p:txBody>
          <a:bodyPr/>
          <a:lstStyle/>
          <a:p>
            <a:fld id="{E7AFCD57-BADE-4B45-B9D6-2562B9FBD952}" type="slidenum">
              <a:rPr lang="zh-CN" altLang="en-US" smtClean="0"/>
              <a:pPr/>
              <a:t>‹#›</a:t>
            </a:fld>
            <a:endParaRPr lang="en-US" altLang="zh-CN" dirty="0"/>
          </a:p>
        </p:txBody>
      </p:sp>
    </p:spTree>
    <p:extLst>
      <p:ext uri="{BB962C8B-B14F-4D97-AF65-F5344CB8AC3E}">
        <p14:creationId xmlns:p14="http://schemas.microsoft.com/office/powerpoint/2010/main" val="14746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sldNum" sz="quarter" idx="10"/>
          </p:nvPr>
        </p:nvSpPr>
        <p:spPr>
          <a:ln/>
        </p:spPr>
        <p:txBody>
          <a:bodyPr/>
          <a:lstStyle>
            <a:lvl1pPr>
              <a:defRPr/>
            </a:lvl1pPr>
          </a:lstStyle>
          <a:p>
            <a:fld id="{A4D55916-8665-4B86-B4E4-279D0D2B4A6A}" type="slidenum">
              <a:rPr lang="zh-CN" altLang="en-US"/>
              <a:pPr/>
              <a:t>‹#›</a:t>
            </a:fld>
            <a:endParaRPr lang="en-US" altLang="zh-CN" dirty="0"/>
          </a:p>
        </p:txBody>
      </p:sp>
    </p:spTree>
    <p:extLst>
      <p:ext uri="{BB962C8B-B14F-4D97-AF65-F5344CB8AC3E}">
        <p14:creationId xmlns:p14="http://schemas.microsoft.com/office/powerpoint/2010/main" val="1125640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366838"/>
            <a:ext cx="4038600" cy="4919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66838"/>
            <a:ext cx="4038600" cy="4919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sldNum" sz="quarter" idx="10"/>
          </p:nvPr>
        </p:nvSpPr>
        <p:spPr>
          <a:ln/>
        </p:spPr>
        <p:txBody>
          <a:bodyPr/>
          <a:lstStyle>
            <a:lvl1pPr>
              <a:defRPr/>
            </a:lvl1pPr>
          </a:lstStyle>
          <a:p>
            <a:fld id="{4F7A07B3-63AA-4B47-95E3-AE55904DD8ED}" type="slidenum">
              <a:rPr lang="zh-CN" altLang="en-US"/>
              <a:pPr/>
              <a:t>‹#›</a:t>
            </a:fld>
            <a:endParaRPr lang="en-US" altLang="zh-CN" dirty="0"/>
          </a:p>
        </p:txBody>
      </p:sp>
    </p:spTree>
    <p:extLst>
      <p:ext uri="{BB962C8B-B14F-4D97-AF65-F5344CB8AC3E}">
        <p14:creationId xmlns:p14="http://schemas.microsoft.com/office/powerpoint/2010/main" val="130422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sldNum" sz="quarter" idx="10"/>
          </p:nvPr>
        </p:nvSpPr>
        <p:spPr>
          <a:ln/>
        </p:spPr>
        <p:txBody>
          <a:bodyPr/>
          <a:lstStyle>
            <a:lvl1pPr>
              <a:defRPr/>
            </a:lvl1pPr>
          </a:lstStyle>
          <a:p>
            <a:fld id="{F8611837-3C42-4163-B9FF-0F5271014470}" type="slidenum">
              <a:rPr lang="zh-CN" altLang="en-US"/>
              <a:pPr/>
              <a:t>‹#›</a:t>
            </a:fld>
            <a:endParaRPr lang="en-US" altLang="zh-CN" dirty="0"/>
          </a:p>
        </p:txBody>
      </p:sp>
    </p:spTree>
    <p:extLst>
      <p:ext uri="{BB962C8B-B14F-4D97-AF65-F5344CB8AC3E}">
        <p14:creationId xmlns:p14="http://schemas.microsoft.com/office/powerpoint/2010/main" val="3691117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solidFill>
                  <a:srgbClr val="090A0B"/>
                </a:solidFill>
              </a:defRPr>
            </a:lvl1pPr>
          </a:lstStyle>
          <a:p>
            <a:r>
              <a:rPr lang="zh-CN" altLang="en-US" dirty="0"/>
              <a:t>单击此处编辑母版标题样式</a:t>
            </a:r>
          </a:p>
        </p:txBody>
      </p:sp>
      <p:sp>
        <p:nvSpPr>
          <p:cNvPr id="3" name="Rectangle 4"/>
          <p:cNvSpPr>
            <a:spLocks noGrp="1" noChangeArrowheads="1"/>
          </p:cNvSpPr>
          <p:nvPr>
            <p:ph type="sldNum" sz="quarter" idx="10"/>
          </p:nvPr>
        </p:nvSpPr>
        <p:spPr>
          <a:ln/>
        </p:spPr>
        <p:txBody>
          <a:bodyPr/>
          <a:lstStyle>
            <a:lvl1pPr>
              <a:defRPr>
                <a:solidFill>
                  <a:schemeClr val="bg2">
                    <a:lumMod val="10000"/>
                  </a:schemeClr>
                </a:solidFill>
              </a:defRPr>
            </a:lvl1pPr>
          </a:lstStyle>
          <a:p>
            <a:fld id="{9D2EF960-DAB6-4688-A9F2-A643B11AB05F}" type="slidenum">
              <a:rPr lang="zh-CN" altLang="en-US" smtClean="0"/>
              <a:pPr/>
              <a:t>‹#›</a:t>
            </a:fld>
            <a:endParaRPr lang="en-US" altLang="zh-CN" dirty="0"/>
          </a:p>
        </p:txBody>
      </p:sp>
      <p:sp>
        <p:nvSpPr>
          <p:cNvPr id="5" name="文本占位符 4">
            <a:extLst>
              <a:ext uri="{FF2B5EF4-FFF2-40B4-BE49-F238E27FC236}">
                <a16:creationId xmlns:a16="http://schemas.microsoft.com/office/drawing/2014/main" id="{4A30DBDF-8B30-4034-80E7-4FB75501CDEF}"/>
              </a:ext>
            </a:extLst>
          </p:cNvPr>
          <p:cNvSpPr>
            <a:spLocks noGrp="1"/>
          </p:cNvSpPr>
          <p:nvPr>
            <p:ph type="body" sz="quarter" idx="11"/>
          </p:nvPr>
        </p:nvSpPr>
        <p:spPr>
          <a:xfrm>
            <a:off x="3492500" y="1484313"/>
            <a:ext cx="914400" cy="914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01702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C9C22B4A-A96A-4D35-9195-14CEB66CEFA5}" type="slidenum">
              <a:rPr lang="zh-CN" altLang="en-US"/>
              <a:pPr/>
              <a:t>‹#›</a:t>
            </a:fld>
            <a:endParaRPr lang="en-US" altLang="zh-CN" dirty="0"/>
          </a:p>
        </p:txBody>
      </p:sp>
    </p:spTree>
    <p:extLst>
      <p:ext uri="{BB962C8B-B14F-4D97-AF65-F5344CB8AC3E}">
        <p14:creationId xmlns:p14="http://schemas.microsoft.com/office/powerpoint/2010/main" val="2541018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fld id="{16799340-544A-4913-AA86-7D197D90BAA9}" type="slidenum">
              <a:rPr lang="zh-CN" altLang="en-US"/>
              <a:pPr/>
              <a:t>‹#›</a:t>
            </a:fld>
            <a:endParaRPr lang="en-US" altLang="zh-CN" dirty="0"/>
          </a:p>
        </p:txBody>
      </p:sp>
    </p:spTree>
    <p:extLst>
      <p:ext uri="{BB962C8B-B14F-4D97-AF65-F5344CB8AC3E}">
        <p14:creationId xmlns:p14="http://schemas.microsoft.com/office/powerpoint/2010/main" val="1438780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fld id="{33B3C8B8-9D62-48F7-8E35-1339B3F6646D}" type="slidenum">
              <a:rPr lang="zh-CN" altLang="en-US"/>
              <a:pPr/>
              <a:t>‹#›</a:t>
            </a:fld>
            <a:endParaRPr lang="en-US" altLang="zh-CN" dirty="0"/>
          </a:p>
        </p:txBody>
      </p:sp>
    </p:spTree>
    <p:extLst>
      <p:ext uri="{BB962C8B-B14F-4D97-AF65-F5344CB8AC3E}">
        <p14:creationId xmlns:p14="http://schemas.microsoft.com/office/powerpoint/2010/main" val="423779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bwMode="auto">
          <a:xfrm>
            <a:off x="457200" y="1366838"/>
            <a:ext cx="8229600" cy="491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1076" name="Rectangle 4"/>
          <p:cNvSpPr>
            <a:spLocks noGrp="1" noChangeArrowheads="1"/>
          </p:cNvSpPr>
          <p:nvPr>
            <p:ph type="sldNum" sz="quarter" idx="4"/>
          </p:nvPr>
        </p:nvSpPr>
        <p:spPr bwMode="auto">
          <a:xfrm>
            <a:off x="3352800" y="64992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solidFill>
                  <a:schemeClr val="tx1"/>
                </a:solidFill>
                <a:latin typeface="Verdana" panose="020B0604030504040204" pitchFamily="34" charset="0"/>
              </a:defRPr>
            </a:lvl1pPr>
          </a:lstStyle>
          <a:p>
            <a:fld id="{E7AFCD57-BADE-4B45-B9D6-2562B9FBD952}" type="slidenum">
              <a:rPr lang="zh-CN" altLang="en-US"/>
              <a:pPr/>
              <a:t>‹#›</a:t>
            </a:fld>
            <a:endParaRPr lang="en-US" altLang="zh-CN" dirty="0"/>
          </a:p>
        </p:txBody>
      </p:sp>
      <p:sp>
        <p:nvSpPr>
          <p:cNvPr id="131078" name="Rectangle 6"/>
          <p:cNvSpPr>
            <a:spLocks noChangeArrowheads="1"/>
          </p:cNvSpPr>
          <p:nvPr/>
        </p:nvSpPr>
        <p:spPr bwMode="ltGray">
          <a:xfrm>
            <a:off x="-9525" y="0"/>
            <a:ext cx="188913" cy="6858000"/>
          </a:xfrm>
          <a:prstGeom prst="rect">
            <a:avLst/>
          </a:prstGeom>
          <a:solidFill>
            <a:srgbClr val="BABABA"/>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79" name="Rectangle 7"/>
          <p:cNvSpPr>
            <a:spLocks noChangeArrowheads="1"/>
          </p:cNvSpPr>
          <p:nvPr/>
        </p:nvSpPr>
        <p:spPr bwMode="ltGray">
          <a:xfrm>
            <a:off x="0" y="404813"/>
            <a:ext cx="184150" cy="720725"/>
          </a:xfrm>
          <a:prstGeom prst="rect">
            <a:avLst/>
          </a:prstGeom>
          <a:solidFill>
            <a:schemeClr val="bg2"/>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0" name="Rectangle 8"/>
          <p:cNvSpPr>
            <a:spLocks noChangeArrowheads="1"/>
          </p:cNvSpPr>
          <p:nvPr/>
        </p:nvSpPr>
        <p:spPr bwMode="ltGray">
          <a:xfrm>
            <a:off x="-14288" y="1128713"/>
            <a:ext cx="184151" cy="720725"/>
          </a:xfrm>
          <a:prstGeom prst="rect">
            <a:avLst/>
          </a:prstGeom>
          <a:solidFill>
            <a:schemeClr val="accent2"/>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1" name="Rectangle 9"/>
          <p:cNvSpPr>
            <a:spLocks noChangeArrowheads="1"/>
          </p:cNvSpPr>
          <p:nvPr/>
        </p:nvSpPr>
        <p:spPr bwMode="ltGray">
          <a:xfrm>
            <a:off x="-14288" y="1847850"/>
            <a:ext cx="184151" cy="720725"/>
          </a:xfrm>
          <a:prstGeom prst="rect">
            <a:avLst/>
          </a:prstGeom>
          <a:solidFill>
            <a:schemeClr val="accent1"/>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2" name="Rectangle 10"/>
          <p:cNvSpPr>
            <a:spLocks noChangeArrowheads="1"/>
          </p:cNvSpPr>
          <p:nvPr/>
        </p:nvSpPr>
        <p:spPr bwMode="ltGray">
          <a:xfrm>
            <a:off x="-14288" y="2552700"/>
            <a:ext cx="184151" cy="720725"/>
          </a:xfrm>
          <a:prstGeom prst="rect">
            <a:avLst/>
          </a:prstGeom>
          <a:solidFill>
            <a:schemeClr val="tx1"/>
          </a:solidFill>
          <a:ln w="9525">
            <a:noFill/>
            <a:miter lim="800000"/>
            <a:headEnd/>
            <a:tailEnd/>
          </a:ln>
          <a:effectLst/>
        </p:spPr>
        <p:txBody>
          <a:bodyPr wrap="none" anchor="ctr"/>
          <a:lstStyle/>
          <a:p>
            <a:pPr>
              <a:defRPr/>
            </a:pPr>
            <a:endParaRPr lang="zh-CN" altLang="en-US">
              <a:latin typeface="Arial" charset="0"/>
              <a:ea typeface="宋体" charset="-122"/>
            </a:endParaRPr>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ea typeface="宋体" charset="-122"/>
        </a:defRPr>
      </a:lvl2pPr>
      <a:lvl3pPr algn="ctr" rtl="0" eaLnBrk="0" fontAlgn="base" hangingPunct="0">
        <a:spcBef>
          <a:spcPct val="0"/>
        </a:spcBef>
        <a:spcAft>
          <a:spcPct val="0"/>
        </a:spcAft>
        <a:defRPr sz="3200" b="1">
          <a:solidFill>
            <a:schemeClr val="bg1"/>
          </a:solidFill>
          <a:latin typeface="Verdana" pitchFamily="34" charset="0"/>
          <a:ea typeface="宋体" charset="-122"/>
        </a:defRPr>
      </a:lvl3pPr>
      <a:lvl4pPr algn="ctr" rtl="0" eaLnBrk="0" fontAlgn="base" hangingPunct="0">
        <a:spcBef>
          <a:spcPct val="0"/>
        </a:spcBef>
        <a:spcAft>
          <a:spcPct val="0"/>
        </a:spcAft>
        <a:defRPr sz="3200" b="1">
          <a:solidFill>
            <a:schemeClr val="bg1"/>
          </a:solidFill>
          <a:latin typeface="Verdana" pitchFamily="34" charset="0"/>
          <a:ea typeface="宋体" charset="-122"/>
        </a:defRPr>
      </a:lvl4pPr>
      <a:lvl5pPr algn="ctr" rtl="0" eaLnBrk="0" fontAlgn="base" hangingPunct="0">
        <a:spcBef>
          <a:spcPct val="0"/>
        </a:spcBef>
        <a:spcAft>
          <a:spcPct val="0"/>
        </a:spcAft>
        <a:defRPr sz="3200" b="1">
          <a:solidFill>
            <a:schemeClr val="bg1"/>
          </a:solidFill>
          <a:latin typeface="Verdana" pitchFamily="34" charset="0"/>
          <a:ea typeface="宋体" charset="-122"/>
        </a:defRPr>
      </a:lvl5pPr>
      <a:lvl6pPr marL="457200" algn="ctr" rtl="0" fontAlgn="base">
        <a:spcBef>
          <a:spcPct val="0"/>
        </a:spcBef>
        <a:spcAft>
          <a:spcPct val="0"/>
        </a:spcAft>
        <a:defRPr sz="3200" b="1">
          <a:solidFill>
            <a:schemeClr val="bg1"/>
          </a:solidFill>
          <a:latin typeface="Verdana" pitchFamily="34" charset="0"/>
          <a:ea typeface="宋体" charset="-122"/>
        </a:defRPr>
      </a:lvl6pPr>
      <a:lvl7pPr marL="914400" algn="ctr" rtl="0" fontAlgn="base">
        <a:spcBef>
          <a:spcPct val="0"/>
        </a:spcBef>
        <a:spcAft>
          <a:spcPct val="0"/>
        </a:spcAft>
        <a:defRPr sz="3200" b="1">
          <a:solidFill>
            <a:schemeClr val="bg1"/>
          </a:solidFill>
          <a:latin typeface="Verdana" pitchFamily="34" charset="0"/>
          <a:ea typeface="宋体" charset="-122"/>
        </a:defRPr>
      </a:lvl7pPr>
      <a:lvl8pPr marL="1371600" algn="ctr" rtl="0" fontAlgn="base">
        <a:spcBef>
          <a:spcPct val="0"/>
        </a:spcBef>
        <a:spcAft>
          <a:spcPct val="0"/>
        </a:spcAft>
        <a:defRPr sz="3200" b="1">
          <a:solidFill>
            <a:schemeClr val="bg1"/>
          </a:solidFill>
          <a:latin typeface="Verdana" pitchFamily="34" charset="0"/>
          <a:ea typeface="宋体" charset="-122"/>
        </a:defRPr>
      </a:lvl8pPr>
      <a:lvl9pPr marL="1828800" algn="ctr" rtl="0" fontAlgn="base">
        <a:spcBef>
          <a:spcPct val="0"/>
        </a:spcBef>
        <a:spcAft>
          <a:spcPct val="0"/>
        </a:spcAft>
        <a:defRPr sz="3200" b="1">
          <a:solidFill>
            <a:schemeClr val="bg1"/>
          </a:solidFill>
          <a:latin typeface="Verdana" pitchFamily="34" charset="0"/>
          <a:ea typeface="宋体"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rgbClr val="02058C"/>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rgbClr val="02058C"/>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rgbClr val="02058C"/>
          </a:solidFill>
          <a:latin typeface="+mn-lt"/>
          <a:ea typeface="+mn-ea"/>
        </a:defRPr>
      </a:lvl3pPr>
      <a:lvl4pPr marL="1600200" indent="-228600" algn="l" rtl="0" eaLnBrk="0" fontAlgn="base" hangingPunct="0">
        <a:spcBef>
          <a:spcPct val="20000"/>
        </a:spcBef>
        <a:spcAft>
          <a:spcPct val="0"/>
        </a:spcAft>
        <a:buChar char="–"/>
        <a:defRPr sz="2000">
          <a:solidFill>
            <a:srgbClr val="02058C"/>
          </a:solidFill>
          <a:latin typeface="+mn-lt"/>
          <a:ea typeface="+mn-ea"/>
        </a:defRPr>
      </a:lvl4pPr>
      <a:lvl5pPr marL="2057400" indent="-228600" algn="l" rtl="0" eaLnBrk="0" fontAlgn="base" hangingPunct="0">
        <a:spcBef>
          <a:spcPct val="20000"/>
        </a:spcBef>
        <a:spcAft>
          <a:spcPct val="0"/>
        </a:spcAft>
        <a:buChar char="»"/>
        <a:defRPr sz="2000">
          <a:solidFill>
            <a:srgbClr val="02058C"/>
          </a:solidFill>
          <a:latin typeface="+mn-lt"/>
          <a:ea typeface="+mn-ea"/>
        </a:defRPr>
      </a:lvl5pPr>
      <a:lvl6pPr marL="2514600" indent="-228600" algn="l" rtl="0" fontAlgn="base">
        <a:spcBef>
          <a:spcPct val="20000"/>
        </a:spcBef>
        <a:spcAft>
          <a:spcPct val="0"/>
        </a:spcAft>
        <a:buChar char="»"/>
        <a:defRPr sz="2000">
          <a:solidFill>
            <a:srgbClr val="02058C"/>
          </a:solidFill>
          <a:latin typeface="+mn-lt"/>
          <a:ea typeface="+mn-ea"/>
        </a:defRPr>
      </a:lvl6pPr>
      <a:lvl7pPr marL="2971800" indent="-228600" algn="l" rtl="0" fontAlgn="base">
        <a:spcBef>
          <a:spcPct val="20000"/>
        </a:spcBef>
        <a:spcAft>
          <a:spcPct val="0"/>
        </a:spcAft>
        <a:buChar char="»"/>
        <a:defRPr sz="2000">
          <a:solidFill>
            <a:srgbClr val="02058C"/>
          </a:solidFill>
          <a:latin typeface="+mn-lt"/>
          <a:ea typeface="+mn-ea"/>
        </a:defRPr>
      </a:lvl7pPr>
      <a:lvl8pPr marL="3429000" indent="-228600" algn="l" rtl="0" fontAlgn="base">
        <a:spcBef>
          <a:spcPct val="20000"/>
        </a:spcBef>
        <a:spcAft>
          <a:spcPct val="0"/>
        </a:spcAft>
        <a:buChar char="»"/>
        <a:defRPr sz="2000">
          <a:solidFill>
            <a:srgbClr val="02058C"/>
          </a:solidFill>
          <a:latin typeface="+mn-lt"/>
          <a:ea typeface="+mn-ea"/>
        </a:defRPr>
      </a:lvl8pPr>
      <a:lvl9pPr marL="3886200" indent="-228600" algn="l" rtl="0" fontAlgn="base">
        <a:spcBef>
          <a:spcPct val="20000"/>
        </a:spcBef>
        <a:spcAft>
          <a:spcPct val="0"/>
        </a:spcAft>
        <a:buChar char="»"/>
        <a:defRPr sz="2000">
          <a:solidFill>
            <a:srgbClr val="02058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AB6F2EE-C635-428D-BB17-27ECB2ABE0A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838C6F9-925F-4029-8260-3E9047586E3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58F3229-F86A-435B-957F-9A96486E457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CA323F3-7AD8-468E-8B60-6B3993A63701}" type="datetimeFigureOut">
              <a:rPr lang="zh-CN" altLang="en-US" smtClean="0"/>
              <a:t>2019/5/22</a:t>
            </a:fld>
            <a:endParaRPr lang="zh-CN" altLang="en-US"/>
          </a:p>
        </p:txBody>
      </p:sp>
      <p:sp>
        <p:nvSpPr>
          <p:cNvPr id="5" name="页脚占位符 4">
            <a:extLst>
              <a:ext uri="{FF2B5EF4-FFF2-40B4-BE49-F238E27FC236}">
                <a16:creationId xmlns:a16="http://schemas.microsoft.com/office/drawing/2014/main" id="{D77BF9F5-8EF9-4DEE-A6DF-82F915C036A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B73643E-4A24-4B25-89A2-ADB9DDEB025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AFCD57-BADE-4B45-B9D6-2562B9FBD952}" type="slidenum">
              <a:rPr lang="zh-CN" altLang="en-US" smtClean="0"/>
              <a:pPr/>
              <a:t>‹#›</a:t>
            </a:fld>
            <a:endParaRPr lang="en-US" altLang="zh-CN" dirty="0"/>
          </a:p>
        </p:txBody>
      </p:sp>
    </p:spTree>
    <p:extLst>
      <p:ext uri="{BB962C8B-B14F-4D97-AF65-F5344CB8AC3E}">
        <p14:creationId xmlns:p14="http://schemas.microsoft.com/office/powerpoint/2010/main" val="3121859606"/>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13.xml"/><Relationship Id="rId7" Type="http://schemas.openxmlformats.org/officeDocument/2006/relationships/image" Target="../media/image11.wmf"/><Relationship Id="rId2" Type="http://schemas.openxmlformats.org/officeDocument/2006/relationships/tags" Target="../tags/tag3.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12.jpeg"/><Relationship Id="rId4"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15.png"/><Relationship Id="rId4" Type="http://schemas.openxmlformats.org/officeDocument/2006/relationships/image" Target="../media/image1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20.wmf"/><Relationship Id="rId2" Type="http://schemas.openxmlformats.org/officeDocument/2006/relationships/slideLayout" Target="../slideLayouts/slideLayout12.xml"/><Relationship Id="rId16" Type="http://schemas.openxmlformats.org/officeDocument/2006/relationships/image" Target="../media/image22.wmf"/><Relationship Id="rId1" Type="http://schemas.openxmlformats.org/officeDocument/2006/relationships/vmlDrawing" Target="../drawings/vmlDrawing6.vml"/><Relationship Id="rId6" Type="http://schemas.openxmlformats.org/officeDocument/2006/relationships/image" Target="../media/image17.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oleObject" Target="../embeddings/oleObject14.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1.bin"/><Relationship Id="rId14" Type="http://schemas.openxmlformats.org/officeDocument/2006/relationships/image" Target="../media/image2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23.wmf"/></Relationships>
</file>

<file path=ppt/slides/_rels/slide15.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25.wmf"/><Relationship Id="rId5" Type="http://schemas.openxmlformats.org/officeDocument/2006/relationships/oleObject" Target="../embeddings/oleObject17.bin"/><Relationship Id="rId4" Type="http://schemas.openxmlformats.org/officeDocument/2006/relationships/image" Target="../media/image24.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28.wmf"/><Relationship Id="rId5" Type="http://schemas.openxmlformats.org/officeDocument/2006/relationships/oleObject" Target="../embeddings/oleObject20.bin"/><Relationship Id="rId4" Type="http://schemas.openxmlformats.org/officeDocument/2006/relationships/image" Target="../media/image27.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3" Type="http://schemas.openxmlformats.org/officeDocument/2006/relationships/oleObject" Target="../embeddings/oleObject27.bin"/><Relationship Id="rId18" Type="http://schemas.openxmlformats.org/officeDocument/2006/relationships/image" Target="../media/image37.wmf"/><Relationship Id="rId26" Type="http://schemas.openxmlformats.org/officeDocument/2006/relationships/image" Target="../media/image41.wmf"/><Relationship Id="rId21" Type="http://schemas.openxmlformats.org/officeDocument/2006/relationships/oleObject" Target="../embeddings/oleObject31.bin"/><Relationship Id="rId34" Type="http://schemas.openxmlformats.org/officeDocument/2006/relationships/oleObject" Target="../embeddings/oleObject38.bin"/><Relationship Id="rId7" Type="http://schemas.openxmlformats.org/officeDocument/2006/relationships/oleObject" Target="../embeddings/oleObject24.bin"/><Relationship Id="rId12" Type="http://schemas.openxmlformats.org/officeDocument/2006/relationships/image" Target="../media/image34.wmf"/><Relationship Id="rId17" Type="http://schemas.openxmlformats.org/officeDocument/2006/relationships/oleObject" Target="../embeddings/oleObject29.bin"/><Relationship Id="rId25" Type="http://schemas.openxmlformats.org/officeDocument/2006/relationships/oleObject" Target="../embeddings/oleObject33.bin"/><Relationship Id="rId33" Type="http://schemas.openxmlformats.org/officeDocument/2006/relationships/image" Target="../media/image44.wmf"/><Relationship Id="rId2" Type="http://schemas.openxmlformats.org/officeDocument/2006/relationships/slideLayout" Target="../slideLayouts/slideLayout12.xml"/><Relationship Id="rId16" Type="http://schemas.openxmlformats.org/officeDocument/2006/relationships/image" Target="../media/image36.wmf"/><Relationship Id="rId20" Type="http://schemas.openxmlformats.org/officeDocument/2006/relationships/image" Target="../media/image38.wmf"/><Relationship Id="rId29" Type="http://schemas.openxmlformats.org/officeDocument/2006/relationships/oleObject" Target="../embeddings/oleObject35.bin"/><Relationship Id="rId1" Type="http://schemas.openxmlformats.org/officeDocument/2006/relationships/vmlDrawing" Target="../drawings/vmlDrawing10.vml"/><Relationship Id="rId6" Type="http://schemas.openxmlformats.org/officeDocument/2006/relationships/image" Target="../media/image31.wmf"/><Relationship Id="rId11" Type="http://schemas.openxmlformats.org/officeDocument/2006/relationships/oleObject" Target="../embeddings/oleObject26.bin"/><Relationship Id="rId24" Type="http://schemas.openxmlformats.org/officeDocument/2006/relationships/image" Target="../media/image40.wmf"/><Relationship Id="rId32" Type="http://schemas.openxmlformats.org/officeDocument/2006/relationships/oleObject" Target="../embeddings/oleObject37.bin"/><Relationship Id="rId37" Type="http://schemas.openxmlformats.org/officeDocument/2006/relationships/image" Target="../media/image46.wmf"/><Relationship Id="rId5" Type="http://schemas.openxmlformats.org/officeDocument/2006/relationships/oleObject" Target="../embeddings/oleObject23.bin"/><Relationship Id="rId15" Type="http://schemas.openxmlformats.org/officeDocument/2006/relationships/oleObject" Target="../embeddings/oleObject28.bin"/><Relationship Id="rId23" Type="http://schemas.openxmlformats.org/officeDocument/2006/relationships/oleObject" Target="../embeddings/oleObject32.bin"/><Relationship Id="rId28" Type="http://schemas.openxmlformats.org/officeDocument/2006/relationships/image" Target="../media/image42.wmf"/><Relationship Id="rId36" Type="http://schemas.openxmlformats.org/officeDocument/2006/relationships/oleObject" Target="../embeddings/oleObject39.bin"/><Relationship Id="rId10" Type="http://schemas.openxmlformats.org/officeDocument/2006/relationships/image" Target="../media/image33.wmf"/><Relationship Id="rId19" Type="http://schemas.openxmlformats.org/officeDocument/2006/relationships/oleObject" Target="../embeddings/oleObject30.bin"/><Relationship Id="rId31" Type="http://schemas.openxmlformats.org/officeDocument/2006/relationships/image" Target="../media/image43.wmf"/><Relationship Id="rId4" Type="http://schemas.openxmlformats.org/officeDocument/2006/relationships/image" Target="../media/image30.wmf"/><Relationship Id="rId9" Type="http://schemas.openxmlformats.org/officeDocument/2006/relationships/oleObject" Target="../embeddings/oleObject25.bin"/><Relationship Id="rId14" Type="http://schemas.openxmlformats.org/officeDocument/2006/relationships/image" Target="../media/image35.wmf"/><Relationship Id="rId22" Type="http://schemas.openxmlformats.org/officeDocument/2006/relationships/image" Target="../media/image39.wmf"/><Relationship Id="rId27" Type="http://schemas.openxmlformats.org/officeDocument/2006/relationships/oleObject" Target="../embeddings/oleObject34.bin"/><Relationship Id="rId30" Type="http://schemas.openxmlformats.org/officeDocument/2006/relationships/oleObject" Target="../embeddings/oleObject36.bin"/><Relationship Id="rId35" Type="http://schemas.openxmlformats.org/officeDocument/2006/relationships/image" Target="../media/image45.wmf"/><Relationship Id="rId8" Type="http://schemas.openxmlformats.org/officeDocument/2006/relationships/image" Target="../media/image32.wmf"/><Relationship Id="rId3" Type="http://schemas.openxmlformats.org/officeDocument/2006/relationships/oleObject" Target="../embeddings/oleObject22.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2.xml"/><Relationship Id="rId1" Type="http://schemas.openxmlformats.org/officeDocument/2006/relationships/vmlDrawing" Target="../drawings/vmlDrawing11.vml"/><Relationship Id="rId4" Type="http://schemas.openxmlformats.org/officeDocument/2006/relationships/image" Target="../media/image47.wmf"/></Relationships>
</file>

<file path=ppt/slides/_rels/slide22.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image" Target="../media/image52.wmf"/><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oleObject" Target="../embeddings/oleObject46.bin"/><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image" Target="../media/image49.wmf"/><Relationship Id="rId11" Type="http://schemas.openxmlformats.org/officeDocument/2006/relationships/image" Target="../media/image51.wmf"/><Relationship Id="rId5" Type="http://schemas.openxmlformats.org/officeDocument/2006/relationships/oleObject" Target="../embeddings/oleObject42.bin"/><Relationship Id="rId10" Type="http://schemas.openxmlformats.org/officeDocument/2006/relationships/oleObject" Target="../embeddings/oleObject45.bin"/><Relationship Id="rId4" Type="http://schemas.openxmlformats.org/officeDocument/2006/relationships/image" Target="../media/image48.wmf"/><Relationship Id="rId9" Type="http://schemas.openxmlformats.org/officeDocument/2006/relationships/oleObject" Target="../embeddings/oleObject44.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54.wmf"/><Relationship Id="rId5" Type="http://schemas.openxmlformats.org/officeDocument/2006/relationships/oleObject" Target="../embeddings/oleObject48.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50.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12.xml"/><Relationship Id="rId1" Type="http://schemas.openxmlformats.org/officeDocument/2006/relationships/vmlDrawing" Target="../drawings/vmlDrawing14.vml"/><Relationship Id="rId4" Type="http://schemas.openxmlformats.org/officeDocument/2006/relationships/image" Target="../media/image57.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oleObject" Target="../embeddings/oleObject57.bin"/><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62.wmf"/><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image" Target="../media/image59.w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55.bin"/><Relationship Id="rId14" Type="http://schemas.openxmlformats.org/officeDocument/2006/relationships/image" Target="../media/image63.wmf"/></Relationships>
</file>

<file path=ppt/slides/_rels/slide28.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image" Target="../media/image65.wmf"/><Relationship Id="rId5" Type="http://schemas.openxmlformats.org/officeDocument/2006/relationships/oleObject" Target="../embeddings/oleObject59.bin"/><Relationship Id="rId10" Type="http://schemas.openxmlformats.org/officeDocument/2006/relationships/image" Target="../media/image67.wmf"/><Relationship Id="rId4" Type="http://schemas.openxmlformats.org/officeDocument/2006/relationships/image" Target="../media/image64.wmf"/><Relationship Id="rId9" Type="http://schemas.openxmlformats.org/officeDocument/2006/relationships/oleObject" Target="../embeddings/oleObject61.bin"/></Relationships>
</file>

<file path=ppt/slides/_rels/slide29.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12.xml"/><Relationship Id="rId1" Type="http://schemas.openxmlformats.org/officeDocument/2006/relationships/vmlDrawing" Target="../drawings/vmlDrawing17.vml"/><Relationship Id="rId6" Type="http://schemas.openxmlformats.org/officeDocument/2006/relationships/image" Target="../media/image69.wmf"/><Relationship Id="rId5" Type="http://schemas.openxmlformats.org/officeDocument/2006/relationships/oleObject" Target="../embeddings/oleObject63.bin"/><Relationship Id="rId4" Type="http://schemas.openxmlformats.org/officeDocument/2006/relationships/image" Target="../media/image68.w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65.bin"/><Relationship Id="rId7" Type="http://schemas.openxmlformats.org/officeDocument/2006/relationships/oleObject" Target="../embeddings/oleObject67.bin"/><Relationship Id="rId2" Type="http://schemas.openxmlformats.org/officeDocument/2006/relationships/slideLayout" Target="../slideLayouts/slideLayout12.xml"/><Relationship Id="rId1" Type="http://schemas.openxmlformats.org/officeDocument/2006/relationships/vmlDrawing" Target="../drawings/vmlDrawing18.vml"/><Relationship Id="rId6" Type="http://schemas.openxmlformats.org/officeDocument/2006/relationships/image" Target="../media/image72.wmf"/><Relationship Id="rId5" Type="http://schemas.openxmlformats.org/officeDocument/2006/relationships/oleObject" Target="../embeddings/oleObject66.bin"/><Relationship Id="rId4" Type="http://schemas.openxmlformats.org/officeDocument/2006/relationships/image" Target="../media/image71.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8.xml"/><Relationship Id="rId5" Type="http://schemas.openxmlformats.org/officeDocument/2006/relationships/image" Target="../media/image80.png"/><Relationship Id="rId4" Type="http://schemas.openxmlformats.org/officeDocument/2006/relationships/image" Target="../media/image7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8" Type="http://schemas.openxmlformats.org/officeDocument/2006/relationships/image" Target="../media/image83.wmf"/><Relationship Id="rId13" Type="http://schemas.openxmlformats.org/officeDocument/2006/relationships/oleObject" Target="../embeddings/oleObject73.bin"/><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85.emf"/><Relationship Id="rId2" Type="http://schemas.openxmlformats.org/officeDocument/2006/relationships/slideLayout" Target="../slideLayouts/slideLayout12.xml"/><Relationship Id="rId1" Type="http://schemas.openxmlformats.org/officeDocument/2006/relationships/vmlDrawing" Target="../drawings/vmlDrawing19.vml"/><Relationship Id="rId6" Type="http://schemas.openxmlformats.org/officeDocument/2006/relationships/image" Target="../media/image82.wmf"/><Relationship Id="rId11" Type="http://schemas.openxmlformats.org/officeDocument/2006/relationships/oleObject" Target="../embeddings/oleObject72.bin"/><Relationship Id="rId5" Type="http://schemas.openxmlformats.org/officeDocument/2006/relationships/oleObject" Target="../embeddings/oleObject69.bin"/><Relationship Id="rId10" Type="http://schemas.openxmlformats.org/officeDocument/2006/relationships/image" Target="../media/image84.wmf"/><Relationship Id="rId4" Type="http://schemas.openxmlformats.org/officeDocument/2006/relationships/image" Target="../media/image81.wmf"/><Relationship Id="rId9" Type="http://schemas.openxmlformats.org/officeDocument/2006/relationships/oleObject" Target="../embeddings/oleObject71.bin"/><Relationship Id="rId14" Type="http://schemas.openxmlformats.org/officeDocument/2006/relationships/image" Target="../media/image86.wmf"/></Relationships>
</file>

<file path=ppt/slides/_rels/slide38.xml.rels><?xml version="1.0" encoding="UTF-8" standalone="yes"?>
<Relationships xmlns="http://schemas.openxmlformats.org/package/2006/relationships"><Relationship Id="rId8" Type="http://schemas.openxmlformats.org/officeDocument/2006/relationships/image" Target="../media/image89.e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18.xml"/><Relationship Id="rId1" Type="http://schemas.openxmlformats.org/officeDocument/2006/relationships/vmlDrawing" Target="../drawings/vmlDrawing20.vml"/><Relationship Id="rId6" Type="http://schemas.openxmlformats.org/officeDocument/2006/relationships/image" Target="../media/image88.wmf"/><Relationship Id="rId5" Type="http://schemas.openxmlformats.org/officeDocument/2006/relationships/oleObject" Target="../embeddings/oleObject75.bin"/><Relationship Id="rId4" Type="http://schemas.openxmlformats.org/officeDocument/2006/relationships/image" Target="../media/image87.wmf"/></Relationships>
</file>

<file path=ppt/slides/_rels/slide39.xml.rels><?xml version="1.0" encoding="UTF-8" standalone="yes"?>
<Relationships xmlns="http://schemas.openxmlformats.org/package/2006/relationships"><Relationship Id="rId8" Type="http://schemas.openxmlformats.org/officeDocument/2006/relationships/image" Target="../media/image92.wmf"/><Relationship Id="rId13" Type="http://schemas.openxmlformats.org/officeDocument/2006/relationships/oleObject" Target="../embeddings/oleObject82.bin"/><Relationship Id="rId3" Type="http://schemas.openxmlformats.org/officeDocument/2006/relationships/oleObject" Target="../embeddings/oleObject77.bin"/><Relationship Id="rId7" Type="http://schemas.openxmlformats.org/officeDocument/2006/relationships/oleObject" Target="../embeddings/oleObject79.bin"/><Relationship Id="rId12" Type="http://schemas.openxmlformats.org/officeDocument/2006/relationships/image" Target="../media/image94.wmf"/><Relationship Id="rId2" Type="http://schemas.openxmlformats.org/officeDocument/2006/relationships/slideLayout" Target="../slideLayouts/slideLayout18.xml"/><Relationship Id="rId1" Type="http://schemas.openxmlformats.org/officeDocument/2006/relationships/vmlDrawing" Target="../drawings/vmlDrawing21.vml"/><Relationship Id="rId6" Type="http://schemas.openxmlformats.org/officeDocument/2006/relationships/image" Target="../media/image91.wmf"/><Relationship Id="rId11" Type="http://schemas.openxmlformats.org/officeDocument/2006/relationships/oleObject" Target="../embeddings/oleObject81.bin"/><Relationship Id="rId5" Type="http://schemas.openxmlformats.org/officeDocument/2006/relationships/oleObject" Target="../embeddings/oleObject78.bin"/><Relationship Id="rId10" Type="http://schemas.openxmlformats.org/officeDocument/2006/relationships/image" Target="../media/image93.wmf"/><Relationship Id="rId4" Type="http://schemas.openxmlformats.org/officeDocument/2006/relationships/image" Target="../media/image90.wmf"/><Relationship Id="rId9" Type="http://schemas.openxmlformats.org/officeDocument/2006/relationships/oleObject" Target="../embeddings/oleObject80.bin"/><Relationship Id="rId14" Type="http://schemas.openxmlformats.org/officeDocument/2006/relationships/image" Target="../media/image9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8" Type="http://schemas.openxmlformats.org/officeDocument/2006/relationships/image" Target="../media/image98.emf"/><Relationship Id="rId13" Type="http://schemas.openxmlformats.org/officeDocument/2006/relationships/oleObject" Target="../embeddings/oleObject88.bin"/><Relationship Id="rId18" Type="http://schemas.openxmlformats.org/officeDocument/2006/relationships/image" Target="../media/image103.emf"/><Relationship Id="rId3" Type="http://schemas.openxmlformats.org/officeDocument/2006/relationships/oleObject" Target="../embeddings/oleObject83.bin"/><Relationship Id="rId7" Type="http://schemas.openxmlformats.org/officeDocument/2006/relationships/oleObject" Target="../embeddings/oleObject85.bin"/><Relationship Id="rId12" Type="http://schemas.openxmlformats.org/officeDocument/2006/relationships/image" Target="../media/image100.emf"/><Relationship Id="rId17" Type="http://schemas.openxmlformats.org/officeDocument/2006/relationships/oleObject" Target="../embeddings/oleObject90.bin"/><Relationship Id="rId2" Type="http://schemas.openxmlformats.org/officeDocument/2006/relationships/slideLayout" Target="../slideLayouts/slideLayout18.xml"/><Relationship Id="rId16" Type="http://schemas.openxmlformats.org/officeDocument/2006/relationships/image" Target="../media/image102.emf"/><Relationship Id="rId20" Type="http://schemas.openxmlformats.org/officeDocument/2006/relationships/image" Target="../media/image104.emf"/><Relationship Id="rId1" Type="http://schemas.openxmlformats.org/officeDocument/2006/relationships/vmlDrawing" Target="../drawings/vmlDrawing22.vml"/><Relationship Id="rId6" Type="http://schemas.openxmlformats.org/officeDocument/2006/relationships/image" Target="../media/image97.wmf"/><Relationship Id="rId11" Type="http://schemas.openxmlformats.org/officeDocument/2006/relationships/oleObject" Target="../embeddings/oleObject87.bin"/><Relationship Id="rId5" Type="http://schemas.openxmlformats.org/officeDocument/2006/relationships/oleObject" Target="../embeddings/oleObject84.bin"/><Relationship Id="rId15" Type="http://schemas.openxmlformats.org/officeDocument/2006/relationships/oleObject" Target="../embeddings/oleObject89.bin"/><Relationship Id="rId10" Type="http://schemas.openxmlformats.org/officeDocument/2006/relationships/image" Target="../media/image99.emf"/><Relationship Id="rId19" Type="http://schemas.openxmlformats.org/officeDocument/2006/relationships/oleObject" Target="../embeddings/oleObject91.bin"/><Relationship Id="rId4" Type="http://schemas.openxmlformats.org/officeDocument/2006/relationships/image" Target="../media/image96.wmf"/><Relationship Id="rId9" Type="http://schemas.openxmlformats.org/officeDocument/2006/relationships/oleObject" Target="../embeddings/oleObject86.bin"/><Relationship Id="rId14" Type="http://schemas.openxmlformats.org/officeDocument/2006/relationships/image" Target="../media/image101.e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94.bin"/><Relationship Id="rId3" Type="http://schemas.openxmlformats.org/officeDocument/2006/relationships/image" Target="../media/image12.jpeg"/><Relationship Id="rId7" Type="http://schemas.openxmlformats.org/officeDocument/2006/relationships/image" Target="../media/image106.wmf"/><Relationship Id="rId2" Type="http://schemas.openxmlformats.org/officeDocument/2006/relationships/slideLayout" Target="../slideLayouts/slideLayout18.xml"/><Relationship Id="rId1" Type="http://schemas.openxmlformats.org/officeDocument/2006/relationships/vmlDrawing" Target="../drawings/vmlDrawing23.vml"/><Relationship Id="rId6" Type="http://schemas.openxmlformats.org/officeDocument/2006/relationships/oleObject" Target="../embeddings/oleObject93.bin"/><Relationship Id="rId11" Type="http://schemas.openxmlformats.org/officeDocument/2006/relationships/image" Target="../media/image108.wmf"/><Relationship Id="rId5" Type="http://schemas.openxmlformats.org/officeDocument/2006/relationships/image" Target="../media/image105.wmf"/><Relationship Id="rId10" Type="http://schemas.openxmlformats.org/officeDocument/2006/relationships/oleObject" Target="../embeddings/oleObject95.bin"/><Relationship Id="rId4" Type="http://schemas.openxmlformats.org/officeDocument/2006/relationships/oleObject" Target="../embeddings/oleObject92.bin"/><Relationship Id="rId9" Type="http://schemas.openxmlformats.org/officeDocument/2006/relationships/image" Target="../media/image107.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8" Type="http://schemas.openxmlformats.org/officeDocument/2006/relationships/image" Target="../media/image111.wmf"/><Relationship Id="rId13" Type="http://schemas.openxmlformats.org/officeDocument/2006/relationships/oleObject" Target="../embeddings/oleObject102.bin"/><Relationship Id="rId18" Type="http://schemas.openxmlformats.org/officeDocument/2006/relationships/image" Target="../media/image115.emf"/><Relationship Id="rId3" Type="http://schemas.openxmlformats.org/officeDocument/2006/relationships/oleObject" Target="../embeddings/oleObject96.bin"/><Relationship Id="rId7" Type="http://schemas.openxmlformats.org/officeDocument/2006/relationships/oleObject" Target="../embeddings/oleObject98.bin"/><Relationship Id="rId12" Type="http://schemas.openxmlformats.org/officeDocument/2006/relationships/oleObject" Target="../embeddings/oleObject101.bin"/><Relationship Id="rId17" Type="http://schemas.openxmlformats.org/officeDocument/2006/relationships/oleObject" Target="../embeddings/oleObject104.bin"/><Relationship Id="rId2" Type="http://schemas.openxmlformats.org/officeDocument/2006/relationships/slideLayout" Target="../slideLayouts/slideLayout18.xml"/><Relationship Id="rId16" Type="http://schemas.openxmlformats.org/officeDocument/2006/relationships/image" Target="../media/image114.wmf"/><Relationship Id="rId1" Type="http://schemas.openxmlformats.org/officeDocument/2006/relationships/vmlDrawing" Target="../drawings/vmlDrawing24.vml"/><Relationship Id="rId6" Type="http://schemas.openxmlformats.org/officeDocument/2006/relationships/image" Target="../media/image110.wmf"/><Relationship Id="rId11" Type="http://schemas.openxmlformats.org/officeDocument/2006/relationships/oleObject" Target="../embeddings/oleObject100.bin"/><Relationship Id="rId5" Type="http://schemas.openxmlformats.org/officeDocument/2006/relationships/oleObject" Target="../embeddings/oleObject97.bin"/><Relationship Id="rId15" Type="http://schemas.openxmlformats.org/officeDocument/2006/relationships/oleObject" Target="../embeddings/oleObject103.bin"/><Relationship Id="rId10" Type="http://schemas.openxmlformats.org/officeDocument/2006/relationships/image" Target="../media/image112.wmf"/><Relationship Id="rId4" Type="http://schemas.openxmlformats.org/officeDocument/2006/relationships/image" Target="../media/image109.emf"/><Relationship Id="rId9" Type="http://schemas.openxmlformats.org/officeDocument/2006/relationships/oleObject" Target="../embeddings/oleObject99.bin"/><Relationship Id="rId14" Type="http://schemas.openxmlformats.org/officeDocument/2006/relationships/image" Target="../media/image113.wmf"/></Relationships>
</file>

<file path=ppt/slides/_rels/slide44.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18.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20.png"/></Relationships>
</file>

<file path=ppt/slides/_rels/slide46.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18.xml"/><Relationship Id="rId4" Type="http://schemas.openxmlformats.org/officeDocument/2006/relationships/image" Target="../media/image1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8" Type="http://schemas.openxmlformats.org/officeDocument/2006/relationships/image" Target="../media/image128.wmf"/><Relationship Id="rId13" Type="http://schemas.openxmlformats.org/officeDocument/2006/relationships/oleObject" Target="../embeddings/oleObject110.bin"/><Relationship Id="rId18" Type="http://schemas.openxmlformats.org/officeDocument/2006/relationships/image" Target="../media/image133.wmf"/><Relationship Id="rId3" Type="http://schemas.openxmlformats.org/officeDocument/2006/relationships/oleObject" Target="../embeddings/oleObject105.bin"/><Relationship Id="rId7" Type="http://schemas.openxmlformats.org/officeDocument/2006/relationships/oleObject" Target="../embeddings/oleObject107.bin"/><Relationship Id="rId12" Type="http://schemas.openxmlformats.org/officeDocument/2006/relationships/image" Target="../media/image130.wmf"/><Relationship Id="rId17" Type="http://schemas.openxmlformats.org/officeDocument/2006/relationships/oleObject" Target="../embeddings/oleObject112.bin"/><Relationship Id="rId2" Type="http://schemas.openxmlformats.org/officeDocument/2006/relationships/slideLayout" Target="../slideLayouts/slideLayout18.xml"/><Relationship Id="rId16" Type="http://schemas.openxmlformats.org/officeDocument/2006/relationships/image" Target="../media/image132.wmf"/><Relationship Id="rId1" Type="http://schemas.openxmlformats.org/officeDocument/2006/relationships/vmlDrawing" Target="../drawings/vmlDrawing25.vml"/><Relationship Id="rId6" Type="http://schemas.openxmlformats.org/officeDocument/2006/relationships/image" Target="../media/image127.wmf"/><Relationship Id="rId11" Type="http://schemas.openxmlformats.org/officeDocument/2006/relationships/oleObject" Target="../embeddings/oleObject109.bin"/><Relationship Id="rId5" Type="http://schemas.openxmlformats.org/officeDocument/2006/relationships/oleObject" Target="../embeddings/oleObject106.bin"/><Relationship Id="rId15" Type="http://schemas.openxmlformats.org/officeDocument/2006/relationships/oleObject" Target="../embeddings/oleObject111.bin"/><Relationship Id="rId10" Type="http://schemas.openxmlformats.org/officeDocument/2006/relationships/image" Target="../media/image129.wmf"/><Relationship Id="rId4" Type="http://schemas.openxmlformats.org/officeDocument/2006/relationships/image" Target="../media/image126.wmf"/><Relationship Id="rId9" Type="http://schemas.openxmlformats.org/officeDocument/2006/relationships/oleObject" Target="../embeddings/oleObject108.bin"/><Relationship Id="rId14" Type="http://schemas.openxmlformats.org/officeDocument/2006/relationships/image" Target="../media/image131.emf"/></Relationships>
</file>

<file path=ppt/slides/_rels/slide49.xml.rels><?xml version="1.0" encoding="UTF-8" standalone="yes"?>
<Relationships xmlns="http://schemas.openxmlformats.org/package/2006/relationships"><Relationship Id="rId8" Type="http://schemas.openxmlformats.org/officeDocument/2006/relationships/image" Target="../media/image136.wmf"/><Relationship Id="rId3" Type="http://schemas.openxmlformats.org/officeDocument/2006/relationships/oleObject" Target="../embeddings/oleObject113.bin"/><Relationship Id="rId7" Type="http://schemas.openxmlformats.org/officeDocument/2006/relationships/oleObject" Target="../embeddings/oleObject115.bin"/><Relationship Id="rId12" Type="http://schemas.openxmlformats.org/officeDocument/2006/relationships/image" Target="../media/image138.emf"/><Relationship Id="rId2" Type="http://schemas.openxmlformats.org/officeDocument/2006/relationships/slideLayout" Target="../slideLayouts/slideLayout18.xml"/><Relationship Id="rId1" Type="http://schemas.openxmlformats.org/officeDocument/2006/relationships/vmlDrawing" Target="../drawings/vmlDrawing26.vml"/><Relationship Id="rId6" Type="http://schemas.openxmlformats.org/officeDocument/2006/relationships/image" Target="../media/image135.wmf"/><Relationship Id="rId11" Type="http://schemas.openxmlformats.org/officeDocument/2006/relationships/oleObject" Target="../embeddings/oleObject117.bin"/><Relationship Id="rId5" Type="http://schemas.openxmlformats.org/officeDocument/2006/relationships/oleObject" Target="../embeddings/oleObject114.bin"/><Relationship Id="rId10" Type="http://schemas.openxmlformats.org/officeDocument/2006/relationships/image" Target="../media/image137.wmf"/><Relationship Id="rId4" Type="http://schemas.openxmlformats.org/officeDocument/2006/relationships/image" Target="../media/image134.wmf"/><Relationship Id="rId9" Type="http://schemas.openxmlformats.org/officeDocument/2006/relationships/oleObject" Target="../embeddings/oleObject116.bin"/></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42.wmf"/><Relationship Id="rId3" Type="http://schemas.openxmlformats.org/officeDocument/2006/relationships/notesSlide" Target="../notesSlides/notesSlide5.xml"/><Relationship Id="rId7" Type="http://schemas.openxmlformats.org/officeDocument/2006/relationships/image" Target="../media/image33.wmf"/><Relationship Id="rId12" Type="http://schemas.openxmlformats.org/officeDocument/2006/relationships/oleObject" Target="../embeddings/oleObject34.bin"/><Relationship Id="rId2" Type="http://schemas.openxmlformats.org/officeDocument/2006/relationships/slideLayout" Target="../slideLayouts/slideLayout12.xml"/><Relationship Id="rId1" Type="http://schemas.openxmlformats.org/officeDocument/2006/relationships/vmlDrawing" Target="../drawings/vmlDrawing27.vml"/><Relationship Id="rId6" Type="http://schemas.openxmlformats.org/officeDocument/2006/relationships/oleObject" Target="../embeddings/oleObject25.bin"/><Relationship Id="rId11" Type="http://schemas.openxmlformats.org/officeDocument/2006/relationships/image" Target="../media/image39.wmf"/><Relationship Id="rId5" Type="http://schemas.openxmlformats.org/officeDocument/2006/relationships/image" Target="../media/image30.wmf"/><Relationship Id="rId15" Type="http://schemas.openxmlformats.org/officeDocument/2006/relationships/image" Target="../media/image44.wmf"/><Relationship Id="rId10" Type="http://schemas.openxmlformats.org/officeDocument/2006/relationships/oleObject" Target="../embeddings/oleObject31.bin"/><Relationship Id="rId4" Type="http://schemas.openxmlformats.org/officeDocument/2006/relationships/oleObject" Target="../embeddings/oleObject22.bin"/><Relationship Id="rId9" Type="http://schemas.openxmlformats.org/officeDocument/2006/relationships/image" Target="../media/image36.wmf"/><Relationship Id="rId14" Type="http://schemas.openxmlformats.org/officeDocument/2006/relationships/oleObject" Target="../embeddings/oleObject37.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2.bin"/><Relationship Id="rId7" Type="http://schemas.openxmlformats.org/officeDocument/2006/relationships/image" Target="../media/image10.png"/><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7.wmf"/><Relationship Id="rId11" Type="http://schemas.openxmlformats.org/officeDocument/2006/relationships/image" Target="../media/image9.wmf"/><Relationship Id="rId5" Type="http://schemas.openxmlformats.org/officeDocument/2006/relationships/oleObject" Target="../embeddings/oleObject3.bin"/><Relationship Id="rId10" Type="http://schemas.openxmlformats.org/officeDocument/2006/relationships/oleObject" Target="../embeddings/oleObject5.bin"/><Relationship Id="rId4" Type="http://schemas.openxmlformats.org/officeDocument/2006/relationships/image" Target="../media/image6.wmf"/><Relationship Id="rId9"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B2E98A5-1F54-4EC8-AE0D-6733A4C07FE8}"/>
              </a:ext>
            </a:extLst>
          </p:cNvPr>
          <p:cNvSpPr>
            <a:spLocks noGrp="1"/>
          </p:cNvSpPr>
          <p:nvPr>
            <p:ph idx="4294967295"/>
          </p:nvPr>
        </p:nvSpPr>
        <p:spPr>
          <a:xfrm>
            <a:off x="2483768" y="1340768"/>
            <a:ext cx="3744416" cy="531003"/>
          </a:xfrm>
        </p:spPr>
        <p:txBody>
          <a:bodyPr>
            <a:noAutofit/>
          </a:bodyPr>
          <a:lstStyle/>
          <a:p>
            <a:pPr marL="0" indent="0">
              <a:buNone/>
            </a:pPr>
            <a:r>
              <a:rPr lang="zh-CN" altLang="en-US" sz="3600" b="1" dirty="0">
                <a:latin typeface="+mn-ea"/>
              </a:rPr>
              <a:t>第四章 插值法</a:t>
            </a:r>
            <a:endParaRPr lang="en-US" altLang="zh-CN" sz="3600" b="1" dirty="0">
              <a:latin typeface="+mn-ea"/>
            </a:endParaRPr>
          </a:p>
          <a:p>
            <a:pPr marL="0" indent="0">
              <a:buNone/>
            </a:pPr>
            <a:r>
              <a:rPr lang="zh-CN" altLang="en-US" sz="3600" dirty="0">
                <a:latin typeface="+mn-ea"/>
              </a:rPr>
              <a:t> </a:t>
            </a:r>
          </a:p>
        </p:txBody>
      </p:sp>
      <p:sp>
        <p:nvSpPr>
          <p:cNvPr id="4" name="文本框 3">
            <a:extLst>
              <a:ext uri="{FF2B5EF4-FFF2-40B4-BE49-F238E27FC236}">
                <a16:creationId xmlns:a16="http://schemas.microsoft.com/office/drawing/2014/main" id="{0FB28846-C7DA-44BD-98AF-B7EA86C41592}"/>
              </a:ext>
            </a:extLst>
          </p:cNvPr>
          <p:cNvSpPr txBox="1"/>
          <p:nvPr/>
        </p:nvSpPr>
        <p:spPr>
          <a:xfrm>
            <a:off x="2771800" y="2132856"/>
            <a:ext cx="5832648" cy="3672408"/>
          </a:xfrm>
          <a:prstGeom prst="rect">
            <a:avLst/>
          </a:prstGeom>
          <a:noFill/>
        </p:spPr>
        <p:txBody>
          <a:bodyPr wrap="square" rtlCol="0">
            <a:spAutoFit/>
          </a:bodyPr>
          <a:lstStyle/>
          <a:p>
            <a:pPr algn="l">
              <a:lnSpc>
                <a:spcPts val="4000"/>
              </a:lnSpc>
            </a:pPr>
            <a:r>
              <a:rPr lang="en-US" altLang="zh-CN" sz="2800" b="0" dirty="0">
                <a:solidFill>
                  <a:schemeClr val="bg2">
                    <a:lumMod val="10000"/>
                  </a:schemeClr>
                </a:solidFill>
                <a:latin typeface="仿宋" panose="02010609060101010101" pitchFamily="49" charset="-122"/>
                <a:ea typeface="仿宋" panose="02010609060101010101" pitchFamily="49" charset="-122"/>
              </a:rPr>
              <a:t>4.1 </a:t>
            </a:r>
            <a:r>
              <a:rPr lang="zh-CN" altLang="en-US" sz="2800" b="0" dirty="0">
                <a:solidFill>
                  <a:schemeClr val="bg2">
                    <a:lumMod val="10000"/>
                  </a:schemeClr>
                </a:solidFill>
                <a:latin typeface="仿宋" panose="02010609060101010101" pitchFamily="49" charset="-122"/>
                <a:ea typeface="仿宋" panose="02010609060101010101" pitchFamily="49" charset="-122"/>
              </a:rPr>
              <a:t>引言</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algn="l">
              <a:lnSpc>
                <a:spcPts val="4000"/>
              </a:lnSpc>
            </a:pPr>
            <a:r>
              <a:rPr lang="en-US" altLang="zh-CN" sz="2800" b="0" dirty="0">
                <a:solidFill>
                  <a:schemeClr val="bg2">
                    <a:lumMod val="10000"/>
                  </a:schemeClr>
                </a:solidFill>
                <a:latin typeface="仿宋" panose="02010609060101010101" pitchFamily="49" charset="-122"/>
                <a:ea typeface="仿宋" panose="02010609060101010101" pitchFamily="49" charset="-122"/>
              </a:rPr>
              <a:t>4.2 </a:t>
            </a:r>
            <a:r>
              <a:rPr lang="zh-CN" altLang="en-US" sz="2800" b="0" dirty="0">
                <a:solidFill>
                  <a:schemeClr val="bg2">
                    <a:lumMod val="10000"/>
                  </a:schemeClr>
                </a:solidFill>
                <a:latin typeface="仿宋" panose="02010609060101010101" pitchFamily="49" charset="-122"/>
                <a:ea typeface="仿宋" panose="02010609060101010101" pitchFamily="49" charset="-122"/>
              </a:rPr>
              <a:t>多项式插值</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algn="l">
              <a:lnSpc>
                <a:spcPts val="4000"/>
              </a:lnSpc>
            </a:pPr>
            <a:r>
              <a:rPr lang="en-US" altLang="zh-CN" sz="2800" b="0" dirty="0">
                <a:solidFill>
                  <a:schemeClr val="bg2">
                    <a:lumMod val="10000"/>
                  </a:schemeClr>
                </a:solidFill>
                <a:latin typeface="仿宋" panose="02010609060101010101" pitchFamily="49" charset="-122"/>
                <a:ea typeface="仿宋" panose="02010609060101010101" pitchFamily="49" charset="-122"/>
              </a:rPr>
              <a:t>4.3 </a:t>
            </a:r>
            <a:r>
              <a:rPr lang="zh-CN" altLang="en-US" sz="2800" b="0" dirty="0">
                <a:solidFill>
                  <a:schemeClr val="bg2">
                    <a:lumMod val="10000"/>
                  </a:schemeClr>
                </a:solidFill>
                <a:latin typeface="仿宋" panose="02010609060101010101" pitchFamily="49" charset="-122"/>
                <a:ea typeface="仿宋" panose="02010609060101010101" pitchFamily="49" charset="-122"/>
              </a:rPr>
              <a:t>拉格朗日插值</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algn="l">
              <a:lnSpc>
                <a:spcPts val="4000"/>
              </a:lnSpc>
            </a:pPr>
            <a:r>
              <a:rPr lang="en-US" altLang="zh-CN" sz="2800" b="0" dirty="0">
                <a:solidFill>
                  <a:schemeClr val="bg2">
                    <a:lumMod val="10000"/>
                  </a:schemeClr>
                </a:solidFill>
                <a:latin typeface="仿宋" panose="02010609060101010101" pitchFamily="49" charset="-122"/>
                <a:ea typeface="仿宋" panose="02010609060101010101" pitchFamily="49" charset="-122"/>
              </a:rPr>
              <a:t>4.4 </a:t>
            </a:r>
            <a:r>
              <a:rPr lang="zh-CN" altLang="en-US" sz="2800" b="0" dirty="0">
                <a:solidFill>
                  <a:schemeClr val="bg2">
                    <a:lumMod val="10000"/>
                  </a:schemeClr>
                </a:solidFill>
                <a:latin typeface="仿宋" panose="02010609060101010101" pitchFamily="49" charset="-122"/>
                <a:ea typeface="仿宋" panose="02010609060101010101" pitchFamily="49" charset="-122"/>
              </a:rPr>
              <a:t>牛顿插值</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algn="l">
              <a:lnSpc>
                <a:spcPts val="4000"/>
              </a:lnSpc>
            </a:pPr>
            <a:r>
              <a:rPr lang="en-US" altLang="zh-CN" sz="2800" b="0" dirty="0">
                <a:solidFill>
                  <a:schemeClr val="bg2">
                    <a:lumMod val="10000"/>
                  </a:schemeClr>
                </a:solidFill>
                <a:latin typeface="仿宋" panose="02010609060101010101" pitchFamily="49" charset="-122"/>
                <a:ea typeface="仿宋" panose="02010609060101010101" pitchFamily="49" charset="-122"/>
              </a:rPr>
              <a:t>4.5 </a:t>
            </a:r>
            <a:r>
              <a:rPr lang="zh-CN" altLang="en-US" sz="2800" b="0" dirty="0">
                <a:solidFill>
                  <a:schemeClr val="bg2">
                    <a:lumMod val="10000"/>
                  </a:schemeClr>
                </a:solidFill>
                <a:latin typeface="仿宋" panose="02010609060101010101" pitchFamily="49" charset="-122"/>
                <a:ea typeface="仿宋" panose="02010609060101010101" pitchFamily="49" charset="-122"/>
              </a:rPr>
              <a:t>埃尔米特插值</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algn="l">
              <a:lnSpc>
                <a:spcPts val="4000"/>
              </a:lnSpc>
            </a:pPr>
            <a:r>
              <a:rPr lang="en-US" altLang="zh-CN" sz="2800" b="0" dirty="0">
                <a:solidFill>
                  <a:schemeClr val="bg2">
                    <a:lumMod val="10000"/>
                  </a:schemeClr>
                </a:solidFill>
                <a:latin typeface="仿宋" panose="02010609060101010101" pitchFamily="49" charset="-122"/>
                <a:ea typeface="仿宋" panose="02010609060101010101" pitchFamily="49" charset="-122"/>
              </a:rPr>
              <a:t>4.6 </a:t>
            </a:r>
            <a:r>
              <a:rPr lang="zh-CN" altLang="en-US" sz="2800" b="0" dirty="0">
                <a:solidFill>
                  <a:schemeClr val="bg2">
                    <a:lumMod val="10000"/>
                  </a:schemeClr>
                </a:solidFill>
                <a:latin typeface="仿宋" panose="02010609060101010101" pitchFamily="49" charset="-122"/>
                <a:ea typeface="仿宋" panose="02010609060101010101" pitchFamily="49" charset="-122"/>
              </a:rPr>
              <a:t>分段插值</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algn="l">
              <a:lnSpc>
                <a:spcPts val="4000"/>
              </a:lnSpc>
            </a:pPr>
            <a:r>
              <a:rPr lang="en-US" altLang="zh-CN" sz="2800" b="0" dirty="0">
                <a:solidFill>
                  <a:schemeClr val="bg2">
                    <a:lumMod val="10000"/>
                  </a:schemeClr>
                </a:solidFill>
                <a:latin typeface="仿宋" panose="02010609060101010101" pitchFamily="49" charset="-122"/>
                <a:ea typeface="仿宋" panose="02010609060101010101" pitchFamily="49" charset="-122"/>
              </a:rPr>
              <a:t>4.7 </a:t>
            </a:r>
            <a:r>
              <a:rPr lang="zh-CN" altLang="en-US" sz="2800" b="0" dirty="0">
                <a:solidFill>
                  <a:schemeClr val="bg2">
                    <a:lumMod val="10000"/>
                  </a:schemeClr>
                </a:solidFill>
                <a:latin typeface="仿宋" panose="02010609060101010101" pitchFamily="49" charset="-122"/>
                <a:ea typeface="仿宋" panose="02010609060101010101" pitchFamily="49" charset="-122"/>
              </a:rPr>
              <a:t>三次样条插值</a:t>
            </a:r>
            <a:r>
              <a:rPr lang="en-US" altLang="zh-CN" sz="2800" b="0" dirty="0">
                <a:solidFill>
                  <a:schemeClr val="bg2">
                    <a:lumMod val="10000"/>
                  </a:schemeClr>
                </a:solidFill>
                <a:latin typeface="仿宋" panose="02010609060101010101" pitchFamily="49" charset="-122"/>
                <a:ea typeface="仿宋" panose="02010609060101010101" pitchFamily="49" charset="-122"/>
              </a:rPr>
              <a:t>(</a:t>
            </a:r>
            <a:r>
              <a:rPr lang="zh-CN" altLang="en-US" sz="2800" b="0" dirty="0">
                <a:solidFill>
                  <a:schemeClr val="bg2">
                    <a:lumMod val="10000"/>
                  </a:schemeClr>
                </a:solidFill>
                <a:latin typeface="仿宋" panose="02010609060101010101" pitchFamily="49" charset="-122"/>
                <a:ea typeface="仿宋" panose="02010609060101010101" pitchFamily="49" charset="-122"/>
              </a:rPr>
              <a:t>课本在第五章</a:t>
            </a:r>
            <a:r>
              <a:rPr lang="en-US" altLang="zh-CN" sz="2800" b="0" dirty="0">
                <a:solidFill>
                  <a:schemeClr val="bg2">
                    <a:lumMod val="10000"/>
                  </a:schemeClr>
                </a:solidFill>
                <a:latin typeface="仿宋" panose="02010609060101010101" pitchFamily="49" charset="-122"/>
                <a:ea typeface="仿宋" panose="02010609060101010101" pitchFamily="49" charset="-122"/>
              </a:rPr>
              <a:t>)</a:t>
            </a:r>
          </a:p>
        </p:txBody>
      </p:sp>
      <p:sp>
        <p:nvSpPr>
          <p:cNvPr id="2" name="文本框 1">
            <a:extLst>
              <a:ext uri="{FF2B5EF4-FFF2-40B4-BE49-F238E27FC236}">
                <a16:creationId xmlns:a16="http://schemas.microsoft.com/office/drawing/2014/main" id="{ED70CDE3-0A5D-460A-A3A2-6E0A04E9386B}"/>
              </a:ext>
            </a:extLst>
          </p:cNvPr>
          <p:cNvSpPr txBox="1"/>
          <p:nvPr/>
        </p:nvSpPr>
        <p:spPr>
          <a:xfrm>
            <a:off x="3635896" y="548680"/>
            <a:ext cx="1368152" cy="648072"/>
          </a:xfrm>
          <a:prstGeom prst="rect">
            <a:avLst/>
          </a:prstGeom>
          <a:noFill/>
        </p:spPr>
        <p:txBody>
          <a:bodyPr wrap="square" rtlCol="0">
            <a:spAutoFit/>
          </a:bodyPr>
          <a:lstStyle/>
          <a:p>
            <a:pPr algn="l"/>
            <a:r>
              <a:rPr lang="zh-CN" altLang="en-US" sz="3600" b="0" dirty="0">
                <a:solidFill>
                  <a:schemeClr val="tx1">
                    <a:lumMod val="95000"/>
                    <a:lumOff val="5000"/>
                  </a:schemeClr>
                </a:solidFill>
                <a:latin typeface="+mn-ea"/>
                <a:ea typeface="+mn-ea"/>
              </a:rPr>
              <a:t>回顾</a:t>
            </a:r>
          </a:p>
        </p:txBody>
      </p:sp>
    </p:spTree>
    <p:extLst>
      <p:ext uri="{BB962C8B-B14F-4D97-AF65-F5344CB8AC3E}">
        <p14:creationId xmlns:p14="http://schemas.microsoft.com/office/powerpoint/2010/main" val="633840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a:extLst>
              <a:ext uri="{FF2B5EF4-FFF2-40B4-BE49-F238E27FC236}">
                <a16:creationId xmlns:a16="http://schemas.microsoft.com/office/drawing/2014/main" id="{D4C9CC55-61DB-415C-B8CC-57786D361D1A}"/>
              </a:ext>
            </a:extLst>
          </p:cNvPr>
          <p:cNvSpPr>
            <a:spLocks noGrp="1" noChangeArrowheads="1"/>
          </p:cNvSpPr>
          <p:nvPr>
            <p:ph type="title"/>
          </p:nvPr>
        </p:nvSpPr>
        <p:spPr>
          <a:xfrm>
            <a:off x="12120" y="541710"/>
            <a:ext cx="2520280" cy="579226"/>
          </a:xfrm>
        </p:spPr>
        <p:txBody>
          <a:bodyPr>
            <a:normAutofit/>
          </a:bodyPr>
          <a:lstStyle/>
          <a:p>
            <a:r>
              <a:rPr lang="zh-CN" altLang="en-US" sz="2800" dirty="0">
                <a:latin typeface="华文仿宋" panose="02010600040101010101" pitchFamily="2" charset="-122"/>
                <a:ea typeface="华文仿宋" panose="02010600040101010101" pitchFamily="2" charset="-122"/>
              </a:rPr>
              <a:t>（</a:t>
            </a:r>
            <a:r>
              <a:rPr lang="en-US" altLang="zh-CN" sz="2800" dirty="0">
                <a:latin typeface="华文仿宋" panose="02010600040101010101" pitchFamily="2" charset="-122"/>
                <a:ea typeface="华文仿宋" panose="02010600040101010101" pitchFamily="2" charset="-122"/>
              </a:rPr>
              <a:t>1</a:t>
            </a:r>
            <a:r>
              <a:rPr lang="zh-CN" altLang="en-US" sz="2800" dirty="0">
                <a:latin typeface="华文仿宋" panose="02010600040101010101" pitchFamily="2" charset="-122"/>
                <a:ea typeface="华文仿宋" panose="02010600040101010101" pitchFamily="2" charset="-122"/>
              </a:rPr>
              <a:t>）直线拟合</a:t>
            </a:r>
          </a:p>
        </p:txBody>
      </p:sp>
      <p:sp>
        <p:nvSpPr>
          <p:cNvPr id="251910" name="Rectangle 6" descr="再生纸">
            <a:extLst>
              <a:ext uri="{FF2B5EF4-FFF2-40B4-BE49-F238E27FC236}">
                <a16:creationId xmlns:a16="http://schemas.microsoft.com/office/drawing/2014/main" id="{3E71ADC9-043A-4C2C-AFAE-5729941A0E1F}"/>
              </a:ext>
            </a:extLst>
          </p:cNvPr>
          <p:cNvSpPr>
            <a:spLocks noChangeArrowheads="1"/>
          </p:cNvSpPr>
          <p:nvPr/>
        </p:nvSpPr>
        <p:spPr bwMode="auto">
          <a:xfrm>
            <a:off x="250589" y="1024996"/>
            <a:ext cx="9143999" cy="523220"/>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r>
              <a:rPr kumimoji="0" lang="zh-CN" altLang="en-US" sz="2400" b="0" dirty="0">
                <a:solidFill>
                  <a:srgbClr val="FF0000"/>
                </a:solidFill>
                <a:latin typeface="华文仿宋" panose="02010600040101010101" pitchFamily="2" charset="-122"/>
                <a:ea typeface="华文仿宋" panose="02010600040101010101" pitchFamily="2" charset="-122"/>
              </a:rPr>
              <a:t>问题  </a:t>
            </a:r>
            <a:r>
              <a:rPr kumimoji="0" lang="zh-CN" altLang="en-US" sz="2400" b="0" dirty="0">
                <a:solidFill>
                  <a:schemeClr val="tx1"/>
                </a:solidFill>
                <a:latin typeface="华文仿宋" panose="02010600040101010101" pitchFamily="2" charset="-122"/>
                <a:ea typeface="华文仿宋" panose="02010600040101010101" pitchFamily="2" charset="-122"/>
              </a:rPr>
              <a:t> 对于给定的数据点</a:t>
            </a:r>
            <a:r>
              <a:rPr lang="en-US" altLang="zh-CN" sz="28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800" b="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8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y</a:t>
            </a:r>
            <a:r>
              <a:rPr lang="en-US" altLang="zh-CN" sz="2800" b="0" baseline="-250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8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8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=1,2,…,m), </a:t>
            </a:r>
            <a:r>
              <a:rPr lang="zh-CN" altLang="en-US" sz="2400" b="0" dirty="0">
                <a:solidFill>
                  <a:schemeClr val="tx1"/>
                </a:solidFill>
                <a:latin typeface="华文仿宋" panose="02010600040101010101" pitchFamily="2" charset="-122"/>
                <a:ea typeface="华文仿宋" panose="02010600040101010101" pitchFamily="2" charset="-122"/>
              </a:rPr>
              <a:t>求拟合直线</a:t>
            </a:r>
          </a:p>
        </p:txBody>
      </p:sp>
      <p:sp>
        <p:nvSpPr>
          <p:cNvPr id="251912" name="Rectangle 8" descr="再生纸">
            <a:extLst>
              <a:ext uri="{FF2B5EF4-FFF2-40B4-BE49-F238E27FC236}">
                <a16:creationId xmlns:a16="http://schemas.microsoft.com/office/drawing/2014/main" id="{D7913A7E-1C6C-4CC0-A676-9CF17E2937A8}"/>
              </a:ext>
            </a:extLst>
          </p:cNvPr>
          <p:cNvSpPr>
            <a:spLocks noChangeArrowheads="1"/>
          </p:cNvSpPr>
          <p:nvPr/>
        </p:nvSpPr>
        <p:spPr bwMode="auto">
          <a:xfrm>
            <a:off x="41216" y="2428247"/>
            <a:ext cx="5144357" cy="461665"/>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eaLnBrk="0" hangingPunct="0"/>
            <a:r>
              <a:rPr kumimoji="0" lang="zh-CN" altLang="en-US" sz="2400" b="0" dirty="0">
                <a:solidFill>
                  <a:schemeClr val="tx1"/>
                </a:solidFill>
                <a:latin typeface="华文仿宋" panose="02010600040101010101" pitchFamily="2" charset="-122"/>
                <a:ea typeface="华文仿宋" panose="02010600040101010101" pitchFamily="2" charset="-122"/>
              </a:rPr>
              <a:t>使总误差为最小，即在二元函数式中</a:t>
            </a:r>
            <a:r>
              <a:rPr kumimoji="0" lang="zh-CN" altLang="en-US" sz="1100" b="0" dirty="0">
                <a:solidFill>
                  <a:schemeClr val="tx1"/>
                </a:solidFill>
                <a:latin typeface="华文仿宋" panose="02010600040101010101" pitchFamily="2" charset="-122"/>
                <a:ea typeface="华文仿宋" panose="02010600040101010101" pitchFamily="2" charset="-122"/>
              </a:rPr>
              <a:t> </a:t>
            </a:r>
            <a:endParaRPr kumimoji="0" lang="zh-CN" altLang="en-US" sz="2400" b="0" dirty="0">
              <a:solidFill>
                <a:schemeClr val="tx1"/>
              </a:solidFill>
              <a:latin typeface="华文仿宋" panose="02010600040101010101" pitchFamily="2" charset="-122"/>
              <a:ea typeface="华文仿宋" panose="02010600040101010101" pitchFamily="2" charset="-122"/>
            </a:endParaRPr>
          </a:p>
        </p:txBody>
      </p:sp>
      <p:sp>
        <p:nvSpPr>
          <p:cNvPr id="251915" name="Rectangle 11" descr="再生纸">
            <a:extLst>
              <a:ext uri="{FF2B5EF4-FFF2-40B4-BE49-F238E27FC236}">
                <a16:creationId xmlns:a16="http://schemas.microsoft.com/office/drawing/2014/main" id="{BC95130B-4988-4C64-8A0F-D23DB2E35556}"/>
              </a:ext>
            </a:extLst>
          </p:cNvPr>
          <p:cNvSpPr>
            <a:spLocks noChangeArrowheads="1"/>
          </p:cNvSpPr>
          <p:nvPr/>
        </p:nvSpPr>
        <p:spPr bwMode="auto">
          <a:xfrm>
            <a:off x="159479" y="2784722"/>
            <a:ext cx="9144000" cy="0"/>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1916" name="Rectangle 12" descr="再生纸">
            <a:extLst>
              <a:ext uri="{FF2B5EF4-FFF2-40B4-BE49-F238E27FC236}">
                <a16:creationId xmlns:a16="http://schemas.microsoft.com/office/drawing/2014/main" id="{8AA54A21-0F7B-41E5-978E-601FCBEA2FE0}"/>
              </a:ext>
            </a:extLst>
          </p:cNvPr>
          <p:cNvSpPr>
            <a:spLocks noChangeArrowheads="1"/>
          </p:cNvSpPr>
          <p:nvPr/>
        </p:nvSpPr>
        <p:spPr bwMode="auto">
          <a:xfrm>
            <a:off x="0" y="3854549"/>
            <a:ext cx="8712968" cy="3003451"/>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309563" eaLnBrk="0" hangingPunct="0">
              <a:defRPr sz="2400">
                <a:solidFill>
                  <a:schemeClr val="tx1"/>
                </a:solidFill>
                <a:latin typeface="Times New Roman" panose="02020603050405020304" pitchFamily="18" charset="0"/>
                <a:ea typeface="宋体" panose="02010600030101010101" pitchFamily="2" charset="-122"/>
              </a:defRPr>
            </a:lvl1pPr>
            <a:lvl2pPr eaLnBrk="0" hangingPunct="0">
              <a:defRPr sz="2400">
                <a:solidFill>
                  <a:schemeClr val="tx1"/>
                </a:solidFill>
                <a:latin typeface="Times New Roman" panose="02020603050405020304" pitchFamily="18" charset="0"/>
                <a:ea typeface="宋体" panose="02010600030101010101" pitchFamily="2" charset="-122"/>
              </a:defRPr>
            </a:lvl2pPr>
            <a:lvl3pPr eaLnBrk="0" hangingPunct="0">
              <a:defRPr sz="2400">
                <a:solidFill>
                  <a:schemeClr val="tx1"/>
                </a:solidFill>
                <a:latin typeface="Times New Roman" panose="02020603050405020304" pitchFamily="18" charset="0"/>
                <a:ea typeface="宋体" panose="02010600030101010101" pitchFamily="2" charset="-122"/>
              </a:defRPr>
            </a:lvl3pPr>
            <a:lvl4pPr eaLnBrk="0" hangingPunct="0">
              <a:defRPr sz="2400">
                <a:solidFill>
                  <a:schemeClr val="tx1"/>
                </a:solidFill>
                <a:latin typeface="Times New Roman" panose="02020603050405020304" pitchFamily="18" charset="0"/>
                <a:ea typeface="宋体" panose="02010600030101010101" pitchFamily="2" charset="-122"/>
              </a:defRPr>
            </a:lvl4pPr>
            <a:lvl5pPr eaLnBrk="0" hangingPunct="0">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a:lnSpc>
                <a:spcPct val="180000"/>
              </a:lnSpc>
            </a:pPr>
            <a:r>
              <a:rPr kumimoji="0" lang="zh-CN" altLang="en-US" sz="2800" b="0" dirty="0">
                <a:latin typeface="华文仿宋" panose="02010600040101010101" pitchFamily="2" charset="-122"/>
                <a:ea typeface="华文仿宋" panose="02010600040101010101" pitchFamily="2" charset="-122"/>
              </a:rPr>
              <a:t>这里</a:t>
            </a:r>
            <a:r>
              <a:rPr kumimoji="0" lang="en-US" altLang="zh-CN" sz="2800" b="0" i="1" dirty="0">
                <a:latin typeface="华文仿宋" panose="02010600040101010101" pitchFamily="2" charset="-122"/>
                <a:ea typeface="华文仿宋" panose="02010600040101010101" pitchFamily="2" charset="-122"/>
              </a:rPr>
              <a:t>F</a:t>
            </a:r>
            <a:r>
              <a:rPr kumimoji="0" lang="zh-CN" altLang="en-US" sz="2800" b="0" dirty="0">
                <a:latin typeface="华文仿宋" panose="02010600040101010101" pitchFamily="2" charset="-122"/>
                <a:ea typeface="华文仿宋" panose="02010600040101010101" pitchFamily="2" charset="-122"/>
              </a:rPr>
              <a:t>是关于未知数</a:t>
            </a:r>
            <a:r>
              <a:rPr lang="en-US" altLang="zh-CN" sz="2800" dirty="0">
                <a:latin typeface="华文仿宋" panose="02010600040101010101" pitchFamily="2" charset="-122"/>
                <a:ea typeface="华文仿宋" panose="02010600040101010101" pitchFamily="2" charset="-122"/>
              </a:rPr>
              <a:t>a</a:t>
            </a:r>
            <a:r>
              <a:rPr lang="en-US" altLang="zh-CN" sz="2800" baseline="-25000" dirty="0">
                <a:latin typeface="华文仿宋" panose="02010600040101010101" pitchFamily="2" charset="-122"/>
                <a:ea typeface="华文仿宋" panose="02010600040101010101" pitchFamily="2" charset="-122"/>
              </a:rPr>
              <a:t>0</a:t>
            </a:r>
            <a:r>
              <a:rPr kumimoji="0" lang="zh-CN" altLang="en-US" sz="2800" b="0" dirty="0">
                <a:latin typeface="华文仿宋" panose="02010600040101010101" pitchFamily="2" charset="-122"/>
                <a:ea typeface="华文仿宋" panose="02010600040101010101" pitchFamily="2" charset="-122"/>
              </a:rPr>
              <a:t>和</a:t>
            </a:r>
            <a:r>
              <a:rPr lang="en-US" altLang="zh-CN" sz="2800" dirty="0">
                <a:latin typeface="华文仿宋" panose="02010600040101010101" pitchFamily="2" charset="-122"/>
                <a:ea typeface="华文仿宋" panose="02010600040101010101" pitchFamily="2" charset="-122"/>
              </a:rPr>
              <a:t>a</a:t>
            </a:r>
            <a:r>
              <a:rPr lang="en-US" altLang="zh-CN" sz="2800" baseline="-25000" dirty="0">
                <a:latin typeface="华文仿宋" panose="02010600040101010101" pitchFamily="2" charset="-122"/>
                <a:ea typeface="华文仿宋" panose="02010600040101010101" pitchFamily="2" charset="-122"/>
              </a:rPr>
              <a:t>1</a:t>
            </a:r>
            <a:r>
              <a:rPr kumimoji="0" lang="zh-CN" altLang="en-US" sz="2800" b="0" dirty="0">
                <a:latin typeface="华文仿宋" panose="02010600040101010101" pitchFamily="2" charset="-122"/>
                <a:ea typeface="华文仿宋" panose="02010600040101010101" pitchFamily="2" charset="-122"/>
              </a:rPr>
              <a:t>的二元函数，这一问题就</a:t>
            </a:r>
            <a:endParaRPr kumimoji="0" lang="en-US" altLang="zh-CN" sz="2800" b="0" dirty="0">
              <a:latin typeface="华文仿宋" panose="02010600040101010101" pitchFamily="2" charset="-122"/>
              <a:ea typeface="华文仿宋" panose="02010600040101010101" pitchFamily="2" charset="-122"/>
            </a:endParaRPr>
          </a:p>
          <a:p>
            <a:pPr algn="l">
              <a:lnSpc>
                <a:spcPct val="180000"/>
              </a:lnSpc>
            </a:pPr>
            <a:r>
              <a:rPr kumimoji="0" lang="zh-CN" altLang="en-US" sz="2800" b="0" dirty="0">
                <a:latin typeface="华文仿宋" panose="02010600040101010101" pitchFamily="2" charset="-122"/>
                <a:ea typeface="华文仿宋" panose="02010600040101010101" pitchFamily="2" charset="-122"/>
              </a:rPr>
              <a:t>是要确定</a:t>
            </a:r>
            <a:r>
              <a:rPr lang="en-US" altLang="zh-CN" sz="2800" dirty="0">
                <a:latin typeface="华文仿宋" panose="02010600040101010101" pitchFamily="2" charset="-122"/>
                <a:ea typeface="华文仿宋" panose="02010600040101010101" pitchFamily="2" charset="-122"/>
              </a:rPr>
              <a:t>a</a:t>
            </a:r>
            <a:r>
              <a:rPr lang="en-US" altLang="zh-CN" sz="2800" baseline="-25000" dirty="0">
                <a:latin typeface="华文仿宋" panose="02010600040101010101" pitchFamily="2" charset="-122"/>
                <a:ea typeface="华文仿宋" panose="02010600040101010101" pitchFamily="2" charset="-122"/>
              </a:rPr>
              <a:t>0</a:t>
            </a:r>
            <a:r>
              <a:rPr kumimoji="0" lang="zh-CN" altLang="en-US" sz="2800" b="0" dirty="0">
                <a:latin typeface="华文仿宋" panose="02010600040101010101" pitchFamily="2" charset="-122"/>
                <a:ea typeface="华文仿宋" panose="02010600040101010101" pitchFamily="2" charset="-122"/>
              </a:rPr>
              <a:t>和</a:t>
            </a:r>
            <a:r>
              <a:rPr lang="en-US" altLang="zh-CN" sz="2800" dirty="0">
                <a:latin typeface="华文仿宋" panose="02010600040101010101" pitchFamily="2" charset="-122"/>
                <a:ea typeface="华文仿宋" panose="02010600040101010101" pitchFamily="2" charset="-122"/>
              </a:rPr>
              <a:t>a</a:t>
            </a:r>
            <a:r>
              <a:rPr lang="en-US" altLang="zh-CN" sz="2800" baseline="-25000" dirty="0">
                <a:latin typeface="华文仿宋" panose="02010600040101010101" pitchFamily="2" charset="-122"/>
                <a:ea typeface="华文仿宋" panose="02010600040101010101" pitchFamily="2" charset="-122"/>
              </a:rPr>
              <a:t>1</a:t>
            </a:r>
            <a:r>
              <a:rPr kumimoji="0" lang="zh-CN" altLang="en-US" sz="2800" b="0" dirty="0">
                <a:latin typeface="华文仿宋" panose="02010600040101010101" pitchFamily="2" charset="-122"/>
                <a:ea typeface="华文仿宋" panose="02010600040101010101" pitchFamily="2" charset="-122"/>
              </a:rPr>
              <a:t>取何值时，二元函数               </a:t>
            </a:r>
            <a:r>
              <a:rPr lang="zh-CN" altLang="en-US" sz="2800" b="0" dirty="0">
                <a:latin typeface="华文仿宋" panose="02010600040101010101" pitchFamily="2" charset="-122"/>
                <a:ea typeface="华文仿宋" panose="02010600040101010101" pitchFamily="2" charset="-122"/>
              </a:rPr>
              <a:t>的值</a:t>
            </a:r>
            <a:endParaRPr lang="en-US" altLang="zh-CN" sz="2800" b="0" dirty="0">
              <a:latin typeface="华文仿宋" panose="02010600040101010101" pitchFamily="2" charset="-122"/>
              <a:ea typeface="华文仿宋" panose="02010600040101010101" pitchFamily="2" charset="-122"/>
            </a:endParaRPr>
          </a:p>
          <a:p>
            <a:pPr algn="l">
              <a:lnSpc>
                <a:spcPct val="180000"/>
              </a:lnSpc>
            </a:pPr>
            <a:r>
              <a:rPr lang="zh-CN" altLang="en-US" sz="2800" b="0" dirty="0">
                <a:latin typeface="华文仿宋" panose="02010600040101010101" pitchFamily="2" charset="-122"/>
                <a:ea typeface="华文仿宋" panose="02010600040101010101" pitchFamily="2" charset="-122"/>
              </a:rPr>
              <a:t>最小</a:t>
            </a:r>
            <a:r>
              <a:rPr lang="en-US" altLang="zh-CN" sz="2800" b="0" dirty="0">
                <a:latin typeface="华文仿宋" panose="02010600040101010101" pitchFamily="2" charset="-122"/>
                <a:ea typeface="华文仿宋" panose="02010600040101010101" pitchFamily="2" charset="-122"/>
              </a:rPr>
              <a:t>?</a:t>
            </a:r>
          </a:p>
          <a:p>
            <a:pPr algn="l">
              <a:lnSpc>
                <a:spcPct val="180000"/>
              </a:lnSpc>
            </a:pPr>
            <a:endParaRPr kumimoji="0" lang="zh-CN" altLang="en-US" b="0" dirty="0">
              <a:latin typeface="华文仿宋" panose="02010600040101010101" pitchFamily="2" charset="-122"/>
              <a:ea typeface="华文仿宋" panose="02010600040101010101" pitchFamily="2" charset="-122"/>
            </a:endParaRPr>
          </a:p>
        </p:txBody>
      </p:sp>
      <p:sp>
        <p:nvSpPr>
          <p:cNvPr id="14" name="Rectangle 2">
            <a:extLst>
              <a:ext uri="{FF2B5EF4-FFF2-40B4-BE49-F238E27FC236}">
                <a16:creationId xmlns:a16="http://schemas.microsoft.com/office/drawing/2014/main" id="{D388E044-BE5B-4F07-A7B9-8538E84C6706}"/>
              </a:ext>
            </a:extLst>
          </p:cNvPr>
          <p:cNvSpPr txBox="1">
            <a:spLocks noChangeArrowheads="1"/>
          </p:cNvSpPr>
          <p:nvPr/>
        </p:nvSpPr>
        <p:spPr>
          <a:xfrm>
            <a:off x="2323248" y="184551"/>
            <a:ext cx="3919904" cy="483209"/>
          </a:xfrm>
          <a:prstGeom prst="rect">
            <a:avLst/>
          </a:prstGeom>
          <a:noFill/>
          <a:ln/>
        </p:spPr>
        <p:txBody>
          <a:bodyPr vert="horz" wrap="square" lIns="91440" tIns="45720" rIns="91440" bIns="45720" rtlCol="0" anchor="b">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fontAlgn="auto">
              <a:spcAft>
                <a:spcPts val="0"/>
              </a:spcAft>
            </a:pPr>
            <a:r>
              <a:rPr lang="en-US" altLang="zh-CN" sz="2800" b="0" dirty="0">
                <a:latin typeface="华文仿宋" panose="02010600040101010101" pitchFamily="2" charset="-122"/>
                <a:ea typeface="华文仿宋" panose="02010600040101010101" pitchFamily="2" charset="-122"/>
              </a:rPr>
              <a:t>5.2   </a:t>
            </a:r>
            <a:r>
              <a:rPr lang="zh-CN" altLang="en-US" sz="2800" b="0" dirty="0">
                <a:solidFill>
                  <a:schemeClr val="bg2">
                    <a:lumMod val="10000"/>
                  </a:schemeClr>
                </a:solidFill>
                <a:latin typeface="华文仿宋" panose="02010600040101010101" pitchFamily="2" charset="-122"/>
                <a:ea typeface="华文仿宋" panose="02010600040101010101" pitchFamily="2" charset="-122"/>
              </a:rPr>
              <a:t>最小二乘拟合曲线</a:t>
            </a:r>
            <a:endParaRPr lang="zh-CN" altLang="en-US" sz="2800" b="0" dirty="0">
              <a:latin typeface="华文仿宋" panose="02010600040101010101" pitchFamily="2" charset="-122"/>
              <a:ea typeface="华文仿宋" panose="02010600040101010101" pitchFamily="2" charset="-122"/>
            </a:endParaRPr>
          </a:p>
        </p:txBody>
      </p:sp>
      <p:sp>
        <p:nvSpPr>
          <p:cNvPr id="2" name="矩形 1">
            <a:extLst>
              <a:ext uri="{FF2B5EF4-FFF2-40B4-BE49-F238E27FC236}">
                <a16:creationId xmlns:a16="http://schemas.microsoft.com/office/drawing/2014/main" id="{F5BBDC32-AC18-4004-A759-512C400CA76D}"/>
              </a:ext>
            </a:extLst>
          </p:cNvPr>
          <p:cNvSpPr/>
          <p:nvPr/>
        </p:nvSpPr>
        <p:spPr>
          <a:xfrm>
            <a:off x="3286336" y="1765634"/>
            <a:ext cx="2571327" cy="524633"/>
          </a:xfrm>
          <a:prstGeom prst="rect">
            <a:avLst/>
          </a:prstGeom>
        </p:spPr>
        <p:txBody>
          <a:bodyPr wrap="square">
            <a:spAutoFit/>
          </a:bodyPr>
          <a:lstStyle/>
          <a:p>
            <a:r>
              <a:rPr lang="en-US" altLang="zh-CN" sz="2800" dirty="0">
                <a:solidFill>
                  <a:schemeClr val="tx1"/>
                </a:solidFill>
                <a:latin typeface="华文仿宋" panose="02010600040101010101" pitchFamily="2" charset="-122"/>
                <a:ea typeface="华文仿宋" panose="02010600040101010101" pitchFamily="2" charset="-122"/>
              </a:rPr>
              <a:t>y(x)=a</a:t>
            </a:r>
            <a:r>
              <a:rPr lang="en-US" altLang="zh-CN" sz="2800" baseline="-25000" dirty="0">
                <a:solidFill>
                  <a:schemeClr val="tx1"/>
                </a:solidFill>
                <a:latin typeface="华文仿宋" panose="02010600040101010101" pitchFamily="2" charset="-122"/>
                <a:ea typeface="华文仿宋" panose="02010600040101010101" pitchFamily="2" charset="-122"/>
              </a:rPr>
              <a:t>0</a:t>
            </a:r>
            <a:r>
              <a:rPr lang="en-US" altLang="zh-CN" sz="2800" dirty="0">
                <a:solidFill>
                  <a:schemeClr val="tx1"/>
                </a:solidFill>
                <a:latin typeface="华文仿宋" panose="02010600040101010101" pitchFamily="2" charset="-122"/>
                <a:ea typeface="华文仿宋" panose="02010600040101010101" pitchFamily="2" charset="-122"/>
              </a:rPr>
              <a:t>+a</a:t>
            </a:r>
            <a:r>
              <a:rPr lang="en-US" altLang="zh-CN" sz="2800" baseline="-25000" dirty="0">
                <a:solidFill>
                  <a:schemeClr val="tx1"/>
                </a:solidFill>
                <a:latin typeface="华文仿宋" panose="02010600040101010101" pitchFamily="2" charset="-122"/>
                <a:ea typeface="华文仿宋" panose="02010600040101010101" pitchFamily="2" charset="-122"/>
              </a:rPr>
              <a:t>1</a:t>
            </a:r>
            <a:r>
              <a:rPr lang="en-US" altLang="zh-CN" sz="2800" dirty="0">
                <a:solidFill>
                  <a:schemeClr val="tx1"/>
                </a:solidFill>
                <a:latin typeface="华文仿宋" panose="02010600040101010101" pitchFamily="2" charset="-122"/>
                <a:ea typeface="华文仿宋" panose="02010600040101010101" pitchFamily="2" charset="-122"/>
              </a:rPr>
              <a:t>x</a:t>
            </a:r>
            <a:endParaRPr lang="zh-CN" altLang="en-US" sz="2800" dirty="0">
              <a:solidFill>
                <a:schemeClr val="tx1"/>
              </a:solidFill>
              <a:latin typeface="华文仿宋" panose="02010600040101010101" pitchFamily="2" charset="-122"/>
              <a:ea typeface="华文仿宋" panose="02010600040101010101" pitchFamily="2" charset="-122"/>
            </a:endParaRPr>
          </a:p>
        </p:txBody>
      </p:sp>
      <p:graphicFrame>
        <p:nvGraphicFramePr>
          <p:cNvPr id="16" name="对象 15">
            <a:extLst>
              <a:ext uri="{FF2B5EF4-FFF2-40B4-BE49-F238E27FC236}">
                <a16:creationId xmlns:a16="http://schemas.microsoft.com/office/drawing/2014/main" id="{F94C7F92-CEB6-40FD-8592-1F8ED4C55041}"/>
              </a:ext>
            </a:extLst>
          </p:cNvPr>
          <p:cNvGraphicFramePr>
            <a:graphicFrameLocks/>
          </p:cNvGraphicFramePr>
          <p:nvPr>
            <p:extLst>
              <p:ext uri="{D42A27DB-BD31-4B8C-83A1-F6EECF244321}">
                <p14:modId xmlns:p14="http://schemas.microsoft.com/office/powerpoint/2010/main" val="2531200148"/>
              </p:ext>
            </p:extLst>
          </p:nvPr>
        </p:nvGraphicFramePr>
        <p:xfrm>
          <a:off x="1979712" y="3068960"/>
          <a:ext cx="4392612" cy="814387"/>
        </p:xfrm>
        <a:graphic>
          <a:graphicData uri="http://schemas.openxmlformats.org/presentationml/2006/ole">
            <mc:AlternateContent xmlns:mc="http://schemas.openxmlformats.org/markup-compatibility/2006">
              <mc:Choice xmlns:v="urn:schemas-microsoft-com:vml" Requires="v">
                <p:oleObj spid="_x0000_s153681" r:id="rId6" imgW="1955800" imgH="431800" progId="Equation.3">
                  <p:embed/>
                </p:oleObj>
              </mc:Choice>
              <mc:Fallback>
                <p:oleObj r:id="rId6" imgW="1955800" imgH="431800" progId="Equation.3">
                  <p:embed/>
                  <p:pic>
                    <p:nvPicPr>
                      <p:cNvPr id="267269" name="对象 267268">
                        <a:extLst>
                          <a:ext uri="{FF2B5EF4-FFF2-40B4-BE49-F238E27FC236}">
                            <a16:creationId xmlns:a16="http://schemas.microsoft.com/office/drawing/2014/main" id="{862462ED-DCF6-4C6D-855B-EF34A16A3FE4}"/>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712" y="3068960"/>
                        <a:ext cx="4392612"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 name="文本框 2">
            <a:extLst>
              <a:ext uri="{FF2B5EF4-FFF2-40B4-BE49-F238E27FC236}">
                <a16:creationId xmlns:a16="http://schemas.microsoft.com/office/drawing/2014/main" id="{D710FAA9-D7B6-418D-8D2E-938538C4B6E9}"/>
              </a:ext>
            </a:extLst>
          </p:cNvPr>
          <p:cNvSpPr txBox="1"/>
          <p:nvPr/>
        </p:nvSpPr>
        <p:spPr>
          <a:xfrm>
            <a:off x="6300192" y="3284984"/>
            <a:ext cx="1423070" cy="461665"/>
          </a:xfrm>
          <a:prstGeom prst="rect">
            <a:avLst/>
          </a:prstGeom>
          <a:noFill/>
        </p:spPr>
        <p:txBody>
          <a:bodyPr wrap="square" rtlCol="0">
            <a:spAutoFit/>
          </a:bodyPr>
          <a:lstStyle/>
          <a:p>
            <a:pPr algn="l"/>
            <a:r>
              <a:rPr lang="zh-CN" altLang="en-US" sz="2400" b="0" dirty="0">
                <a:solidFill>
                  <a:schemeClr val="tx1"/>
                </a:solidFill>
                <a:latin typeface="华文仿宋" panose="02010600040101010101" pitchFamily="2" charset="-122"/>
                <a:ea typeface="华文仿宋" panose="02010600040101010101" pitchFamily="2" charset="-122"/>
              </a:rPr>
              <a:t>最小</a:t>
            </a:r>
          </a:p>
        </p:txBody>
      </p:sp>
      <p:pic>
        <p:nvPicPr>
          <p:cNvPr id="5" name="图片 4">
            <a:extLst>
              <a:ext uri="{FF2B5EF4-FFF2-40B4-BE49-F238E27FC236}">
                <a16:creationId xmlns:a16="http://schemas.microsoft.com/office/drawing/2014/main" id="{51AA2A17-0987-4B1A-9C0F-704B6FCE5311}"/>
              </a:ext>
            </a:extLst>
          </p:cNvPr>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940152" y="5013176"/>
            <a:ext cx="1161288" cy="303581"/>
          </a:xfrm>
          <a:prstGeom prst="rect">
            <a:avLst/>
          </a:prstGeom>
        </p:spPr>
      </p:pic>
    </p:spTree>
    <p:extLst>
      <p:ext uri="{BB962C8B-B14F-4D97-AF65-F5344CB8AC3E}">
        <p14:creationId xmlns:p14="http://schemas.microsoft.com/office/powerpoint/2010/main" val="147333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1912"/>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2519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19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2" grpId="0"/>
      <p:bldP spid="251915" grpId="0"/>
      <p:bldP spid="251916"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8291" name="副标题 268290">
            <a:extLst>
              <a:ext uri="{FF2B5EF4-FFF2-40B4-BE49-F238E27FC236}">
                <a16:creationId xmlns:a16="http://schemas.microsoft.com/office/drawing/2014/main" id="{19136EAB-9D8E-4A00-8AD8-DA06650046AD}"/>
              </a:ext>
            </a:extLst>
          </p:cNvPr>
          <p:cNvSpPr>
            <a:spLocks noGrp="1" noChangeArrowheads="1"/>
          </p:cNvSpPr>
          <p:nvPr>
            <p:ph type="subTitle" idx="1"/>
          </p:nvPr>
        </p:nvSpPr>
        <p:spPr>
          <a:xfrm>
            <a:off x="209500" y="665136"/>
            <a:ext cx="4362500" cy="483209"/>
          </a:xfrm>
        </p:spPr>
        <p:txBody>
          <a:bodyPr>
            <a:normAutofit/>
          </a:bodyPr>
          <a:lstStyle/>
          <a:p>
            <a:pPr algn="l"/>
            <a:r>
              <a:rPr lang="zh-CN" altLang="en-US" sz="2800" dirty="0">
                <a:latin typeface="华文仿宋" panose="02010600040101010101" pitchFamily="2" charset="-122"/>
                <a:ea typeface="华文仿宋" panose="02010600040101010101" pitchFamily="2" charset="-122"/>
              </a:rPr>
              <a:t>故</a:t>
            </a:r>
            <a:r>
              <a:rPr lang="en-US" altLang="zh-CN" sz="2800" dirty="0">
                <a:latin typeface="华文仿宋" panose="02010600040101010101" pitchFamily="2" charset="-122"/>
                <a:ea typeface="华文仿宋" panose="02010600040101010101" pitchFamily="2" charset="-122"/>
              </a:rPr>
              <a:t>a</a:t>
            </a:r>
            <a:r>
              <a:rPr lang="en-US" altLang="zh-CN" sz="2800" baseline="-25000" dirty="0">
                <a:latin typeface="华文仿宋" panose="02010600040101010101" pitchFamily="2" charset="-122"/>
                <a:ea typeface="华文仿宋" panose="02010600040101010101" pitchFamily="2" charset="-122"/>
              </a:rPr>
              <a:t>0</a:t>
            </a:r>
            <a:r>
              <a:rPr lang="zh-CN" altLang="en-US" sz="2800" dirty="0">
                <a:latin typeface="华文仿宋" panose="02010600040101010101" pitchFamily="2" charset="-122"/>
                <a:ea typeface="华文仿宋" panose="02010600040101010101" pitchFamily="2" charset="-122"/>
              </a:rPr>
              <a:t>、</a:t>
            </a:r>
            <a:r>
              <a:rPr lang="en-US" altLang="zh-CN" sz="2800" dirty="0">
                <a:latin typeface="华文仿宋" panose="02010600040101010101" pitchFamily="2" charset="-122"/>
                <a:ea typeface="华文仿宋" panose="02010600040101010101" pitchFamily="2" charset="-122"/>
              </a:rPr>
              <a:t>a</a:t>
            </a:r>
            <a:r>
              <a:rPr lang="en-US" altLang="zh-CN" sz="2800" baseline="-25000" dirty="0">
                <a:latin typeface="华文仿宋" panose="02010600040101010101" pitchFamily="2" charset="-122"/>
                <a:ea typeface="华文仿宋" panose="02010600040101010101" pitchFamily="2" charset="-122"/>
              </a:rPr>
              <a:t>1</a:t>
            </a:r>
            <a:r>
              <a:rPr lang="zh-CN" altLang="en-US" sz="2800" dirty="0">
                <a:latin typeface="华文仿宋" panose="02010600040101010101" pitchFamily="2" charset="-122"/>
                <a:ea typeface="华文仿宋" panose="02010600040101010101" pitchFamily="2" charset="-122"/>
              </a:rPr>
              <a:t>应满足下列条件：</a:t>
            </a:r>
          </a:p>
        </p:txBody>
      </p:sp>
      <p:sp>
        <p:nvSpPr>
          <p:cNvPr id="268292" name="矩形 268291">
            <a:extLst>
              <a:ext uri="{FF2B5EF4-FFF2-40B4-BE49-F238E27FC236}">
                <a16:creationId xmlns:a16="http://schemas.microsoft.com/office/drawing/2014/main" id="{705F6E62-F53B-4F1E-86B3-49F1805B88C1}"/>
              </a:ext>
            </a:extLst>
          </p:cNvPr>
          <p:cNvSpPr>
            <a:spLocks noChangeArrowheads="1"/>
          </p:cNvSpPr>
          <p:nvPr/>
        </p:nvSpPr>
        <p:spPr bwMode="auto">
          <a:xfrm>
            <a:off x="209500" y="3153331"/>
            <a:ext cx="3426396" cy="48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spcBef>
                <a:spcPct val="20000"/>
              </a:spcBef>
            </a:pPr>
            <a:r>
              <a:rPr lang="zh-CN" altLang="en-US" sz="2800" b="0" dirty="0">
                <a:latin typeface="华文仿宋" panose="02010600040101010101" pitchFamily="2" charset="-122"/>
                <a:ea typeface="华文仿宋" panose="02010600040101010101" pitchFamily="2" charset="-122"/>
              </a:rPr>
              <a:t>即得如下正规方程组</a:t>
            </a:r>
          </a:p>
        </p:txBody>
      </p:sp>
      <p:graphicFrame>
        <p:nvGraphicFramePr>
          <p:cNvPr id="268293" name="对象 268292">
            <a:extLst>
              <a:ext uri="{FF2B5EF4-FFF2-40B4-BE49-F238E27FC236}">
                <a16:creationId xmlns:a16="http://schemas.microsoft.com/office/drawing/2014/main" id="{0E5CC759-9A7D-45D1-81A4-5484CF2B9520}"/>
              </a:ext>
            </a:extLst>
          </p:cNvPr>
          <p:cNvGraphicFramePr>
            <a:graphicFrameLocks/>
          </p:cNvGraphicFramePr>
          <p:nvPr>
            <p:extLst>
              <p:ext uri="{D42A27DB-BD31-4B8C-83A1-F6EECF244321}">
                <p14:modId xmlns:p14="http://schemas.microsoft.com/office/powerpoint/2010/main" val="2325673651"/>
              </p:ext>
            </p:extLst>
          </p:nvPr>
        </p:nvGraphicFramePr>
        <p:xfrm>
          <a:off x="1390600" y="1423989"/>
          <a:ext cx="6343228" cy="1511300"/>
        </p:xfrm>
        <a:graphic>
          <a:graphicData uri="http://schemas.openxmlformats.org/presentationml/2006/ole">
            <mc:AlternateContent xmlns:mc="http://schemas.openxmlformats.org/markup-compatibility/2006">
              <mc:Choice xmlns:v="urn:schemas-microsoft-com:vml" Requires="v">
                <p:oleObj spid="_x0000_s156750" r:id="rId3" imgW="2476500" imgH="914400" progId="Equation.3">
                  <p:embed/>
                </p:oleObj>
              </mc:Choice>
              <mc:Fallback>
                <p:oleObj r:id="rId3" imgW="2476500" imgH="914400" progId="Equation.3">
                  <p:embed/>
                  <p:pic>
                    <p:nvPicPr>
                      <p:cNvPr id="268293" name="对象 268292">
                        <a:extLst>
                          <a:ext uri="{FF2B5EF4-FFF2-40B4-BE49-F238E27FC236}">
                            <a16:creationId xmlns:a16="http://schemas.microsoft.com/office/drawing/2014/main" id="{0E5CC759-9A7D-45D1-81A4-5484CF2B952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0600" y="1423989"/>
                        <a:ext cx="6343228" cy="1511300"/>
                      </a:xfrm>
                      <a:prstGeom prst="rect">
                        <a:avLst/>
                      </a:prstGeom>
                      <a:noFill/>
                      <a:ln>
                        <a:noFill/>
                      </a:ln>
                      <a:extLst/>
                    </p:spPr>
                  </p:pic>
                </p:oleObj>
              </mc:Fallback>
            </mc:AlternateContent>
          </a:graphicData>
        </a:graphic>
      </p:graphicFrame>
      <p:sp>
        <p:nvSpPr>
          <p:cNvPr id="268295" name="矩形 268294">
            <a:extLst>
              <a:ext uri="{FF2B5EF4-FFF2-40B4-BE49-F238E27FC236}">
                <a16:creationId xmlns:a16="http://schemas.microsoft.com/office/drawing/2014/main" id="{2E689540-7560-4E60-B38B-6E55EC007D99}"/>
              </a:ext>
            </a:extLst>
          </p:cNvPr>
          <p:cNvSpPr>
            <a:spLocks noChangeArrowheads="1"/>
          </p:cNvSpPr>
          <p:nvPr/>
        </p:nvSpPr>
        <p:spPr bwMode="auto">
          <a:xfrm>
            <a:off x="209500" y="5614739"/>
            <a:ext cx="7524328" cy="1102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spcBef>
                <a:spcPct val="20000"/>
              </a:spcBef>
            </a:pPr>
            <a:r>
              <a:rPr lang="zh-CN" altLang="en-US" sz="2800" b="1" dirty="0">
                <a:latin typeface="华文仿宋" panose="02010600040101010101" pitchFamily="2" charset="-122"/>
                <a:ea typeface="华文仿宋" panose="02010600040101010101" pitchFamily="2" charset="-122"/>
              </a:rPr>
              <a:t>求解此正规方程组，得</a:t>
            </a:r>
            <a:r>
              <a:rPr lang="en-US" altLang="zh-CN" sz="2800" dirty="0">
                <a:latin typeface="华文仿宋" panose="02010600040101010101" pitchFamily="2" charset="-122"/>
                <a:ea typeface="华文仿宋" panose="02010600040101010101" pitchFamily="2" charset="-122"/>
              </a:rPr>
              <a:t>a</a:t>
            </a:r>
            <a:r>
              <a:rPr lang="en-US" altLang="zh-CN" sz="2800" baseline="-25000" dirty="0">
                <a:latin typeface="华文仿宋" panose="02010600040101010101" pitchFamily="2" charset="-122"/>
                <a:ea typeface="华文仿宋" panose="02010600040101010101" pitchFamily="2" charset="-122"/>
              </a:rPr>
              <a:t>0</a:t>
            </a:r>
            <a:r>
              <a:rPr lang="zh-CN" altLang="en-US" sz="2800" b="0" dirty="0">
                <a:latin typeface="华文仿宋" panose="02010600040101010101" pitchFamily="2" charset="-122"/>
                <a:ea typeface="华文仿宋" panose="02010600040101010101" pitchFamily="2" charset="-122"/>
              </a:rPr>
              <a:t>和</a:t>
            </a:r>
            <a:r>
              <a:rPr lang="en-US" altLang="zh-CN" sz="2800" dirty="0">
                <a:latin typeface="华文仿宋" panose="02010600040101010101" pitchFamily="2" charset="-122"/>
                <a:ea typeface="华文仿宋" panose="02010600040101010101" pitchFamily="2" charset="-122"/>
              </a:rPr>
              <a:t>a</a:t>
            </a:r>
            <a:r>
              <a:rPr lang="en-US" altLang="zh-CN" sz="2800" baseline="-25000" dirty="0">
                <a:latin typeface="华文仿宋" panose="02010600040101010101" pitchFamily="2" charset="-122"/>
                <a:ea typeface="华文仿宋" panose="02010600040101010101" pitchFamily="2" charset="-122"/>
              </a:rPr>
              <a:t>1 </a:t>
            </a:r>
            <a:r>
              <a:rPr lang="zh-CN" altLang="en-US" sz="2800" b="1" dirty="0">
                <a:latin typeface="华文仿宋" panose="02010600040101010101" pitchFamily="2" charset="-122"/>
                <a:ea typeface="华文仿宋" panose="02010600040101010101" pitchFamily="2" charset="-122"/>
              </a:rPr>
              <a:t>，即可求出直线拟合方程： </a:t>
            </a:r>
            <a:r>
              <a:rPr lang="en-US" altLang="zh-CN" sz="2800" b="1" dirty="0">
                <a:latin typeface="华文仿宋" panose="02010600040101010101" pitchFamily="2" charset="-122"/>
                <a:ea typeface="华文仿宋" panose="02010600040101010101" pitchFamily="2" charset="-122"/>
              </a:rPr>
              <a:t>y(x)=a</a:t>
            </a:r>
            <a:r>
              <a:rPr lang="en-US" altLang="zh-CN" sz="2800" b="1" baseline="-25000" dirty="0">
                <a:latin typeface="华文仿宋" panose="02010600040101010101" pitchFamily="2" charset="-122"/>
                <a:ea typeface="华文仿宋" panose="02010600040101010101" pitchFamily="2" charset="-122"/>
              </a:rPr>
              <a:t>0</a:t>
            </a:r>
            <a:r>
              <a:rPr lang="en-US" altLang="zh-CN" sz="2800" b="1" dirty="0">
                <a:latin typeface="华文仿宋" panose="02010600040101010101" pitchFamily="2" charset="-122"/>
                <a:ea typeface="华文仿宋" panose="02010600040101010101" pitchFamily="2" charset="-122"/>
              </a:rPr>
              <a:t>+a</a:t>
            </a:r>
            <a:r>
              <a:rPr lang="en-US" altLang="zh-CN" sz="2800" b="1" baseline="-25000" dirty="0">
                <a:latin typeface="华文仿宋" panose="02010600040101010101" pitchFamily="2" charset="-122"/>
                <a:ea typeface="华文仿宋" panose="02010600040101010101" pitchFamily="2" charset="-122"/>
              </a:rPr>
              <a:t>1</a:t>
            </a:r>
            <a:r>
              <a:rPr lang="en-US" altLang="zh-CN" sz="2800" b="1" dirty="0">
                <a:latin typeface="华文仿宋" panose="02010600040101010101" pitchFamily="2" charset="-122"/>
                <a:ea typeface="华文仿宋" panose="02010600040101010101" pitchFamily="2" charset="-122"/>
              </a:rPr>
              <a:t>x</a:t>
            </a:r>
          </a:p>
        </p:txBody>
      </p:sp>
      <p:sp>
        <p:nvSpPr>
          <p:cNvPr id="9" name="Rectangle 2">
            <a:extLst>
              <a:ext uri="{FF2B5EF4-FFF2-40B4-BE49-F238E27FC236}">
                <a16:creationId xmlns:a16="http://schemas.microsoft.com/office/drawing/2014/main" id="{33CB7BCA-516C-44BC-BFBA-7B6E5E5CAE40}"/>
              </a:ext>
            </a:extLst>
          </p:cNvPr>
          <p:cNvSpPr txBox="1">
            <a:spLocks noChangeArrowheads="1"/>
          </p:cNvSpPr>
          <p:nvPr/>
        </p:nvSpPr>
        <p:spPr>
          <a:xfrm>
            <a:off x="2505294" y="157480"/>
            <a:ext cx="3919904" cy="483209"/>
          </a:xfrm>
          <a:prstGeom prst="rect">
            <a:avLst/>
          </a:prstGeom>
          <a:noFill/>
          <a:ln/>
        </p:spPr>
        <p:txBody>
          <a:bodyPr vert="horz" wrap="square" lIns="91440" tIns="45720" rIns="91440" bIns="45720" rtlCol="0" anchor="b">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fontAlgn="auto">
              <a:spcAft>
                <a:spcPts val="0"/>
              </a:spcAft>
            </a:pPr>
            <a:r>
              <a:rPr lang="en-US" altLang="zh-CN" sz="2800" b="0" dirty="0">
                <a:latin typeface="华文仿宋" panose="02010600040101010101" pitchFamily="2" charset="-122"/>
                <a:ea typeface="华文仿宋" panose="02010600040101010101" pitchFamily="2" charset="-122"/>
              </a:rPr>
              <a:t>5.2   </a:t>
            </a:r>
            <a:r>
              <a:rPr lang="zh-CN" altLang="en-US" sz="2800" b="0" dirty="0">
                <a:solidFill>
                  <a:schemeClr val="bg2">
                    <a:lumMod val="10000"/>
                  </a:schemeClr>
                </a:solidFill>
                <a:latin typeface="华文仿宋" panose="02010600040101010101" pitchFamily="2" charset="-122"/>
                <a:ea typeface="华文仿宋" panose="02010600040101010101" pitchFamily="2" charset="-122"/>
              </a:rPr>
              <a:t>最小二乘拟合曲线</a:t>
            </a:r>
            <a:endParaRPr lang="zh-CN" altLang="en-US" sz="2800" b="0" dirty="0">
              <a:latin typeface="华文仿宋" panose="02010600040101010101" pitchFamily="2" charset="-122"/>
              <a:ea typeface="华文仿宋" panose="02010600040101010101" pitchFamily="2" charset="-122"/>
            </a:endParaRPr>
          </a:p>
        </p:txBody>
      </p:sp>
      <p:pic>
        <p:nvPicPr>
          <p:cNvPr id="4" name="图片 3">
            <a:extLst>
              <a:ext uri="{FF2B5EF4-FFF2-40B4-BE49-F238E27FC236}">
                <a16:creationId xmlns:a16="http://schemas.microsoft.com/office/drawing/2014/main" id="{C0227E2F-F8CC-4366-B541-B09F197A80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5294" y="3705621"/>
            <a:ext cx="4182049" cy="1639195"/>
          </a:xfrm>
          <a:prstGeom prst="rect">
            <a:avLst/>
          </a:prstGeom>
        </p:spPr>
      </p:pic>
    </p:spTree>
    <p:extLst>
      <p:ext uri="{BB962C8B-B14F-4D97-AF65-F5344CB8AC3E}">
        <p14:creationId xmlns:p14="http://schemas.microsoft.com/office/powerpoint/2010/main" val="99505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2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829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2" grpId="0"/>
      <p:bldP spid="268295"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9315" name="副标题 269314">
            <a:extLst>
              <a:ext uri="{FF2B5EF4-FFF2-40B4-BE49-F238E27FC236}">
                <a16:creationId xmlns:a16="http://schemas.microsoft.com/office/drawing/2014/main" id="{9305B5E5-66E1-4F6D-8D11-105B9DC4FE40}"/>
              </a:ext>
            </a:extLst>
          </p:cNvPr>
          <p:cNvSpPr>
            <a:spLocks noGrp="1" noChangeArrowheads="1"/>
          </p:cNvSpPr>
          <p:nvPr>
            <p:ph type="subTitle" idx="1"/>
          </p:nvPr>
        </p:nvSpPr>
        <p:spPr>
          <a:xfrm>
            <a:off x="144462" y="225425"/>
            <a:ext cx="7235825" cy="541339"/>
          </a:xfrm>
        </p:spPr>
        <p:txBody>
          <a:bodyPr/>
          <a:lstStyle/>
          <a:p>
            <a:pPr algn="l"/>
            <a:r>
              <a:rPr lang="zh-CN" altLang="en-US" sz="3200" b="1" dirty="0">
                <a:solidFill>
                  <a:srgbClr val="FF0066"/>
                </a:solidFill>
                <a:latin typeface="黑体" panose="02010609060101010101" pitchFamily="49" charset="-122"/>
                <a:ea typeface="黑体" panose="02010609060101010101" pitchFamily="49" charset="-122"/>
              </a:rPr>
              <a:t>例</a:t>
            </a:r>
            <a:r>
              <a:rPr lang="en-US" altLang="zh-CN" sz="3200" b="1" dirty="0">
                <a:solidFill>
                  <a:srgbClr val="FF0066"/>
                </a:solidFill>
                <a:latin typeface="黑体" panose="02010609060101010101" pitchFamily="49" charset="-122"/>
                <a:ea typeface="黑体" panose="02010609060101010101" pitchFamily="49" charset="-122"/>
              </a:rPr>
              <a:t>5.1 </a:t>
            </a:r>
            <a:r>
              <a:rPr lang="zh-CN" altLang="en-US" sz="3200" b="1" dirty="0">
                <a:solidFill>
                  <a:srgbClr val="0000FF"/>
                </a:solidFill>
                <a:latin typeface="黑体" panose="02010609060101010101" pitchFamily="49" charset="-122"/>
                <a:ea typeface="黑体" panose="02010609060101010101" pitchFamily="49" charset="-122"/>
              </a:rPr>
              <a:t>设有某实验数据如下：</a:t>
            </a:r>
          </a:p>
        </p:txBody>
      </p:sp>
      <p:graphicFrame>
        <p:nvGraphicFramePr>
          <p:cNvPr id="269316" name="表格 269315">
            <a:extLst>
              <a:ext uri="{FF2B5EF4-FFF2-40B4-BE49-F238E27FC236}">
                <a16:creationId xmlns:a16="http://schemas.microsoft.com/office/drawing/2014/main" id="{48FEB0BC-C990-4CC4-A250-50CEE43C4979}"/>
              </a:ext>
            </a:extLst>
          </p:cNvPr>
          <p:cNvGraphicFramePr/>
          <p:nvPr>
            <p:extLst>
              <p:ext uri="{D42A27DB-BD31-4B8C-83A1-F6EECF244321}">
                <p14:modId xmlns:p14="http://schemas.microsoft.com/office/powerpoint/2010/main" val="3393200003"/>
              </p:ext>
            </p:extLst>
          </p:nvPr>
        </p:nvGraphicFramePr>
        <p:xfrm>
          <a:off x="2429669" y="886608"/>
          <a:ext cx="4643438" cy="1303680"/>
        </p:xfrm>
        <a:graphic>
          <a:graphicData uri="http://schemas.openxmlformats.org/drawingml/2006/table">
            <a:tbl>
              <a:tblPr/>
              <a:tblGrid>
                <a:gridCol w="422275">
                  <a:extLst>
                    <a:ext uri="{9D8B030D-6E8A-4147-A177-3AD203B41FA5}">
                      <a16:colId xmlns:a16="http://schemas.microsoft.com/office/drawing/2014/main" val="20000"/>
                    </a:ext>
                  </a:extLst>
                </a:gridCol>
                <a:gridCol w="1055688">
                  <a:extLst>
                    <a:ext uri="{9D8B030D-6E8A-4147-A177-3AD203B41FA5}">
                      <a16:colId xmlns:a16="http://schemas.microsoft.com/office/drawing/2014/main" val="20001"/>
                    </a:ext>
                  </a:extLst>
                </a:gridCol>
                <a:gridCol w="1054100">
                  <a:extLst>
                    <a:ext uri="{9D8B030D-6E8A-4147-A177-3AD203B41FA5}">
                      <a16:colId xmlns:a16="http://schemas.microsoft.com/office/drawing/2014/main" val="20002"/>
                    </a:ext>
                  </a:extLst>
                </a:gridCol>
                <a:gridCol w="1055687">
                  <a:extLst>
                    <a:ext uri="{9D8B030D-6E8A-4147-A177-3AD203B41FA5}">
                      <a16:colId xmlns:a16="http://schemas.microsoft.com/office/drawing/2014/main" val="20003"/>
                    </a:ext>
                  </a:extLst>
                </a:gridCol>
                <a:gridCol w="1055688">
                  <a:extLst>
                    <a:ext uri="{9D8B030D-6E8A-4147-A177-3AD203B41FA5}">
                      <a16:colId xmlns:a16="http://schemas.microsoft.com/office/drawing/2014/main" val="20004"/>
                    </a:ext>
                  </a:extLst>
                </a:gridCol>
              </a:tblGrid>
              <a:tr h="4302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200" b="1"/>
                        <a:t>i</a:t>
                      </a:r>
                      <a:endParaRPr lang="zh-CN" altLang="en-US" sz="2200" b="1"/>
                    </a:p>
                  </a:txBody>
                  <a:tcPr marT="49640" marB="4964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200" b="1"/>
                        <a:t>1</a:t>
                      </a:r>
                      <a:endParaRPr lang="zh-CN" altLang="en-US" sz="2200" b="1"/>
                    </a:p>
                  </a:txBody>
                  <a:tcPr marT="49640" marB="4964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200" b="1"/>
                        <a:t>2</a:t>
                      </a:r>
                      <a:endParaRPr lang="zh-CN" altLang="en-US" sz="2200" b="1"/>
                    </a:p>
                  </a:txBody>
                  <a:tcPr marT="49640" marB="4964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200" b="1"/>
                        <a:t>3</a:t>
                      </a:r>
                      <a:endParaRPr lang="zh-CN" altLang="en-US" sz="2200" b="1"/>
                    </a:p>
                  </a:txBody>
                  <a:tcPr marT="49640" marB="4964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200" b="1"/>
                        <a:t>4</a:t>
                      </a:r>
                      <a:endParaRPr lang="zh-CN" altLang="en-US" sz="2200" b="1"/>
                    </a:p>
                  </a:txBody>
                  <a:tcPr marT="49640" marB="4964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02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200" b="1"/>
                        <a:t>x</a:t>
                      </a:r>
                      <a:r>
                        <a:rPr lang="en-US" altLang="zh-CN" sz="2200" b="1" baseline="-25000"/>
                        <a:t>i</a:t>
                      </a:r>
                      <a:endParaRPr lang="zh-CN" altLang="en-US" sz="2200" b="1" baseline="-25000"/>
                    </a:p>
                  </a:txBody>
                  <a:tcPr marT="49640" marB="4964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200" b="1">
                          <a:solidFill>
                            <a:srgbClr val="0000FF"/>
                          </a:solidFill>
                        </a:rPr>
                        <a:t>1.36</a:t>
                      </a:r>
                      <a:endParaRPr lang="zh-CN" altLang="en-US" sz="2200" b="1">
                        <a:solidFill>
                          <a:srgbClr val="0000FF"/>
                        </a:solidFill>
                      </a:endParaRPr>
                    </a:p>
                  </a:txBody>
                  <a:tcPr marT="49640" marB="4964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200" b="1">
                          <a:solidFill>
                            <a:srgbClr val="0000FF"/>
                          </a:solidFill>
                        </a:rPr>
                        <a:t>1.73</a:t>
                      </a:r>
                      <a:endParaRPr lang="zh-CN" altLang="en-US" sz="2200" b="1">
                        <a:solidFill>
                          <a:srgbClr val="0000FF"/>
                        </a:solidFill>
                      </a:endParaRPr>
                    </a:p>
                  </a:txBody>
                  <a:tcPr marT="49640" marB="4964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200" b="1">
                          <a:solidFill>
                            <a:srgbClr val="0000FF"/>
                          </a:solidFill>
                        </a:rPr>
                        <a:t>1.95</a:t>
                      </a:r>
                      <a:endParaRPr lang="zh-CN" altLang="en-US" sz="2200" b="1">
                        <a:solidFill>
                          <a:srgbClr val="0000FF"/>
                        </a:solidFill>
                      </a:endParaRPr>
                    </a:p>
                  </a:txBody>
                  <a:tcPr marT="49640" marB="4964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200" b="1">
                          <a:solidFill>
                            <a:srgbClr val="0000FF"/>
                          </a:solidFill>
                        </a:rPr>
                        <a:t>2.28</a:t>
                      </a:r>
                      <a:endParaRPr lang="zh-CN" altLang="en-US" sz="2200" b="1">
                        <a:solidFill>
                          <a:srgbClr val="0000FF"/>
                        </a:solidFill>
                      </a:endParaRPr>
                    </a:p>
                  </a:txBody>
                  <a:tcPr marT="49640" marB="4964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02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200" b="1" dirty="0" err="1"/>
                        <a:t>y</a:t>
                      </a:r>
                      <a:r>
                        <a:rPr lang="en-US" altLang="zh-CN" sz="2200" b="1" baseline="-25000" dirty="0" err="1"/>
                        <a:t>i</a:t>
                      </a:r>
                      <a:endParaRPr lang="zh-CN" altLang="en-US" sz="2200" b="1" baseline="-25000"/>
                    </a:p>
                  </a:txBody>
                  <a:tcPr marT="49640" marB="4964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200" b="1">
                          <a:solidFill>
                            <a:srgbClr val="0000FF"/>
                          </a:solidFill>
                        </a:rPr>
                        <a:t>14.094</a:t>
                      </a:r>
                      <a:endParaRPr lang="zh-CN" altLang="en-US" sz="2200" b="1">
                        <a:solidFill>
                          <a:srgbClr val="0000FF"/>
                        </a:solidFill>
                      </a:endParaRPr>
                    </a:p>
                  </a:txBody>
                  <a:tcPr marT="49640" marB="4964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200" b="1" dirty="0">
                          <a:solidFill>
                            <a:srgbClr val="0000FF"/>
                          </a:solidFill>
                        </a:rPr>
                        <a:t>16.844</a:t>
                      </a:r>
                      <a:endParaRPr lang="zh-CN" altLang="en-US" sz="2200" b="1" dirty="0">
                        <a:solidFill>
                          <a:srgbClr val="0000FF"/>
                        </a:solidFill>
                      </a:endParaRPr>
                    </a:p>
                  </a:txBody>
                  <a:tcPr marT="49640" marB="4964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200" b="1">
                          <a:solidFill>
                            <a:srgbClr val="0000FF"/>
                          </a:solidFill>
                        </a:rPr>
                        <a:t>18.475</a:t>
                      </a:r>
                      <a:endParaRPr lang="zh-CN" altLang="en-US" sz="2200" b="1">
                        <a:solidFill>
                          <a:srgbClr val="0000FF"/>
                        </a:solidFill>
                      </a:endParaRPr>
                    </a:p>
                  </a:txBody>
                  <a:tcPr marT="49640" marB="4964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200" b="1" dirty="0">
                          <a:solidFill>
                            <a:srgbClr val="0000FF"/>
                          </a:solidFill>
                        </a:rPr>
                        <a:t>20.963</a:t>
                      </a:r>
                      <a:endParaRPr lang="zh-CN" altLang="en-US" sz="2200" b="1" dirty="0">
                        <a:solidFill>
                          <a:srgbClr val="0000FF"/>
                        </a:solidFill>
                      </a:endParaRPr>
                    </a:p>
                  </a:txBody>
                  <a:tcPr marT="49640" marB="4964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69342" name="矩形 269341">
            <a:extLst>
              <a:ext uri="{FF2B5EF4-FFF2-40B4-BE49-F238E27FC236}">
                <a16:creationId xmlns:a16="http://schemas.microsoft.com/office/drawing/2014/main" id="{D11A3B93-FE6A-43D7-BDE5-C1830FCD6361}"/>
              </a:ext>
            </a:extLst>
          </p:cNvPr>
          <p:cNvSpPr>
            <a:spLocks noChangeArrowheads="1"/>
          </p:cNvSpPr>
          <p:nvPr/>
        </p:nvSpPr>
        <p:spPr bwMode="auto">
          <a:xfrm>
            <a:off x="29603" y="2441159"/>
            <a:ext cx="3598937" cy="3725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0" hangingPunct="0">
              <a:spcBef>
                <a:spcPct val="20000"/>
              </a:spcBef>
              <a:buClr>
                <a:srgbClr val="27305F"/>
              </a:buClr>
              <a:buSzPct val="60000"/>
              <a:buFont typeface="Wingdings" panose="05000000000000000000" pitchFamily="2" charset="2"/>
              <a:buNone/>
            </a:pPr>
            <a:r>
              <a:rPr lang="zh-CN" altLang="en-US" sz="2800" b="0" dirty="0">
                <a:latin typeface="华文仿宋" panose="02010600040101010101" pitchFamily="2" charset="-122"/>
                <a:ea typeface="华文仿宋" panose="02010600040101010101" pitchFamily="2" charset="-122"/>
              </a:rPr>
              <a:t>用最小二乘法求以上数据的拟合函数。</a:t>
            </a:r>
            <a:endParaRPr lang="en-US" altLang="zh-CN" sz="2800" b="0" dirty="0">
              <a:latin typeface="华文仿宋" panose="02010600040101010101" pitchFamily="2" charset="-122"/>
              <a:ea typeface="华文仿宋" panose="02010600040101010101" pitchFamily="2" charset="-122"/>
            </a:endParaRPr>
          </a:p>
          <a:p>
            <a:pPr algn="l" eaLnBrk="0" hangingPunct="0">
              <a:spcBef>
                <a:spcPct val="20000"/>
              </a:spcBef>
              <a:buClr>
                <a:srgbClr val="27305F"/>
              </a:buClr>
              <a:buSzPct val="60000"/>
              <a:buFont typeface="Wingdings" panose="05000000000000000000" pitchFamily="2" charset="2"/>
              <a:buNone/>
            </a:pPr>
            <a:endParaRPr lang="zh-CN" altLang="en-US" sz="2800" b="0" dirty="0">
              <a:latin typeface="华文仿宋" panose="02010600040101010101" pitchFamily="2" charset="-122"/>
              <a:ea typeface="华文仿宋" panose="02010600040101010101" pitchFamily="2" charset="-122"/>
            </a:endParaRPr>
          </a:p>
          <a:p>
            <a:pPr algn="l">
              <a:spcBef>
                <a:spcPct val="20000"/>
              </a:spcBef>
            </a:pPr>
            <a:r>
              <a:rPr lang="zh-CN" altLang="en-US" sz="2800" b="0" dirty="0">
                <a:latin typeface="华文仿宋" panose="02010600040101010101" pitchFamily="2" charset="-122"/>
                <a:ea typeface="华文仿宋" panose="02010600040101010101" pitchFamily="2" charset="-122"/>
              </a:rPr>
              <a:t>解： 把表中所给数据画在坐标纸上</a:t>
            </a:r>
            <a:r>
              <a:rPr lang="en-US" altLang="zh-CN" sz="2800" b="0" dirty="0">
                <a:latin typeface="华文仿宋" panose="02010600040101010101" pitchFamily="2" charset="-122"/>
                <a:ea typeface="华文仿宋" panose="02010600040101010101" pitchFamily="2" charset="-122"/>
              </a:rPr>
              <a:t>,</a:t>
            </a:r>
            <a:r>
              <a:rPr lang="zh-CN" altLang="en-US" sz="2800" b="0" dirty="0">
                <a:latin typeface="华文仿宋" panose="02010600040101010101" pitchFamily="2" charset="-122"/>
                <a:ea typeface="华文仿宋" panose="02010600040101010101" pitchFamily="2" charset="-122"/>
              </a:rPr>
              <a:t>将会看到数据点的分布可以用一条直线来近似地描述。</a:t>
            </a:r>
          </a:p>
        </p:txBody>
      </p:sp>
      <p:grpSp>
        <p:nvGrpSpPr>
          <p:cNvPr id="269343" name="组合 269342">
            <a:extLst>
              <a:ext uri="{FF2B5EF4-FFF2-40B4-BE49-F238E27FC236}">
                <a16:creationId xmlns:a16="http://schemas.microsoft.com/office/drawing/2014/main" id="{12AEA980-0FC8-4971-94F7-96E1284C4444}"/>
              </a:ext>
            </a:extLst>
          </p:cNvPr>
          <p:cNvGrpSpPr>
            <a:grpSpLocks/>
          </p:cNvGrpSpPr>
          <p:nvPr/>
        </p:nvGrpSpPr>
        <p:grpSpPr bwMode="auto">
          <a:xfrm>
            <a:off x="3779912" y="2420888"/>
            <a:ext cx="5219700" cy="3816350"/>
            <a:chOff x="2472" y="1933"/>
            <a:chExt cx="3288" cy="2404"/>
          </a:xfrm>
        </p:grpSpPr>
        <p:sp>
          <p:nvSpPr>
            <p:cNvPr id="270367" name="直接连接符 269343">
              <a:extLst>
                <a:ext uri="{FF2B5EF4-FFF2-40B4-BE49-F238E27FC236}">
                  <a16:creationId xmlns:a16="http://schemas.microsoft.com/office/drawing/2014/main" id="{DA936409-EC97-4582-96B1-37C44A72505F}"/>
                </a:ext>
              </a:extLst>
            </p:cNvPr>
            <p:cNvSpPr>
              <a:spLocks noChangeShapeType="1"/>
            </p:cNvSpPr>
            <p:nvPr/>
          </p:nvSpPr>
          <p:spPr bwMode="auto">
            <a:xfrm>
              <a:off x="2699" y="4109"/>
              <a:ext cx="2834"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0368" name="直接连接符 269344">
              <a:extLst>
                <a:ext uri="{FF2B5EF4-FFF2-40B4-BE49-F238E27FC236}">
                  <a16:creationId xmlns:a16="http://schemas.microsoft.com/office/drawing/2014/main" id="{4C7D36F0-8E45-4340-9553-CF0C465819A1}"/>
                </a:ext>
              </a:extLst>
            </p:cNvPr>
            <p:cNvSpPr>
              <a:spLocks noChangeShapeType="1"/>
            </p:cNvSpPr>
            <p:nvPr/>
          </p:nvSpPr>
          <p:spPr bwMode="auto">
            <a:xfrm flipH="1" flipV="1">
              <a:off x="2834" y="1933"/>
              <a:ext cx="1" cy="21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0369" name="直接连接符 269345">
              <a:extLst>
                <a:ext uri="{FF2B5EF4-FFF2-40B4-BE49-F238E27FC236}">
                  <a16:creationId xmlns:a16="http://schemas.microsoft.com/office/drawing/2014/main" id="{2CA8FE8A-E399-460F-B883-6B3E04D5EBB8}"/>
                </a:ext>
              </a:extLst>
            </p:cNvPr>
            <p:cNvSpPr>
              <a:spLocks noChangeShapeType="1"/>
            </p:cNvSpPr>
            <p:nvPr/>
          </p:nvSpPr>
          <p:spPr bwMode="auto">
            <a:xfrm>
              <a:off x="3288" y="4064"/>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0370" name="直接连接符 269346">
              <a:extLst>
                <a:ext uri="{FF2B5EF4-FFF2-40B4-BE49-F238E27FC236}">
                  <a16:creationId xmlns:a16="http://schemas.microsoft.com/office/drawing/2014/main" id="{ABAB38EE-47A8-41C1-9E5C-CEBDC9D6482D}"/>
                </a:ext>
              </a:extLst>
            </p:cNvPr>
            <p:cNvSpPr>
              <a:spLocks noChangeShapeType="1"/>
            </p:cNvSpPr>
            <p:nvPr/>
          </p:nvSpPr>
          <p:spPr bwMode="auto">
            <a:xfrm>
              <a:off x="3742" y="4064"/>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0371" name="直接连接符 269347">
              <a:extLst>
                <a:ext uri="{FF2B5EF4-FFF2-40B4-BE49-F238E27FC236}">
                  <a16:creationId xmlns:a16="http://schemas.microsoft.com/office/drawing/2014/main" id="{D7A0CDA2-5678-4EAC-A83B-EB81863F50F2}"/>
                </a:ext>
              </a:extLst>
            </p:cNvPr>
            <p:cNvSpPr>
              <a:spLocks noChangeShapeType="1"/>
            </p:cNvSpPr>
            <p:nvPr/>
          </p:nvSpPr>
          <p:spPr bwMode="auto">
            <a:xfrm>
              <a:off x="4195" y="4064"/>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0372" name="直接连接符 269348">
              <a:extLst>
                <a:ext uri="{FF2B5EF4-FFF2-40B4-BE49-F238E27FC236}">
                  <a16:creationId xmlns:a16="http://schemas.microsoft.com/office/drawing/2014/main" id="{DA380CBD-8B64-4026-8C6A-255E110B98DF}"/>
                </a:ext>
              </a:extLst>
            </p:cNvPr>
            <p:cNvSpPr>
              <a:spLocks noChangeShapeType="1"/>
            </p:cNvSpPr>
            <p:nvPr/>
          </p:nvSpPr>
          <p:spPr bwMode="auto">
            <a:xfrm>
              <a:off x="4649" y="4064"/>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0373" name="直接连接符 269349">
              <a:extLst>
                <a:ext uri="{FF2B5EF4-FFF2-40B4-BE49-F238E27FC236}">
                  <a16:creationId xmlns:a16="http://schemas.microsoft.com/office/drawing/2014/main" id="{6583250D-AEEC-49A3-8317-BADC75D8A445}"/>
                </a:ext>
              </a:extLst>
            </p:cNvPr>
            <p:cNvSpPr>
              <a:spLocks noChangeShapeType="1"/>
            </p:cNvSpPr>
            <p:nvPr/>
          </p:nvSpPr>
          <p:spPr bwMode="auto">
            <a:xfrm>
              <a:off x="2789" y="3656"/>
              <a:ext cx="9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0374" name="直接连接符 269350">
              <a:extLst>
                <a:ext uri="{FF2B5EF4-FFF2-40B4-BE49-F238E27FC236}">
                  <a16:creationId xmlns:a16="http://schemas.microsoft.com/office/drawing/2014/main" id="{1888E2C2-080F-4CD2-B31A-474DB96BC569}"/>
                </a:ext>
              </a:extLst>
            </p:cNvPr>
            <p:cNvSpPr>
              <a:spLocks noChangeShapeType="1"/>
            </p:cNvSpPr>
            <p:nvPr/>
          </p:nvSpPr>
          <p:spPr bwMode="auto">
            <a:xfrm>
              <a:off x="2789" y="3202"/>
              <a:ext cx="9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0375" name="直接连接符 269351">
              <a:extLst>
                <a:ext uri="{FF2B5EF4-FFF2-40B4-BE49-F238E27FC236}">
                  <a16:creationId xmlns:a16="http://schemas.microsoft.com/office/drawing/2014/main" id="{A9DC6501-40CB-46C7-A99E-878BA4B3AEA5}"/>
                </a:ext>
              </a:extLst>
            </p:cNvPr>
            <p:cNvSpPr>
              <a:spLocks noChangeShapeType="1"/>
            </p:cNvSpPr>
            <p:nvPr/>
          </p:nvSpPr>
          <p:spPr bwMode="auto">
            <a:xfrm>
              <a:off x="2789" y="2749"/>
              <a:ext cx="9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0376" name="直接连接符 269352">
              <a:extLst>
                <a:ext uri="{FF2B5EF4-FFF2-40B4-BE49-F238E27FC236}">
                  <a16:creationId xmlns:a16="http://schemas.microsoft.com/office/drawing/2014/main" id="{DE23FCBB-DB5D-47E8-8C30-CFD7F97FD32F}"/>
                </a:ext>
              </a:extLst>
            </p:cNvPr>
            <p:cNvSpPr>
              <a:spLocks noChangeShapeType="1"/>
            </p:cNvSpPr>
            <p:nvPr/>
          </p:nvSpPr>
          <p:spPr bwMode="auto">
            <a:xfrm>
              <a:off x="2789" y="2295"/>
              <a:ext cx="9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0377" name="矩形 269353">
              <a:extLst>
                <a:ext uri="{FF2B5EF4-FFF2-40B4-BE49-F238E27FC236}">
                  <a16:creationId xmlns:a16="http://schemas.microsoft.com/office/drawing/2014/main" id="{E82E98D8-7EEF-4569-BDD2-A469CDEA841E}"/>
                </a:ext>
              </a:extLst>
            </p:cNvPr>
            <p:cNvSpPr>
              <a:spLocks noChangeArrowheads="1"/>
            </p:cNvSpPr>
            <p:nvPr/>
          </p:nvSpPr>
          <p:spPr bwMode="auto">
            <a:xfrm>
              <a:off x="2472" y="2249"/>
              <a:ext cx="272" cy="1497"/>
            </a:xfrm>
            <a:prstGeom prst="rect">
              <a:avLst/>
            </a:prstGeom>
            <a:solidFill>
              <a:schemeClr val="bg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20000"/>
                </a:spcBef>
              </a:pPr>
              <a:r>
                <a:rPr lang="en-US" altLang="zh-CN" sz="2000" dirty="0">
                  <a:ea typeface="黑体" panose="02010609060101010101" pitchFamily="49" charset="-122"/>
                </a:rPr>
                <a:t>20</a:t>
              </a:r>
            </a:p>
            <a:p>
              <a:pPr algn="ctr">
                <a:spcBef>
                  <a:spcPct val="20000"/>
                </a:spcBef>
              </a:pPr>
              <a:endParaRPr lang="en-US" altLang="zh-CN" sz="2000" dirty="0">
                <a:ea typeface="黑体" panose="02010609060101010101" pitchFamily="49" charset="-122"/>
              </a:endParaRPr>
            </a:p>
            <a:p>
              <a:pPr algn="ctr">
                <a:spcBef>
                  <a:spcPct val="20000"/>
                </a:spcBef>
              </a:pPr>
              <a:r>
                <a:rPr lang="en-US" altLang="zh-CN" sz="2000" dirty="0">
                  <a:ea typeface="黑体" panose="02010609060101010101" pitchFamily="49" charset="-122"/>
                </a:rPr>
                <a:t>18</a:t>
              </a:r>
            </a:p>
            <a:p>
              <a:pPr algn="ctr">
                <a:spcBef>
                  <a:spcPct val="20000"/>
                </a:spcBef>
              </a:pPr>
              <a:endParaRPr lang="en-US" altLang="zh-CN" sz="2000" dirty="0">
                <a:ea typeface="黑体" panose="02010609060101010101" pitchFamily="49" charset="-122"/>
              </a:endParaRPr>
            </a:p>
            <a:p>
              <a:pPr algn="ctr">
                <a:spcBef>
                  <a:spcPct val="20000"/>
                </a:spcBef>
              </a:pPr>
              <a:r>
                <a:rPr lang="en-US" altLang="zh-CN" sz="2000" dirty="0">
                  <a:ea typeface="黑体" panose="02010609060101010101" pitchFamily="49" charset="-122"/>
                </a:rPr>
                <a:t>16</a:t>
              </a:r>
            </a:p>
            <a:p>
              <a:pPr algn="ctr">
                <a:spcBef>
                  <a:spcPct val="20000"/>
                </a:spcBef>
              </a:pPr>
              <a:endParaRPr lang="en-US" altLang="zh-CN" sz="2000" dirty="0">
                <a:ea typeface="黑体" panose="02010609060101010101" pitchFamily="49" charset="-122"/>
              </a:endParaRPr>
            </a:p>
            <a:p>
              <a:pPr algn="ctr">
                <a:spcBef>
                  <a:spcPct val="20000"/>
                </a:spcBef>
              </a:pPr>
              <a:r>
                <a:rPr lang="en-US" altLang="zh-CN" sz="2000" dirty="0">
                  <a:ea typeface="黑体" panose="02010609060101010101" pitchFamily="49" charset="-122"/>
                </a:rPr>
                <a:t>14</a:t>
              </a:r>
            </a:p>
          </p:txBody>
        </p:sp>
        <p:sp>
          <p:nvSpPr>
            <p:cNvPr id="270378" name="矩形 269354">
              <a:extLst>
                <a:ext uri="{FF2B5EF4-FFF2-40B4-BE49-F238E27FC236}">
                  <a16:creationId xmlns:a16="http://schemas.microsoft.com/office/drawing/2014/main" id="{8CAEA054-17FF-44AE-A97E-15BF3B41C85B}"/>
                </a:ext>
              </a:extLst>
            </p:cNvPr>
            <p:cNvSpPr>
              <a:spLocks noChangeArrowheads="1"/>
            </p:cNvSpPr>
            <p:nvPr/>
          </p:nvSpPr>
          <p:spPr bwMode="auto">
            <a:xfrm>
              <a:off x="2654" y="4155"/>
              <a:ext cx="2562" cy="182"/>
            </a:xfrm>
            <a:prstGeom prst="rect">
              <a:avLst/>
            </a:prstGeom>
            <a:solidFill>
              <a:schemeClr val="bg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000">
                  <a:ea typeface="黑体" panose="02010609060101010101" pitchFamily="49" charset="-122"/>
                </a:rPr>
                <a:t>1.2       1.4      1.6     1.8    2.0     2.2</a:t>
              </a:r>
            </a:p>
          </p:txBody>
        </p:sp>
        <p:sp>
          <p:nvSpPr>
            <p:cNvPr id="270379" name="直接连接符 269355">
              <a:extLst>
                <a:ext uri="{FF2B5EF4-FFF2-40B4-BE49-F238E27FC236}">
                  <a16:creationId xmlns:a16="http://schemas.microsoft.com/office/drawing/2014/main" id="{9E983D73-05F6-4DDA-9B66-DD470FFE2670}"/>
                </a:ext>
              </a:extLst>
            </p:cNvPr>
            <p:cNvSpPr>
              <a:spLocks noChangeShapeType="1"/>
            </p:cNvSpPr>
            <p:nvPr/>
          </p:nvSpPr>
          <p:spPr bwMode="auto">
            <a:xfrm>
              <a:off x="5103" y="4064"/>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0380" name="椭圆 269356">
              <a:extLst>
                <a:ext uri="{FF2B5EF4-FFF2-40B4-BE49-F238E27FC236}">
                  <a16:creationId xmlns:a16="http://schemas.microsoft.com/office/drawing/2014/main" id="{74AFFEA0-0692-461D-8C41-C3120680EFD3}"/>
                </a:ext>
              </a:extLst>
            </p:cNvPr>
            <p:cNvSpPr>
              <a:spLocks noChangeArrowheads="1"/>
            </p:cNvSpPr>
            <p:nvPr/>
          </p:nvSpPr>
          <p:spPr bwMode="auto">
            <a:xfrm>
              <a:off x="3197" y="3612"/>
              <a:ext cx="46" cy="45"/>
            </a:xfrm>
            <a:prstGeom prst="ellipse">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70381" name="直接连接符 269357">
              <a:extLst>
                <a:ext uri="{FF2B5EF4-FFF2-40B4-BE49-F238E27FC236}">
                  <a16:creationId xmlns:a16="http://schemas.microsoft.com/office/drawing/2014/main" id="{0ECF0337-A176-45C6-9985-ADBC46252A78}"/>
                </a:ext>
              </a:extLst>
            </p:cNvPr>
            <p:cNvSpPr>
              <a:spLocks noChangeShapeType="1"/>
            </p:cNvSpPr>
            <p:nvPr/>
          </p:nvSpPr>
          <p:spPr bwMode="auto">
            <a:xfrm>
              <a:off x="4513" y="2659"/>
              <a:ext cx="0" cy="149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0382" name="直接连接符 269358">
              <a:extLst>
                <a:ext uri="{FF2B5EF4-FFF2-40B4-BE49-F238E27FC236}">
                  <a16:creationId xmlns:a16="http://schemas.microsoft.com/office/drawing/2014/main" id="{C95F40A3-E2BC-472E-BCA7-2B3967502198}"/>
                </a:ext>
              </a:extLst>
            </p:cNvPr>
            <p:cNvSpPr>
              <a:spLocks noChangeShapeType="1"/>
            </p:cNvSpPr>
            <p:nvPr/>
          </p:nvSpPr>
          <p:spPr bwMode="auto">
            <a:xfrm>
              <a:off x="2789" y="2659"/>
              <a:ext cx="1724"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0383" name="椭圆 269359">
              <a:extLst>
                <a:ext uri="{FF2B5EF4-FFF2-40B4-BE49-F238E27FC236}">
                  <a16:creationId xmlns:a16="http://schemas.microsoft.com/office/drawing/2014/main" id="{24C85DD3-AA9F-4B15-BE67-0B92FB88E90E}"/>
                </a:ext>
              </a:extLst>
            </p:cNvPr>
            <p:cNvSpPr>
              <a:spLocks noChangeArrowheads="1"/>
            </p:cNvSpPr>
            <p:nvPr/>
          </p:nvSpPr>
          <p:spPr bwMode="auto">
            <a:xfrm>
              <a:off x="4512" y="2659"/>
              <a:ext cx="46" cy="45"/>
            </a:xfrm>
            <a:prstGeom prst="ellipse">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70384" name="直接连接符 269360">
              <a:extLst>
                <a:ext uri="{FF2B5EF4-FFF2-40B4-BE49-F238E27FC236}">
                  <a16:creationId xmlns:a16="http://schemas.microsoft.com/office/drawing/2014/main" id="{48F1F5F0-4F56-4D76-9250-13CC0949FC20}"/>
                </a:ext>
              </a:extLst>
            </p:cNvPr>
            <p:cNvSpPr>
              <a:spLocks noChangeShapeType="1"/>
            </p:cNvSpPr>
            <p:nvPr/>
          </p:nvSpPr>
          <p:spPr bwMode="auto">
            <a:xfrm>
              <a:off x="2789" y="3022"/>
              <a:ext cx="122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0385" name="直接连接符 269361">
              <a:extLst>
                <a:ext uri="{FF2B5EF4-FFF2-40B4-BE49-F238E27FC236}">
                  <a16:creationId xmlns:a16="http://schemas.microsoft.com/office/drawing/2014/main" id="{807ECEC5-C399-4A47-99C6-871673E8E5D9}"/>
                </a:ext>
              </a:extLst>
            </p:cNvPr>
            <p:cNvSpPr>
              <a:spLocks noChangeShapeType="1"/>
            </p:cNvSpPr>
            <p:nvPr/>
          </p:nvSpPr>
          <p:spPr bwMode="auto">
            <a:xfrm>
              <a:off x="4014" y="3022"/>
              <a:ext cx="0" cy="113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0386" name="椭圆 269362">
              <a:extLst>
                <a:ext uri="{FF2B5EF4-FFF2-40B4-BE49-F238E27FC236}">
                  <a16:creationId xmlns:a16="http://schemas.microsoft.com/office/drawing/2014/main" id="{C37A4656-4E5A-4882-8BE4-84547E4CF2BD}"/>
                </a:ext>
              </a:extLst>
            </p:cNvPr>
            <p:cNvSpPr>
              <a:spLocks noChangeArrowheads="1"/>
            </p:cNvSpPr>
            <p:nvPr/>
          </p:nvSpPr>
          <p:spPr bwMode="auto">
            <a:xfrm>
              <a:off x="3968" y="3022"/>
              <a:ext cx="46" cy="45"/>
            </a:xfrm>
            <a:prstGeom prst="ellipse">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70387" name="直接连接符 269363">
              <a:extLst>
                <a:ext uri="{FF2B5EF4-FFF2-40B4-BE49-F238E27FC236}">
                  <a16:creationId xmlns:a16="http://schemas.microsoft.com/office/drawing/2014/main" id="{AA6FC086-1A44-4810-ACA1-70B582E24FF8}"/>
                </a:ext>
              </a:extLst>
            </p:cNvPr>
            <p:cNvSpPr>
              <a:spLocks noChangeShapeType="1"/>
            </p:cNvSpPr>
            <p:nvPr/>
          </p:nvSpPr>
          <p:spPr bwMode="auto">
            <a:xfrm>
              <a:off x="5193" y="2069"/>
              <a:ext cx="0" cy="20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0388" name="直接连接符 269364">
              <a:extLst>
                <a:ext uri="{FF2B5EF4-FFF2-40B4-BE49-F238E27FC236}">
                  <a16:creationId xmlns:a16="http://schemas.microsoft.com/office/drawing/2014/main" id="{6996D4AE-7FFB-43D5-9A8C-2C2445BDAFD9}"/>
                </a:ext>
              </a:extLst>
            </p:cNvPr>
            <p:cNvSpPr>
              <a:spLocks noChangeShapeType="1"/>
            </p:cNvSpPr>
            <p:nvPr/>
          </p:nvSpPr>
          <p:spPr bwMode="auto">
            <a:xfrm>
              <a:off x="2834" y="2069"/>
              <a:ext cx="2359"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0389" name="椭圆 269365">
              <a:extLst>
                <a:ext uri="{FF2B5EF4-FFF2-40B4-BE49-F238E27FC236}">
                  <a16:creationId xmlns:a16="http://schemas.microsoft.com/office/drawing/2014/main" id="{30D0779E-9AF0-4925-B2B2-7B543BDE8EDE}"/>
                </a:ext>
              </a:extLst>
            </p:cNvPr>
            <p:cNvSpPr>
              <a:spLocks noChangeArrowheads="1"/>
            </p:cNvSpPr>
            <p:nvPr/>
          </p:nvSpPr>
          <p:spPr bwMode="auto">
            <a:xfrm>
              <a:off x="5192" y="2024"/>
              <a:ext cx="46" cy="45"/>
            </a:xfrm>
            <a:prstGeom prst="ellipse">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70390" name="直接连接符 269366">
              <a:extLst>
                <a:ext uri="{FF2B5EF4-FFF2-40B4-BE49-F238E27FC236}">
                  <a16:creationId xmlns:a16="http://schemas.microsoft.com/office/drawing/2014/main" id="{839D4746-79D9-4B23-9489-8E99E674F93C}"/>
                </a:ext>
              </a:extLst>
            </p:cNvPr>
            <p:cNvSpPr>
              <a:spLocks noChangeShapeType="1"/>
            </p:cNvSpPr>
            <p:nvPr/>
          </p:nvSpPr>
          <p:spPr bwMode="auto">
            <a:xfrm flipV="1">
              <a:off x="2517" y="1979"/>
              <a:ext cx="2858" cy="2177"/>
            </a:xfrm>
            <a:prstGeom prst="line">
              <a:avLst/>
            </a:prstGeom>
            <a:noFill/>
            <a:ln w="9525">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0391" name="直接连接符 269367">
              <a:extLst>
                <a:ext uri="{FF2B5EF4-FFF2-40B4-BE49-F238E27FC236}">
                  <a16:creationId xmlns:a16="http://schemas.microsoft.com/office/drawing/2014/main" id="{3ED2DBED-09AD-4283-8CDD-807C6B7E3FC3}"/>
                </a:ext>
              </a:extLst>
            </p:cNvPr>
            <p:cNvSpPr>
              <a:spLocks noChangeShapeType="1"/>
            </p:cNvSpPr>
            <p:nvPr/>
          </p:nvSpPr>
          <p:spPr bwMode="auto">
            <a:xfrm>
              <a:off x="3197" y="3612"/>
              <a:ext cx="0" cy="54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0392" name="直接连接符 269368">
              <a:extLst>
                <a:ext uri="{FF2B5EF4-FFF2-40B4-BE49-F238E27FC236}">
                  <a16:creationId xmlns:a16="http://schemas.microsoft.com/office/drawing/2014/main" id="{8B56FA24-A540-452E-8D72-67CD71BFE04F}"/>
                </a:ext>
              </a:extLst>
            </p:cNvPr>
            <p:cNvSpPr>
              <a:spLocks noChangeShapeType="1"/>
            </p:cNvSpPr>
            <p:nvPr/>
          </p:nvSpPr>
          <p:spPr bwMode="auto">
            <a:xfrm>
              <a:off x="2789" y="3612"/>
              <a:ext cx="40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0393" name="矩形 269369">
              <a:extLst>
                <a:ext uri="{FF2B5EF4-FFF2-40B4-BE49-F238E27FC236}">
                  <a16:creationId xmlns:a16="http://schemas.microsoft.com/office/drawing/2014/main" id="{5297AD5A-A198-4585-BFA0-CB0DA213C223}"/>
                </a:ext>
              </a:extLst>
            </p:cNvPr>
            <p:cNvSpPr>
              <a:spLocks noChangeArrowheads="1"/>
            </p:cNvSpPr>
            <p:nvPr/>
          </p:nvSpPr>
          <p:spPr bwMode="auto">
            <a:xfrm>
              <a:off x="5579" y="4020"/>
              <a:ext cx="181" cy="136"/>
            </a:xfrm>
            <a:prstGeom prst="rect">
              <a:avLst/>
            </a:prstGeom>
            <a:solidFill>
              <a:schemeClr val="bg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3200">
                  <a:ea typeface="黑体" panose="02010609060101010101" pitchFamily="49" charset="-122"/>
                </a:rPr>
                <a:t>x</a:t>
              </a:r>
            </a:p>
          </p:txBody>
        </p:sp>
        <p:sp>
          <p:nvSpPr>
            <p:cNvPr id="270394" name="矩形 269370">
              <a:extLst>
                <a:ext uri="{FF2B5EF4-FFF2-40B4-BE49-F238E27FC236}">
                  <a16:creationId xmlns:a16="http://schemas.microsoft.com/office/drawing/2014/main" id="{21671EFC-85A6-471F-8A1F-027EFD06326F}"/>
                </a:ext>
              </a:extLst>
            </p:cNvPr>
            <p:cNvSpPr>
              <a:spLocks noChangeArrowheads="1"/>
            </p:cNvSpPr>
            <p:nvPr/>
          </p:nvSpPr>
          <p:spPr bwMode="auto">
            <a:xfrm>
              <a:off x="2562" y="1933"/>
              <a:ext cx="181" cy="136"/>
            </a:xfrm>
            <a:prstGeom prst="rect">
              <a:avLst/>
            </a:prstGeom>
            <a:solidFill>
              <a:schemeClr val="bg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3200">
                  <a:ea typeface="黑体" panose="02010609060101010101" pitchFamily="49" charset="-122"/>
                </a:rPr>
                <a:t>y</a:t>
              </a:r>
            </a:p>
          </p:txBody>
        </p:sp>
      </p:grpSp>
      <p:sp>
        <p:nvSpPr>
          <p:cNvPr id="270395" name="灯片编号占位符 1">
            <a:extLst>
              <a:ext uri="{FF2B5EF4-FFF2-40B4-BE49-F238E27FC236}">
                <a16:creationId xmlns:a16="http://schemas.microsoft.com/office/drawing/2014/main" id="{6EA9735D-51DA-4E76-9C65-95C535D19C44}"/>
              </a:ext>
            </a:extLst>
          </p:cNvPr>
          <p:cNvSpPr>
            <a:spLocks noGrp="1" noChangeArrowheads="1"/>
          </p:cNvSpPr>
          <p:nvPr>
            <p:ph type="sldNum" sz="quarter" idx="12"/>
          </p:nvPr>
        </p:nvSpPr>
        <p:spPr bwMode="auto">
          <a:xfrm>
            <a:off x="6313562" y="5708601"/>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0D64D3DF-552D-4F33-A428-B1B2C5CFDE7D}" type="slidenum">
              <a:rPr lang="zh-CN" altLang="en-US" smtClean="0"/>
              <a:pPr/>
              <a:t>12</a:t>
            </a:fld>
            <a:endParaRPr lang="zh-CN" altLang="en-US"/>
          </a:p>
        </p:txBody>
      </p:sp>
    </p:spTree>
    <p:extLst>
      <p:ext uri="{BB962C8B-B14F-4D97-AF65-F5344CB8AC3E}">
        <p14:creationId xmlns:p14="http://schemas.microsoft.com/office/powerpoint/2010/main" val="207485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93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93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0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42" grpId="0"/>
      <p:bldP spid="270395"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9" name="副标题 270338">
            <a:extLst>
              <a:ext uri="{FF2B5EF4-FFF2-40B4-BE49-F238E27FC236}">
                <a16:creationId xmlns:a16="http://schemas.microsoft.com/office/drawing/2014/main" id="{9B7C0A38-7455-4A5C-9037-DF9C6BC3B0C5}"/>
              </a:ext>
            </a:extLst>
          </p:cNvPr>
          <p:cNvSpPr>
            <a:spLocks noGrp="1" noChangeArrowheads="1"/>
          </p:cNvSpPr>
          <p:nvPr>
            <p:ph type="subTitle" idx="1"/>
          </p:nvPr>
        </p:nvSpPr>
        <p:spPr>
          <a:xfrm>
            <a:off x="0" y="214950"/>
            <a:ext cx="8748464" cy="982026"/>
          </a:xfrm>
        </p:spPr>
        <p:txBody>
          <a:bodyPr/>
          <a:lstStyle/>
          <a:p>
            <a:pPr algn="l"/>
            <a:r>
              <a:rPr lang="zh-CN" altLang="en-US" sz="3200" b="1" dirty="0">
                <a:solidFill>
                  <a:srgbClr val="0000FF"/>
                </a:solidFill>
                <a:latin typeface="黑体" panose="02010609060101010101" pitchFamily="49" charset="-122"/>
                <a:ea typeface="黑体" panose="02010609060101010101" pitchFamily="49" charset="-122"/>
              </a:rPr>
              <a:t>设所求的拟合直线为</a:t>
            </a:r>
            <a:r>
              <a:rPr lang="en-US" altLang="zh-CN" sz="3200" b="1" dirty="0">
                <a:solidFill>
                  <a:srgbClr val="0000FF"/>
                </a:solidFill>
                <a:latin typeface="黑体" panose="02010609060101010101" pitchFamily="49" charset="-122"/>
                <a:ea typeface="黑体" panose="02010609060101010101" pitchFamily="49" charset="-122"/>
              </a:rPr>
              <a:t>y(x)=a</a:t>
            </a:r>
            <a:r>
              <a:rPr lang="en-US" altLang="zh-CN" sz="3200" b="1" baseline="-25000" dirty="0">
                <a:solidFill>
                  <a:srgbClr val="0000FF"/>
                </a:solidFill>
                <a:latin typeface="黑体" panose="02010609060101010101" pitchFamily="49" charset="-122"/>
                <a:ea typeface="黑体" panose="02010609060101010101" pitchFamily="49" charset="-122"/>
              </a:rPr>
              <a:t>0</a:t>
            </a:r>
            <a:r>
              <a:rPr lang="en-US" altLang="zh-CN" sz="3200" b="1" dirty="0">
                <a:solidFill>
                  <a:srgbClr val="0000FF"/>
                </a:solidFill>
                <a:latin typeface="黑体" panose="02010609060101010101" pitchFamily="49" charset="-122"/>
                <a:ea typeface="黑体" panose="02010609060101010101" pitchFamily="49" charset="-122"/>
              </a:rPr>
              <a:t>+a</a:t>
            </a:r>
            <a:r>
              <a:rPr lang="en-US" altLang="zh-CN" sz="3200" b="1" baseline="-25000" dirty="0">
                <a:solidFill>
                  <a:srgbClr val="0000FF"/>
                </a:solidFill>
                <a:latin typeface="黑体" panose="02010609060101010101" pitchFamily="49" charset="-122"/>
                <a:ea typeface="黑体" panose="02010609060101010101" pitchFamily="49" charset="-122"/>
              </a:rPr>
              <a:t>1</a:t>
            </a:r>
            <a:r>
              <a:rPr lang="en-US" altLang="zh-CN" sz="3200" b="1" dirty="0">
                <a:solidFill>
                  <a:srgbClr val="0000FF"/>
                </a:solidFill>
                <a:latin typeface="黑体" panose="02010609060101010101" pitchFamily="49" charset="-122"/>
                <a:ea typeface="黑体" panose="02010609060101010101" pitchFamily="49" charset="-122"/>
              </a:rPr>
              <a:t>x</a:t>
            </a:r>
            <a:r>
              <a:rPr lang="zh-CN" altLang="en-US" sz="3200" b="1" dirty="0">
                <a:solidFill>
                  <a:srgbClr val="0000FF"/>
                </a:solidFill>
                <a:latin typeface="黑体" panose="02010609060101010101" pitchFamily="49" charset="-122"/>
                <a:ea typeface="黑体" panose="02010609060101010101" pitchFamily="49" charset="-122"/>
              </a:rPr>
              <a:t>，由（</a:t>
            </a:r>
            <a:r>
              <a:rPr lang="en-US" altLang="zh-CN" sz="3200" b="1" dirty="0" err="1">
                <a:solidFill>
                  <a:srgbClr val="0000FF"/>
                </a:solidFill>
                <a:latin typeface="黑体" panose="02010609060101010101" pitchFamily="49" charset="-122"/>
                <a:ea typeface="黑体" panose="02010609060101010101" pitchFamily="49" charset="-122"/>
              </a:rPr>
              <a:t>x</a:t>
            </a:r>
            <a:r>
              <a:rPr lang="en-US" altLang="zh-CN" sz="3200" b="1" baseline="-25000" dirty="0" err="1">
                <a:solidFill>
                  <a:srgbClr val="0000FF"/>
                </a:solidFill>
                <a:latin typeface="黑体" panose="02010609060101010101" pitchFamily="49" charset="-122"/>
                <a:ea typeface="黑体" panose="02010609060101010101" pitchFamily="49" charset="-122"/>
              </a:rPr>
              <a:t>i</a:t>
            </a:r>
            <a:r>
              <a:rPr lang="en-US" altLang="zh-CN" sz="3200" b="1" dirty="0" err="1">
                <a:solidFill>
                  <a:srgbClr val="0000FF"/>
                </a:solidFill>
                <a:latin typeface="黑体" panose="02010609060101010101" pitchFamily="49" charset="-122"/>
                <a:ea typeface="黑体" panose="02010609060101010101" pitchFamily="49" charset="-122"/>
              </a:rPr>
              <a:t>,y</a:t>
            </a:r>
            <a:r>
              <a:rPr lang="en-US" altLang="zh-CN" sz="3200" b="1" baseline="-25000" dirty="0" err="1">
                <a:solidFill>
                  <a:srgbClr val="0000FF"/>
                </a:solidFill>
                <a:latin typeface="黑体" panose="02010609060101010101" pitchFamily="49" charset="-122"/>
                <a:ea typeface="黑体" panose="02010609060101010101" pitchFamily="49" charset="-122"/>
              </a:rPr>
              <a:t>i</a:t>
            </a:r>
            <a:r>
              <a:rPr lang="zh-CN" altLang="en-US" sz="3200" b="1" dirty="0">
                <a:solidFill>
                  <a:srgbClr val="0000FF"/>
                </a:solidFill>
                <a:latin typeface="黑体" panose="02010609060101010101" pitchFamily="49" charset="-122"/>
                <a:ea typeface="黑体" panose="02010609060101010101" pitchFamily="49" charset="-122"/>
              </a:rPr>
              <a:t>）</a:t>
            </a:r>
            <a:r>
              <a:rPr lang="en-US" altLang="zh-CN" sz="3200" b="1" dirty="0">
                <a:solidFill>
                  <a:srgbClr val="0000FF"/>
                </a:solidFill>
                <a:latin typeface="黑体" panose="02010609060101010101" pitchFamily="49" charset="-122"/>
                <a:ea typeface="黑体" panose="02010609060101010101" pitchFamily="49" charset="-122"/>
              </a:rPr>
              <a:t> (</a:t>
            </a:r>
            <a:r>
              <a:rPr lang="en-US" altLang="zh-CN" sz="3200" b="1" dirty="0" err="1">
                <a:solidFill>
                  <a:srgbClr val="0000FF"/>
                </a:solidFill>
                <a:latin typeface="黑体" panose="02010609060101010101" pitchFamily="49" charset="-122"/>
                <a:ea typeface="黑体" panose="02010609060101010101" pitchFamily="49" charset="-122"/>
              </a:rPr>
              <a:t>i</a:t>
            </a:r>
            <a:r>
              <a:rPr lang="en-US" altLang="zh-CN" sz="3200" b="1" dirty="0">
                <a:solidFill>
                  <a:srgbClr val="0000FF"/>
                </a:solidFill>
                <a:latin typeface="黑体" panose="02010609060101010101" pitchFamily="49" charset="-122"/>
                <a:ea typeface="黑体" panose="02010609060101010101" pitchFamily="49" charset="-122"/>
              </a:rPr>
              <a:t>=1,2,3,4)</a:t>
            </a:r>
            <a:r>
              <a:rPr lang="zh-CN" altLang="en-US" sz="3200" b="1" dirty="0">
                <a:solidFill>
                  <a:srgbClr val="0000FF"/>
                </a:solidFill>
                <a:latin typeface="黑体" panose="02010609060101010101" pitchFamily="49" charset="-122"/>
                <a:ea typeface="黑体" panose="02010609060101010101" pitchFamily="49" charset="-122"/>
              </a:rPr>
              <a:t>，则正规方程组为</a:t>
            </a:r>
          </a:p>
        </p:txBody>
      </p:sp>
      <p:graphicFrame>
        <p:nvGraphicFramePr>
          <p:cNvPr id="270340" name="对象 270339">
            <a:extLst>
              <a:ext uri="{FF2B5EF4-FFF2-40B4-BE49-F238E27FC236}">
                <a16:creationId xmlns:a16="http://schemas.microsoft.com/office/drawing/2014/main" id="{9EED67FF-3C6E-4864-8BDC-7416E8A3A21A}"/>
              </a:ext>
            </a:extLst>
          </p:cNvPr>
          <p:cNvGraphicFramePr>
            <a:graphicFrameLocks/>
          </p:cNvGraphicFramePr>
          <p:nvPr>
            <p:extLst>
              <p:ext uri="{D42A27DB-BD31-4B8C-83A1-F6EECF244321}">
                <p14:modId xmlns:p14="http://schemas.microsoft.com/office/powerpoint/2010/main" val="1744163946"/>
              </p:ext>
            </p:extLst>
          </p:nvPr>
        </p:nvGraphicFramePr>
        <p:xfrm>
          <a:off x="359569" y="1391124"/>
          <a:ext cx="3348038" cy="1728788"/>
        </p:xfrm>
        <a:graphic>
          <a:graphicData uri="http://schemas.openxmlformats.org/presentationml/2006/ole">
            <mc:AlternateContent xmlns:mc="http://schemas.openxmlformats.org/markup-compatibility/2006">
              <mc:Choice xmlns:v="urn:schemas-microsoft-com:vml" Requires="v">
                <p:oleObj spid="_x0000_s158223" r:id="rId3" imgW="1803400" imgH="914400" progId="Equation.3">
                  <p:embed/>
                </p:oleObj>
              </mc:Choice>
              <mc:Fallback>
                <p:oleObj r:id="rId3" imgW="1803400" imgH="914400" progId="Equation.3">
                  <p:embed/>
                  <p:pic>
                    <p:nvPicPr>
                      <p:cNvPr id="270340" name="对象 270339">
                        <a:extLst>
                          <a:ext uri="{FF2B5EF4-FFF2-40B4-BE49-F238E27FC236}">
                            <a16:creationId xmlns:a16="http://schemas.microsoft.com/office/drawing/2014/main" id="{9EED67FF-3C6E-4864-8BDC-7416E8A3A21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569" y="1391124"/>
                        <a:ext cx="3348038"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70341" name="矩形 270340">
            <a:extLst>
              <a:ext uri="{FF2B5EF4-FFF2-40B4-BE49-F238E27FC236}">
                <a16:creationId xmlns:a16="http://schemas.microsoft.com/office/drawing/2014/main" id="{E87723B5-1AEF-409F-9523-A8433A65EF05}"/>
              </a:ext>
            </a:extLst>
          </p:cNvPr>
          <p:cNvSpPr>
            <a:spLocks noChangeArrowheads="1"/>
          </p:cNvSpPr>
          <p:nvPr/>
        </p:nvSpPr>
        <p:spPr bwMode="auto">
          <a:xfrm>
            <a:off x="3454797" y="1541221"/>
            <a:ext cx="11525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0" hangingPunct="0">
              <a:spcBef>
                <a:spcPct val="20000"/>
              </a:spcBef>
              <a:buClr>
                <a:srgbClr val="27305F"/>
              </a:buClr>
              <a:buSzPct val="60000"/>
              <a:buFont typeface="Wingdings" panose="05000000000000000000" pitchFamily="2" charset="2"/>
              <a:buNone/>
            </a:pPr>
            <a:r>
              <a:rPr lang="zh-CN" altLang="en-US" sz="3200" b="0" dirty="0">
                <a:solidFill>
                  <a:srgbClr val="0000FF"/>
                </a:solidFill>
                <a:ea typeface="黑体" panose="02010609060101010101" pitchFamily="49" charset="-122"/>
              </a:rPr>
              <a:t>其中</a:t>
            </a:r>
          </a:p>
        </p:txBody>
      </p:sp>
      <p:graphicFrame>
        <p:nvGraphicFramePr>
          <p:cNvPr id="270342" name="对象 270341">
            <a:extLst>
              <a:ext uri="{FF2B5EF4-FFF2-40B4-BE49-F238E27FC236}">
                <a16:creationId xmlns:a16="http://schemas.microsoft.com/office/drawing/2014/main" id="{324E4F7D-6912-404F-A5D8-F5E1D352D207}"/>
              </a:ext>
            </a:extLst>
          </p:cNvPr>
          <p:cNvGraphicFramePr>
            <a:graphicFrameLocks/>
          </p:cNvGraphicFramePr>
          <p:nvPr>
            <p:extLst>
              <p:ext uri="{D42A27DB-BD31-4B8C-83A1-F6EECF244321}">
                <p14:modId xmlns:p14="http://schemas.microsoft.com/office/powerpoint/2010/main" val="3500356045"/>
              </p:ext>
            </p:extLst>
          </p:nvPr>
        </p:nvGraphicFramePr>
        <p:xfrm>
          <a:off x="4500563" y="1503837"/>
          <a:ext cx="1871662" cy="838200"/>
        </p:xfrm>
        <a:graphic>
          <a:graphicData uri="http://schemas.openxmlformats.org/presentationml/2006/ole">
            <mc:AlternateContent xmlns:mc="http://schemas.openxmlformats.org/markup-compatibility/2006">
              <mc:Choice xmlns:v="urn:schemas-microsoft-com:vml" Requires="v">
                <p:oleObj spid="_x0000_s158224" r:id="rId5" imgW="787400" imgH="431800" progId="Equation.3">
                  <p:embed/>
                </p:oleObj>
              </mc:Choice>
              <mc:Fallback>
                <p:oleObj r:id="rId5" imgW="787400" imgH="431800" progId="Equation.3">
                  <p:embed/>
                  <p:pic>
                    <p:nvPicPr>
                      <p:cNvPr id="270342" name="对象 270341">
                        <a:extLst>
                          <a:ext uri="{FF2B5EF4-FFF2-40B4-BE49-F238E27FC236}">
                            <a16:creationId xmlns:a16="http://schemas.microsoft.com/office/drawing/2014/main" id="{324E4F7D-6912-404F-A5D8-F5E1D352D207}"/>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1503837"/>
                        <a:ext cx="18716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0343" name="对象 270342">
            <a:extLst>
              <a:ext uri="{FF2B5EF4-FFF2-40B4-BE49-F238E27FC236}">
                <a16:creationId xmlns:a16="http://schemas.microsoft.com/office/drawing/2014/main" id="{205256E9-D83B-49E9-B064-D52152551026}"/>
              </a:ext>
            </a:extLst>
          </p:cNvPr>
          <p:cNvGraphicFramePr>
            <a:graphicFrameLocks/>
          </p:cNvGraphicFramePr>
          <p:nvPr>
            <p:extLst>
              <p:ext uri="{D42A27DB-BD31-4B8C-83A1-F6EECF244321}">
                <p14:modId xmlns:p14="http://schemas.microsoft.com/office/powerpoint/2010/main" val="1726641806"/>
              </p:ext>
            </p:extLst>
          </p:nvPr>
        </p:nvGraphicFramePr>
        <p:xfrm>
          <a:off x="6659563" y="1484784"/>
          <a:ext cx="1897062" cy="812800"/>
        </p:xfrm>
        <a:graphic>
          <a:graphicData uri="http://schemas.openxmlformats.org/presentationml/2006/ole">
            <mc:AlternateContent xmlns:mc="http://schemas.openxmlformats.org/markup-compatibility/2006">
              <mc:Choice xmlns:v="urn:schemas-microsoft-com:vml" Requires="v">
                <p:oleObj spid="_x0000_s158225" r:id="rId7" imgW="1028254" imgH="431613" progId="Equation.3">
                  <p:embed/>
                </p:oleObj>
              </mc:Choice>
              <mc:Fallback>
                <p:oleObj r:id="rId7" imgW="1028254" imgH="431613" progId="Equation.3">
                  <p:embed/>
                  <p:pic>
                    <p:nvPicPr>
                      <p:cNvPr id="270343" name="对象 270342">
                        <a:extLst>
                          <a:ext uri="{FF2B5EF4-FFF2-40B4-BE49-F238E27FC236}">
                            <a16:creationId xmlns:a16="http://schemas.microsoft.com/office/drawing/2014/main" id="{205256E9-D83B-49E9-B064-D52152551026}"/>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59563" y="1484784"/>
                        <a:ext cx="1897062"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0344" name="对象 270343">
            <a:extLst>
              <a:ext uri="{FF2B5EF4-FFF2-40B4-BE49-F238E27FC236}">
                <a16:creationId xmlns:a16="http://schemas.microsoft.com/office/drawing/2014/main" id="{3893EC32-F528-4B2A-A5E9-BC4105991919}"/>
              </a:ext>
            </a:extLst>
          </p:cNvPr>
          <p:cNvGraphicFramePr>
            <a:graphicFrameLocks/>
          </p:cNvGraphicFramePr>
          <p:nvPr>
            <p:extLst>
              <p:ext uri="{D42A27DB-BD31-4B8C-83A1-F6EECF244321}">
                <p14:modId xmlns:p14="http://schemas.microsoft.com/office/powerpoint/2010/main" val="3156766116"/>
              </p:ext>
            </p:extLst>
          </p:nvPr>
        </p:nvGraphicFramePr>
        <p:xfrm>
          <a:off x="4427538" y="2388704"/>
          <a:ext cx="2160587" cy="792163"/>
        </p:xfrm>
        <a:graphic>
          <a:graphicData uri="http://schemas.openxmlformats.org/presentationml/2006/ole">
            <mc:AlternateContent xmlns:mc="http://schemas.openxmlformats.org/markup-compatibility/2006">
              <mc:Choice xmlns:v="urn:schemas-microsoft-com:vml" Requires="v">
                <p:oleObj spid="_x0000_s158226" r:id="rId9" imgW="939392" imgH="431613" progId="Equation.3">
                  <p:embed/>
                </p:oleObj>
              </mc:Choice>
              <mc:Fallback>
                <p:oleObj r:id="rId9" imgW="939392" imgH="431613" progId="Equation.3">
                  <p:embed/>
                  <p:pic>
                    <p:nvPicPr>
                      <p:cNvPr id="270344" name="对象 270343">
                        <a:extLst>
                          <a:ext uri="{FF2B5EF4-FFF2-40B4-BE49-F238E27FC236}">
                            <a16:creationId xmlns:a16="http://schemas.microsoft.com/office/drawing/2014/main" id="{3893EC32-F528-4B2A-A5E9-BC4105991919}"/>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7538" y="2388704"/>
                        <a:ext cx="2160587"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0345" name="对象 270344">
            <a:extLst>
              <a:ext uri="{FF2B5EF4-FFF2-40B4-BE49-F238E27FC236}">
                <a16:creationId xmlns:a16="http://schemas.microsoft.com/office/drawing/2014/main" id="{FDC7FE24-A2B5-468D-832F-C4DFF0025D8F}"/>
              </a:ext>
            </a:extLst>
          </p:cNvPr>
          <p:cNvGraphicFramePr>
            <a:graphicFrameLocks/>
          </p:cNvGraphicFramePr>
          <p:nvPr>
            <p:extLst>
              <p:ext uri="{D42A27DB-BD31-4B8C-83A1-F6EECF244321}">
                <p14:modId xmlns:p14="http://schemas.microsoft.com/office/powerpoint/2010/main" val="3164262822"/>
              </p:ext>
            </p:extLst>
          </p:nvPr>
        </p:nvGraphicFramePr>
        <p:xfrm>
          <a:off x="6588125" y="2348384"/>
          <a:ext cx="2425700" cy="820738"/>
        </p:xfrm>
        <a:graphic>
          <a:graphicData uri="http://schemas.openxmlformats.org/presentationml/2006/ole">
            <mc:AlternateContent xmlns:mc="http://schemas.openxmlformats.org/markup-compatibility/2006">
              <mc:Choice xmlns:v="urn:schemas-microsoft-com:vml" Requires="v">
                <p:oleObj spid="_x0000_s158227" r:id="rId11" imgW="1269449" imgH="431613" progId="Equation.3">
                  <p:embed/>
                </p:oleObj>
              </mc:Choice>
              <mc:Fallback>
                <p:oleObj r:id="rId11" imgW="1269449" imgH="431613" progId="Equation.3">
                  <p:embed/>
                  <p:pic>
                    <p:nvPicPr>
                      <p:cNvPr id="270345" name="对象 270344">
                        <a:extLst>
                          <a:ext uri="{FF2B5EF4-FFF2-40B4-BE49-F238E27FC236}">
                            <a16:creationId xmlns:a16="http://schemas.microsoft.com/office/drawing/2014/main" id="{FDC7FE24-A2B5-468D-832F-C4DFF0025D8F}"/>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88125" y="2348384"/>
                        <a:ext cx="24257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70346" name="矩形 270345">
            <a:extLst>
              <a:ext uri="{FF2B5EF4-FFF2-40B4-BE49-F238E27FC236}">
                <a16:creationId xmlns:a16="http://schemas.microsoft.com/office/drawing/2014/main" id="{AEAC595C-DB5B-45D2-8BC0-17FB848A7054}"/>
              </a:ext>
            </a:extLst>
          </p:cNvPr>
          <p:cNvSpPr>
            <a:spLocks noChangeArrowheads="1"/>
          </p:cNvSpPr>
          <p:nvPr/>
        </p:nvSpPr>
        <p:spPr bwMode="auto">
          <a:xfrm>
            <a:off x="-71437" y="3311680"/>
            <a:ext cx="91440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0" hangingPunct="0">
              <a:spcBef>
                <a:spcPct val="20000"/>
              </a:spcBef>
              <a:buClr>
                <a:srgbClr val="27305F"/>
              </a:buClr>
              <a:buSzPct val="60000"/>
              <a:buFont typeface="Wingdings" panose="05000000000000000000" pitchFamily="2" charset="2"/>
              <a:buNone/>
            </a:pPr>
            <a:r>
              <a:rPr lang="zh-CN" altLang="en-US" sz="3200" b="0" dirty="0">
                <a:solidFill>
                  <a:srgbClr val="0000FF"/>
                </a:solidFill>
                <a:latin typeface="黑体" panose="02010609060101010101" pitchFamily="49" charset="-122"/>
                <a:ea typeface="黑体" panose="02010609060101010101" pitchFamily="49" charset="-122"/>
              </a:rPr>
              <a:t>将以上数据代入上式正规方程组</a:t>
            </a:r>
            <a:r>
              <a:rPr lang="en-US" altLang="zh-CN" sz="3200" b="0" dirty="0">
                <a:solidFill>
                  <a:srgbClr val="0000FF"/>
                </a:solidFill>
                <a:latin typeface="黑体" panose="02010609060101010101" pitchFamily="49" charset="-122"/>
                <a:ea typeface="黑体" panose="02010609060101010101" pitchFamily="49" charset="-122"/>
              </a:rPr>
              <a:t>,</a:t>
            </a:r>
            <a:r>
              <a:rPr lang="zh-CN" altLang="en-US" sz="3200" b="0" dirty="0">
                <a:solidFill>
                  <a:srgbClr val="0000FF"/>
                </a:solidFill>
                <a:latin typeface="黑体" panose="02010609060101010101" pitchFamily="49" charset="-122"/>
                <a:ea typeface="黑体" panose="02010609060101010101" pitchFamily="49" charset="-122"/>
              </a:rPr>
              <a:t>得</a:t>
            </a:r>
          </a:p>
        </p:txBody>
      </p:sp>
      <p:graphicFrame>
        <p:nvGraphicFramePr>
          <p:cNvPr id="270347" name="对象 270346">
            <a:extLst>
              <a:ext uri="{FF2B5EF4-FFF2-40B4-BE49-F238E27FC236}">
                <a16:creationId xmlns:a16="http://schemas.microsoft.com/office/drawing/2014/main" id="{515A9BE4-2528-4696-9471-B385DDD6CF2B}"/>
              </a:ext>
            </a:extLst>
          </p:cNvPr>
          <p:cNvGraphicFramePr>
            <a:graphicFrameLocks/>
          </p:cNvGraphicFramePr>
          <p:nvPr>
            <p:extLst>
              <p:ext uri="{D42A27DB-BD31-4B8C-83A1-F6EECF244321}">
                <p14:modId xmlns:p14="http://schemas.microsoft.com/office/powerpoint/2010/main" val="2134002153"/>
              </p:ext>
            </p:extLst>
          </p:nvPr>
        </p:nvGraphicFramePr>
        <p:xfrm>
          <a:off x="1998663" y="4019099"/>
          <a:ext cx="5003800" cy="1008063"/>
        </p:xfrm>
        <a:graphic>
          <a:graphicData uri="http://schemas.openxmlformats.org/presentationml/2006/ole">
            <mc:AlternateContent xmlns:mc="http://schemas.openxmlformats.org/markup-compatibility/2006">
              <mc:Choice xmlns:v="urn:schemas-microsoft-com:vml" Requires="v">
                <p:oleObj spid="_x0000_s158228" r:id="rId13" imgW="2386564" imgH="482391" progId="Equation.3">
                  <p:embed/>
                </p:oleObj>
              </mc:Choice>
              <mc:Fallback>
                <p:oleObj r:id="rId13" imgW="2386564" imgH="482391" progId="Equation.3">
                  <p:embed/>
                  <p:pic>
                    <p:nvPicPr>
                      <p:cNvPr id="270347" name="对象 270346">
                        <a:extLst>
                          <a:ext uri="{FF2B5EF4-FFF2-40B4-BE49-F238E27FC236}">
                            <a16:creationId xmlns:a16="http://schemas.microsoft.com/office/drawing/2014/main" id="{515A9BE4-2528-4696-9471-B385DDD6CF2B}"/>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98663" y="4019099"/>
                        <a:ext cx="5003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70348" name="矩形 270347">
            <a:extLst>
              <a:ext uri="{FF2B5EF4-FFF2-40B4-BE49-F238E27FC236}">
                <a16:creationId xmlns:a16="http://schemas.microsoft.com/office/drawing/2014/main" id="{A200962B-1BD6-4EDB-A821-61F0D63733E8}"/>
              </a:ext>
            </a:extLst>
          </p:cNvPr>
          <p:cNvSpPr>
            <a:spLocks noChangeArrowheads="1"/>
          </p:cNvSpPr>
          <p:nvPr/>
        </p:nvSpPr>
        <p:spPr bwMode="auto">
          <a:xfrm>
            <a:off x="0" y="5227198"/>
            <a:ext cx="7992888" cy="575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0" hangingPunct="0">
              <a:spcBef>
                <a:spcPct val="20000"/>
              </a:spcBef>
              <a:buClr>
                <a:srgbClr val="27305F"/>
              </a:buClr>
              <a:buSzPct val="60000"/>
              <a:buFont typeface="Wingdings" panose="05000000000000000000" pitchFamily="2" charset="2"/>
              <a:buNone/>
            </a:pPr>
            <a:r>
              <a:rPr lang="zh-CN" altLang="en-US" sz="3200" b="0" dirty="0">
                <a:solidFill>
                  <a:srgbClr val="0000FF"/>
                </a:solidFill>
                <a:ea typeface="黑体" panose="02010609060101010101" pitchFamily="49" charset="-122"/>
              </a:rPr>
              <a:t>解之，得   </a:t>
            </a:r>
            <a:r>
              <a:rPr lang="en-US" altLang="zh-CN" sz="3200" b="0" dirty="0">
                <a:solidFill>
                  <a:srgbClr val="0000FF"/>
                </a:solidFill>
                <a:ea typeface="黑体" panose="02010609060101010101" pitchFamily="49" charset="-122"/>
              </a:rPr>
              <a:t>a</a:t>
            </a:r>
            <a:r>
              <a:rPr lang="en-US" altLang="zh-CN" sz="3200" b="0" baseline="-25000" dirty="0">
                <a:solidFill>
                  <a:srgbClr val="0000FF"/>
                </a:solidFill>
                <a:ea typeface="黑体" panose="02010609060101010101" pitchFamily="49" charset="-122"/>
              </a:rPr>
              <a:t>0</a:t>
            </a:r>
            <a:r>
              <a:rPr lang="en-US" altLang="zh-CN" sz="3200" b="0" dirty="0">
                <a:solidFill>
                  <a:srgbClr val="0000FF"/>
                </a:solidFill>
                <a:ea typeface="黑体" panose="02010609060101010101" pitchFamily="49" charset="-122"/>
              </a:rPr>
              <a:t>=3.9374,a</a:t>
            </a:r>
            <a:r>
              <a:rPr lang="en-US" altLang="zh-CN" sz="3200" b="0" baseline="-25000" dirty="0">
                <a:solidFill>
                  <a:srgbClr val="0000FF"/>
                </a:solidFill>
                <a:ea typeface="黑体" panose="02010609060101010101" pitchFamily="49" charset="-122"/>
              </a:rPr>
              <a:t>1</a:t>
            </a:r>
            <a:r>
              <a:rPr lang="en-US" altLang="zh-CN" sz="3200" b="0" dirty="0">
                <a:solidFill>
                  <a:srgbClr val="0000FF"/>
                </a:solidFill>
                <a:ea typeface="黑体" panose="02010609060101010101" pitchFamily="49" charset="-122"/>
              </a:rPr>
              <a:t>=7.4626</a:t>
            </a:r>
          </a:p>
        </p:txBody>
      </p:sp>
      <p:sp>
        <p:nvSpPr>
          <p:cNvPr id="270349" name="矩形 270348">
            <a:extLst>
              <a:ext uri="{FF2B5EF4-FFF2-40B4-BE49-F238E27FC236}">
                <a16:creationId xmlns:a16="http://schemas.microsoft.com/office/drawing/2014/main" id="{ED32D3AF-EA80-406E-BE91-6B6CE3EBAF8A}"/>
              </a:ext>
            </a:extLst>
          </p:cNvPr>
          <p:cNvSpPr>
            <a:spLocks noChangeArrowheads="1"/>
          </p:cNvSpPr>
          <p:nvPr/>
        </p:nvSpPr>
        <p:spPr bwMode="auto">
          <a:xfrm>
            <a:off x="107504" y="5949280"/>
            <a:ext cx="277177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0" hangingPunct="0">
              <a:spcBef>
                <a:spcPct val="20000"/>
              </a:spcBef>
              <a:buClr>
                <a:srgbClr val="27305F"/>
              </a:buClr>
              <a:buSzPct val="60000"/>
              <a:buFont typeface="Wingdings" panose="05000000000000000000" pitchFamily="2" charset="2"/>
              <a:buNone/>
            </a:pPr>
            <a:r>
              <a:rPr lang="zh-CN" altLang="en-US" sz="3200" b="0" dirty="0">
                <a:solidFill>
                  <a:srgbClr val="0000FF"/>
                </a:solidFill>
                <a:ea typeface="黑体" panose="02010609060101010101" pitchFamily="49" charset="-122"/>
              </a:rPr>
              <a:t>即得拟</a:t>
            </a:r>
            <a:r>
              <a:rPr lang="zh-CN" altLang="en-US" sz="3200" dirty="0">
                <a:solidFill>
                  <a:srgbClr val="0000FF"/>
                </a:solidFill>
                <a:ea typeface="黑体" panose="02010609060101010101" pitchFamily="49" charset="-122"/>
              </a:rPr>
              <a:t>合</a:t>
            </a:r>
            <a:r>
              <a:rPr lang="zh-CN" altLang="en-US" sz="3200" b="0" dirty="0">
                <a:solidFill>
                  <a:srgbClr val="0000FF"/>
                </a:solidFill>
                <a:ea typeface="黑体" panose="02010609060101010101" pitchFamily="49" charset="-122"/>
              </a:rPr>
              <a:t>曲线</a:t>
            </a:r>
          </a:p>
        </p:txBody>
      </p:sp>
      <p:graphicFrame>
        <p:nvGraphicFramePr>
          <p:cNvPr id="270350" name="对象 270349">
            <a:extLst>
              <a:ext uri="{FF2B5EF4-FFF2-40B4-BE49-F238E27FC236}">
                <a16:creationId xmlns:a16="http://schemas.microsoft.com/office/drawing/2014/main" id="{219FA6EE-BED8-4322-95A9-E0ACFD8CF278}"/>
              </a:ext>
            </a:extLst>
          </p:cNvPr>
          <p:cNvGraphicFramePr>
            <a:graphicFrameLocks/>
          </p:cNvGraphicFramePr>
          <p:nvPr>
            <p:extLst>
              <p:ext uri="{D42A27DB-BD31-4B8C-83A1-F6EECF244321}">
                <p14:modId xmlns:p14="http://schemas.microsoft.com/office/powerpoint/2010/main" val="3163517187"/>
              </p:ext>
            </p:extLst>
          </p:nvPr>
        </p:nvGraphicFramePr>
        <p:xfrm>
          <a:off x="2627784" y="6021288"/>
          <a:ext cx="4267200" cy="515938"/>
        </p:xfrm>
        <a:graphic>
          <a:graphicData uri="http://schemas.openxmlformats.org/presentationml/2006/ole">
            <mc:AlternateContent xmlns:mc="http://schemas.openxmlformats.org/markup-compatibility/2006">
              <mc:Choice xmlns:v="urn:schemas-microsoft-com:vml" Requires="v">
                <p:oleObj spid="_x0000_s158229" r:id="rId15" imgW="1358310" imgH="203112" progId="Equation.3">
                  <p:embed/>
                </p:oleObj>
              </mc:Choice>
              <mc:Fallback>
                <p:oleObj r:id="rId15" imgW="1358310" imgH="203112" progId="Equation.3">
                  <p:embed/>
                  <p:pic>
                    <p:nvPicPr>
                      <p:cNvPr id="270350" name="对象 270349">
                        <a:extLst>
                          <a:ext uri="{FF2B5EF4-FFF2-40B4-BE49-F238E27FC236}">
                            <a16:creationId xmlns:a16="http://schemas.microsoft.com/office/drawing/2014/main" id="{219FA6EE-BED8-4322-95A9-E0ACFD8CF278}"/>
                          </a:ext>
                        </a:extLst>
                      </p:cNvPr>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27784" y="6021288"/>
                        <a:ext cx="42672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4954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03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03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03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03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0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6" grpId="0"/>
      <p:bldP spid="270348" grpId="0"/>
      <p:bldP spid="270349"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3" name="副标题 271362">
            <a:extLst>
              <a:ext uri="{FF2B5EF4-FFF2-40B4-BE49-F238E27FC236}">
                <a16:creationId xmlns:a16="http://schemas.microsoft.com/office/drawing/2014/main" id="{8259BE96-98D6-4CCA-B0F2-F572FA2159BC}"/>
              </a:ext>
            </a:extLst>
          </p:cNvPr>
          <p:cNvSpPr>
            <a:spLocks noGrp="1" noChangeArrowheads="1"/>
          </p:cNvSpPr>
          <p:nvPr>
            <p:ph type="subTitle" idx="1"/>
          </p:nvPr>
        </p:nvSpPr>
        <p:spPr>
          <a:xfrm>
            <a:off x="0" y="692150"/>
            <a:ext cx="9144000" cy="3600450"/>
          </a:xfrm>
        </p:spPr>
        <p:txBody>
          <a:bodyPr>
            <a:normAutofit lnSpcReduction="10000"/>
          </a:bodyPr>
          <a:lstStyle/>
          <a:p>
            <a:pPr algn="l"/>
            <a:r>
              <a:rPr lang="en-US" altLang="zh-CN" sz="3200" b="1" dirty="0">
                <a:solidFill>
                  <a:srgbClr val="FF0066"/>
                </a:solidFill>
                <a:latin typeface="黑体" panose="02010609060101010101" pitchFamily="49" charset="-122"/>
                <a:ea typeface="黑体" panose="02010609060101010101" pitchFamily="49" charset="-122"/>
              </a:rPr>
              <a:t>(2)</a:t>
            </a:r>
            <a:r>
              <a:rPr lang="zh-CN" altLang="en-US" sz="3200" b="1" dirty="0">
                <a:solidFill>
                  <a:srgbClr val="FF0066"/>
                </a:solidFill>
                <a:latin typeface="黑体" panose="02010609060101010101" pitchFamily="49" charset="-122"/>
                <a:ea typeface="黑体" panose="02010609060101010101" pitchFamily="49" charset="-122"/>
              </a:rPr>
              <a:t>多项式拟合</a:t>
            </a:r>
          </a:p>
          <a:p>
            <a:pPr algn="l">
              <a:lnSpc>
                <a:spcPct val="150000"/>
              </a:lnSpc>
            </a:pPr>
            <a:r>
              <a:rPr lang="zh-CN" altLang="en-US" sz="2800" dirty="0">
                <a:latin typeface="华文仿宋" panose="02010600040101010101" pitchFamily="2" charset="-122"/>
                <a:ea typeface="华文仿宋" panose="02010600040101010101" pitchFamily="2" charset="-122"/>
              </a:rPr>
              <a:t>       有时所给数据点的分布并不一定近似地呈一条直线，这时仍用直线拟合显然是不合适的，可用多项式拟合。对于给定的一组数据</a:t>
            </a:r>
            <a:r>
              <a:rPr lang="en-US" altLang="zh-CN" sz="2800" dirty="0">
                <a:latin typeface="华文仿宋" panose="02010600040101010101" pitchFamily="2" charset="-122"/>
                <a:ea typeface="华文仿宋" panose="02010600040101010101" pitchFamily="2" charset="-122"/>
              </a:rPr>
              <a:t>(</a:t>
            </a:r>
            <a:r>
              <a:rPr lang="en-US" altLang="zh-CN" sz="2800" dirty="0" err="1">
                <a:latin typeface="华文仿宋" panose="02010600040101010101" pitchFamily="2" charset="-122"/>
                <a:ea typeface="华文仿宋" panose="02010600040101010101" pitchFamily="2" charset="-122"/>
              </a:rPr>
              <a:t>x</a:t>
            </a:r>
            <a:r>
              <a:rPr lang="en-US" altLang="zh-CN" sz="2800" baseline="-25000" dirty="0" err="1">
                <a:latin typeface="华文仿宋" panose="02010600040101010101" pitchFamily="2" charset="-122"/>
                <a:ea typeface="华文仿宋" panose="02010600040101010101" pitchFamily="2" charset="-122"/>
              </a:rPr>
              <a:t>i</a:t>
            </a:r>
            <a:r>
              <a:rPr lang="en-US" altLang="zh-CN" sz="2800" dirty="0" err="1">
                <a:latin typeface="华文仿宋" panose="02010600040101010101" pitchFamily="2" charset="-122"/>
                <a:ea typeface="华文仿宋" panose="02010600040101010101" pitchFamily="2" charset="-122"/>
              </a:rPr>
              <a:t>,y</a:t>
            </a:r>
            <a:r>
              <a:rPr lang="en-US" altLang="zh-CN" sz="2800" baseline="-25000" dirty="0" err="1">
                <a:latin typeface="华文仿宋" panose="02010600040101010101" pitchFamily="2" charset="-122"/>
                <a:ea typeface="华文仿宋" panose="02010600040101010101" pitchFamily="2" charset="-122"/>
              </a:rPr>
              <a:t>i</a:t>
            </a:r>
            <a:r>
              <a:rPr lang="en-US" altLang="zh-CN" sz="2800" dirty="0">
                <a:latin typeface="华文仿宋" panose="02010600040101010101" pitchFamily="2" charset="-122"/>
                <a:ea typeface="华文仿宋" panose="02010600040101010101" pitchFamily="2" charset="-122"/>
              </a:rPr>
              <a:t>)(</a:t>
            </a:r>
            <a:r>
              <a:rPr lang="en-US" altLang="zh-CN" sz="2800" dirty="0" err="1">
                <a:latin typeface="华文仿宋" panose="02010600040101010101" pitchFamily="2" charset="-122"/>
                <a:ea typeface="华文仿宋" panose="02010600040101010101" pitchFamily="2" charset="-122"/>
              </a:rPr>
              <a:t>i</a:t>
            </a:r>
            <a:r>
              <a:rPr lang="en-US" altLang="zh-CN" sz="2800" dirty="0">
                <a:latin typeface="华文仿宋" panose="02010600040101010101" pitchFamily="2" charset="-122"/>
                <a:ea typeface="华文仿宋" panose="02010600040101010101" pitchFamily="2" charset="-122"/>
              </a:rPr>
              <a:t>=1,2,…,n)</a:t>
            </a:r>
            <a:r>
              <a:rPr lang="zh-CN" altLang="en-US" sz="2800" dirty="0">
                <a:latin typeface="华文仿宋" panose="02010600040101010101" pitchFamily="2" charset="-122"/>
                <a:ea typeface="华文仿宋" panose="02010600040101010101" pitchFamily="2" charset="-122"/>
              </a:rPr>
              <a:t>，寻求次数不超过</a:t>
            </a:r>
            <a:r>
              <a:rPr lang="en-US" altLang="zh-CN" sz="2800" dirty="0">
                <a:latin typeface="华文仿宋" panose="02010600040101010101" pitchFamily="2" charset="-122"/>
                <a:ea typeface="华文仿宋" panose="02010600040101010101" pitchFamily="2" charset="-122"/>
              </a:rPr>
              <a:t>m(m&lt;&lt;n)</a:t>
            </a:r>
            <a:r>
              <a:rPr lang="zh-CN" altLang="en-US" sz="2800" dirty="0">
                <a:latin typeface="华文仿宋" panose="02010600040101010101" pitchFamily="2" charset="-122"/>
                <a:ea typeface="华文仿宋" panose="02010600040101010101" pitchFamily="2" charset="-122"/>
              </a:rPr>
              <a:t>的多项式</a:t>
            </a:r>
            <a:r>
              <a:rPr lang="en-US" altLang="zh-CN" sz="2800" dirty="0">
                <a:latin typeface="华文仿宋" panose="02010600040101010101" pitchFamily="2" charset="-122"/>
                <a:ea typeface="华文仿宋" panose="02010600040101010101" pitchFamily="2" charset="-122"/>
              </a:rPr>
              <a:t>y(x)=a</a:t>
            </a:r>
            <a:r>
              <a:rPr lang="en-US" altLang="zh-CN" sz="2800" baseline="-25000" dirty="0">
                <a:latin typeface="华文仿宋" panose="02010600040101010101" pitchFamily="2" charset="-122"/>
                <a:ea typeface="华文仿宋" panose="02010600040101010101" pitchFamily="2" charset="-122"/>
              </a:rPr>
              <a:t>0</a:t>
            </a:r>
            <a:r>
              <a:rPr lang="en-US" altLang="zh-CN" sz="2800" dirty="0">
                <a:latin typeface="华文仿宋" panose="02010600040101010101" pitchFamily="2" charset="-122"/>
                <a:ea typeface="华文仿宋" panose="02010600040101010101" pitchFamily="2" charset="-122"/>
              </a:rPr>
              <a:t>+a</a:t>
            </a:r>
            <a:r>
              <a:rPr lang="en-US" altLang="zh-CN" sz="2800" baseline="-25000" dirty="0">
                <a:latin typeface="华文仿宋" panose="02010600040101010101" pitchFamily="2" charset="-122"/>
                <a:ea typeface="华文仿宋" panose="02010600040101010101" pitchFamily="2" charset="-122"/>
              </a:rPr>
              <a:t>1</a:t>
            </a:r>
            <a:r>
              <a:rPr lang="en-US" altLang="zh-CN" sz="2800" dirty="0">
                <a:latin typeface="华文仿宋" panose="02010600040101010101" pitchFamily="2" charset="-122"/>
                <a:ea typeface="华文仿宋" panose="02010600040101010101" pitchFamily="2" charset="-122"/>
              </a:rPr>
              <a:t>x+a</a:t>
            </a:r>
            <a:r>
              <a:rPr lang="en-US" altLang="zh-CN" sz="2800" baseline="-25000" dirty="0">
                <a:latin typeface="华文仿宋" panose="02010600040101010101" pitchFamily="2" charset="-122"/>
                <a:ea typeface="华文仿宋" panose="02010600040101010101" pitchFamily="2" charset="-122"/>
              </a:rPr>
              <a:t>2</a:t>
            </a:r>
            <a:r>
              <a:rPr lang="en-US" altLang="zh-CN" sz="2800" dirty="0">
                <a:latin typeface="华文仿宋" panose="02010600040101010101" pitchFamily="2" charset="-122"/>
                <a:ea typeface="华文仿宋" panose="02010600040101010101" pitchFamily="2" charset="-122"/>
              </a:rPr>
              <a:t>x</a:t>
            </a:r>
            <a:r>
              <a:rPr lang="en-US" altLang="zh-CN" sz="2800" baseline="30000" dirty="0">
                <a:latin typeface="华文仿宋" panose="02010600040101010101" pitchFamily="2" charset="-122"/>
                <a:ea typeface="华文仿宋" panose="02010600040101010101" pitchFamily="2" charset="-122"/>
              </a:rPr>
              <a:t>2</a:t>
            </a:r>
            <a:r>
              <a:rPr lang="en-US" altLang="zh-CN" sz="2800" dirty="0">
                <a:latin typeface="华文仿宋" panose="02010600040101010101" pitchFamily="2" charset="-122"/>
                <a:ea typeface="华文仿宋" panose="02010600040101010101" pitchFamily="2" charset="-122"/>
              </a:rPr>
              <a:t>+…+</a:t>
            </a:r>
            <a:r>
              <a:rPr lang="en-US" altLang="zh-CN" sz="2800" dirty="0" err="1">
                <a:latin typeface="华文仿宋" panose="02010600040101010101" pitchFamily="2" charset="-122"/>
                <a:ea typeface="华文仿宋" panose="02010600040101010101" pitchFamily="2" charset="-122"/>
              </a:rPr>
              <a:t>a</a:t>
            </a:r>
            <a:r>
              <a:rPr lang="en-US" altLang="zh-CN" sz="2800" baseline="-25000" dirty="0" err="1">
                <a:latin typeface="华文仿宋" panose="02010600040101010101" pitchFamily="2" charset="-122"/>
                <a:ea typeface="华文仿宋" panose="02010600040101010101" pitchFamily="2" charset="-122"/>
              </a:rPr>
              <a:t>m</a:t>
            </a:r>
            <a:r>
              <a:rPr lang="en-US" altLang="zh-CN" sz="2800" dirty="0" err="1">
                <a:latin typeface="华文仿宋" panose="02010600040101010101" pitchFamily="2" charset="-122"/>
                <a:ea typeface="华文仿宋" panose="02010600040101010101" pitchFamily="2" charset="-122"/>
              </a:rPr>
              <a:t>x</a:t>
            </a:r>
            <a:r>
              <a:rPr lang="en-US" altLang="zh-CN" sz="2800" baseline="30000" dirty="0" err="1">
                <a:latin typeface="华文仿宋" panose="02010600040101010101" pitchFamily="2" charset="-122"/>
                <a:ea typeface="华文仿宋" panose="02010600040101010101" pitchFamily="2" charset="-122"/>
              </a:rPr>
              <a:t>m</a:t>
            </a:r>
            <a:r>
              <a:rPr lang="zh-CN" altLang="en-US" sz="2800" dirty="0">
                <a:latin typeface="华文仿宋" panose="02010600040101010101" pitchFamily="2" charset="-122"/>
                <a:ea typeface="华文仿宋" panose="02010600040101010101" pitchFamily="2" charset="-122"/>
              </a:rPr>
              <a:t>，来拟合所给定的数据，与线性拟合类似，使偏差的平方和</a:t>
            </a:r>
          </a:p>
        </p:txBody>
      </p:sp>
      <p:graphicFrame>
        <p:nvGraphicFramePr>
          <p:cNvPr id="271364" name="对象 271363">
            <a:extLst>
              <a:ext uri="{FF2B5EF4-FFF2-40B4-BE49-F238E27FC236}">
                <a16:creationId xmlns:a16="http://schemas.microsoft.com/office/drawing/2014/main" id="{6421AF64-0482-43E3-AF80-3D4645076F5E}"/>
              </a:ext>
            </a:extLst>
          </p:cNvPr>
          <p:cNvGraphicFramePr>
            <a:graphicFrameLocks/>
          </p:cNvGraphicFramePr>
          <p:nvPr>
            <p:extLst>
              <p:ext uri="{D42A27DB-BD31-4B8C-83A1-F6EECF244321}">
                <p14:modId xmlns:p14="http://schemas.microsoft.com/office/powerpoint/2010/main" val="78415502"/>
              </p:ext>
            </p:extLst>
          </p:nvPr>
        </p:nvGraphicFramePr>
        <p:xfrm>
          <a:off x="2515454" y="4437112"/>
          <a:ext cx="3810000" cy="1006475"/>
        </p:xfrm>
        <a:graphic>
          <a:graphicData uri="http://schemas.openxmlformats.org/presentationml/2006/ole">
            <mc:AlternateContent xmlns:mc="http://schemas.openxmlformats.org/markup-compatibility/2006">
              <mc:Choice xmlns:v="urn:schemas-microsoft-com:vml" Requires="v">
                <p:oleObj spid="_x0000_s158798" r:id="rId3" imgW="1422400" imgH="444500" progId="Equation.3">
                  <p:embed/>
                </p:oleObj>
              </mc:Choice>
              <mc:Fallback>
                <p:oleObj r:id="rId3" imgW="1422400" imgH="444500" progId="Equation.3">
                  <p:embed/>
                  <p:pic>
                    <p:nvPicPr>
                      <p:cNvPr id="271364" name="对象 271363">
                        <a:extLst>
                          <a:ext uri="{FF2B5EF4-FFF2-40B4-BE49-F238E27FC236}">
                            <a16:creationId xmlns:a16="http://schemas.microsoft.com/office/drawing/2014/main" id="{6421AF64-0482-43E3-AF80-3D4645076F5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454" y="4437112"/>
                        <a:ext cx="3810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71365" name="矩形 271364">
            <a:extLst>
              <a:ext uri="{FF2B5EF4-FFF2-40B4-BE49-F238E27FC236}">
                <a16:creationId xmlns:a16="http://schemas.microsoft.com/office/drawing/2014/main" id="{9774D9F6-7E4B-4DDE-8890-5E3D676F3F0B}"/>
              </a:ext>
            </a:extLst>
          </p:cNvPr>
          <p:cNvSpPr>
            <a:spLocks noChangeArrowheads="1"/>
          </p:cNvSpPr>
          <p:nvPr/>
        </p:nvSpPr>
        <p:spPr bwMode="auto">
          <a:xfrm>
            <a:off x="6292990" y="4688619"/>
            <a:ext cx="1403648" cy="50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3200" b="1" dirty="0">
                <a:solidFill>
                  <a:srgbClr val="0000FF"/>
                </a:solidFill>
                <a:latin typeface="黑体" panose="02010609060101010101" pitchFamily="49" charset="-122"/>
                <a:ea typeface="黑体" panose="02010609060101010101" pitchFamily="49" charset="-122"/>
              </a:rPr>
              <a:t>最小</a:t>
            </a:r>
          </a:p>
        </p:txBody>
      </p:sp>
      <p:sp>
        <p:nvSpPr>
          <p:cNvPr id="272389" name="灯片编号占位符 1">
            <a:extLst>
              <a:ext uri="{FF2B5EF4-FFF2-40B4-BE49-F238E27FC236}">
                <a16:creationId xmlns:a16="http://schemas.microsoft.com/office/drawing/2014/main" id="{EE216132-0502-4495-AB05-267F7499C8D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9AC66539-5EBC-411D-A031-1A274FAF5DDC}" type="slidenum">
              <a:rPr lang="zh-CN" altLang="en-US" smtClean="0"/>
              <a:pPr/>
              <a:t>14</a:t>
            </a:fld>
            <a:endParaRPr lang="zh-CN" altLang="en-US"/>
          </a:p>
        </p:txBody>
      </p:sp>
      <p:sp>
        <p:nvSpPr>
          <p:cNvPr id="7" name="Rectangle 2">
            <a:extLst>
              <a:ext uri="{FF2B5EF4-FFF2-40B4-BE49-F238E27FC236}">
                <a16:creationId xmlns:a16="http://schemas.microsoft.com/office/drawing/2014/main" id="{ADEF813A-D6E8-4B1E-A9FD-95ABAC1FEA98}"/>
              </a:ext>
            </a:extLst>
          </p:cNvPr>
          <p:cNvSpPr txBox="1">
            <a:spLocks noChangeArrowheads="1"/>
          </p:cNvSpPr>
          <p:nvPr/>
        </p:nvSpPr>
        <p:spPr>
          <a:xfrm>
            <a:off x="2515454" y="169558"/>
            <a:ext cx="3919904" cy="483209"/>
          </a:xfrm>
          <a:prstGeom prst="rect">
            <a:avLst/>
          </a:prstGeom>
          <a:noFill/>
          <a:ln/>
        </p:spPr>
        <p:txBody>
          <a:bodyPr vert="horz" wrap="square" lIns="91440" tIns="45720" rIns="91440" bIns="45720" rtlCol="0" anchor="b">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fontAlgn="auto">
              <a:spcAft>
                <a:spcPts val="0"/>
              </a:spcAft>
            </a:pPr>
            <a:r>
              <a:rPr lang="en-US" altLang="zh-CN" sz="2800" b="0" dirty="0">
                <a:latin typeface="华文仿宋" panose="02010600040101010101" pitchFamily="2" charset="-122"/>
                <a:ea typeface="华文仿宋" panose="02010600040101010101" pitchFamily="2" charset="-122"/>
              </a:rPr>
              <a:t>5.2   </a:t>
            </a:r>
            <a:r>
              <a:rPr lang="zh-CN" altLang="en-US" sz="2800" b="0" dirty="0">
                <a:solidFill>
                  <a:schemeClr val="bg2">
                    <a:lumMod val="10000"/>
                  </a:schemeClr>
                </a:solidFill>
                <a:latin typeface="华文仿宋" panose="02010600040101010101" pitchFamily="2" charset="-122"/>
                <a:ea typeface="华文仿宋" panose="02010600040101010101" pitchFamily="2" charset="-122"/>
              </a:rPr>
              <a:t>最小二乘拟合曲线</a:t>
            </a:r>
            <a:endParaRPr lang="zh-CN" altLang="en-US" sz="2800" b="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139051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2387" name="副标题 272386">
            <a:extLst>
              <a:ext uri="{FF2B5EF4-FFF2-40B4-BE49-F238E27FC236}">
                <a16:creationId xmlns:a16="http://schemas.microsoft.com/office/drawing/2014/main" id="{5AF3BEC3-EBC5-46E6-98DB-35E4B629F0BE}"/>
              </a:ext>
            </a:extLst>
          </p:cNvPr>
          <p:cNvSpPr>
            <a:spLocks noGrp="1" noChangeArrowheads="1"/>
          </p:cNvSpPr>
          <p:nvPr>
            <p:ph type="subTitle" idx="1"/>
          </p:nvPr>
        </p:nvSpPr>
        <p:spPr>
          <a:xfrm>
            <a:off x="46831" y="152400"/>
            <a:ext cx="9144000" cy="2160588"/>
          </a:xfrm>
        </p:spPr>
        <p:txBody>
          <a:bodyPr/>
          <a:lstStyle/>
          <a:p>
            <a:pPr algn="l"/>
            <a:r>
              <a:rPr lang="en-US" altLang="zh-CN" sz="3200" b="1" dirty="0">
                <a:solidFill>
                  <a:srgbClr val="FF0066"/>
                </a:solidFill>
                <a:latin typeface="黑体" panose="02010609060101010101" pitchFamily="49" charset="-122"/>
                <a:ea typeface="黑体" panose="02010609060101010101" pitchFamily="49" charset="-122"/>
              </a:rPr>
              <a:t>(2)</a:t>
            </a:r>
            <a:r>
              <a:rPr lang="zh-CN" altLang="en-US" sz="3200" b="1" dirty="0">
                <a:solidFill>
                  <a:srgbClr val="FF0066"/>
                </a:solidFill>
                <a:latin typeface="黑体" panose="02010609060101010101" pitchFamily="49" charset="-122"/>
                <a:ea typeface="黑体" panose="02010609060101010101" pitchFamily="49" charset="-122"/>
              </a:rPr>
              <a:t>多项式拟合</a:t>
            </a:r>
          </a:p>
          <a:p>
            <a:pPr algn="l"/>
            <a:r>
              <a:rPr lang="zh-CN" altLang="en-US" sz="3200" b="1" dirty="0">
                <a:solidFill>
                  <a:srgbClr val="0000FF"/>
                </a:solidFill>
                <a:latin typeface="黑体" panose="02010609060101010101" pitchFamily="49" charset="-122"/>
                <a:ea typeface="黑体" panose="02010609060101010101" pitchFamily="49" charset="-122"/>
              </a:rPr>
              <a:t>  </a:t>
            </a:r>
            <a:r>
              <a:rPr lang="zh-CN" altLang="en-US" sz="2800" dirty="0">
                <a:solidFill>
                  <a:srgbClr val="0000FF"/>
                </a:solidFill>
                <a:latin typeface="华文仿宋" panose="02010600040101010101" pitchFamily="2" charset="-122"/>
                <a:ea typeface="华文仿宋" panose="02010600040101010101" pitchFamily="2" charset="-122"/>
              </a:rPr>
              <a:t>由于</a:t>
            </a:r>
            <a:r>
              <a:rPr lang="en-US" altLang="zh-CN" sz="2800" dirty="0">
                <a:solidFill>
                  <a:srgbClr val="0000FF"/>
                </a:solidFill>
                <a:latin typeface="华文仿宋" panose="02010600040101010101" pitchFamily="2" charset="-122"/>
                <a:ea typeface="华文仿宋" panose="02010600040101010101" pitchFamily="2" charset="-122"/>
              </a:rPr>
              <a:t>Q</a:t>
            </a:r>
            <a:r>
              <a:rPr lang="zh-CN" altLang="en-US" sz="2800" dirty="0">
                <a:solidFill>
                  <a:srgbClr val="0000FF"/>
                </a:solidFill>
                <a:latin typeface="华文仿宋" panose="02010600040101010101" pitchFamily="2" charset="-122"/>
                <a:ea typeface="华文仿宋" panose="02010600040101010101" pitchFamily="2" charset="-122"/>
              </a:rPr>
              <a:t>可以看作是关于</a:t>
            </a:r>
            <a:r>
              <a:rPr lang="en-US" altLang="zh-CN" sz="2800" dirty="0">
                <a:solidFill>
                  <a:srgbClr val="0000FF"/>
                </a:solidFill>
                <a:latin typeface="华文仿宋" panose="02010600040101010101" pitchFamily="2" charset="-122"/>
                <a:ea typeface="华文仿宋" panose="02010600040101010101" pitchFamily="2" charset="-122"/>
              </a:rPr>
              <a:t>(j=0,1,2,…, m)</a:t>
            </a:r>
            <a:r>
              <a:rPr lang="zh-CN" altLang="en-US" sz="2800" dirty="0">
                <a:solidFill>
                  <a:srgbClr val="0000FF"/>
                </a:solidFill>
                <a:latin typeface="华文仿宋" panose="02010600040101010101" pitchFamily="2" charset="-122"/>
                <a:ea typeface="华文仿宋" panose="02010600040101010101" pitchFamily="2" charset="-122"/>
              </a:rPr>
              <a:t>的多元函数</a:t>
            </a:r>
            <a:r>
              <a:rPr lang="en-US" altLang="zh-CN" sz="2800" dirty="0">
                <a:solidFill>
                  <a:srgbClr val="0000FF"/>
                </a:solidFill>
                <a:latin typeface="华文仿宋" panose="02010600040101010101" pitchFamily="2" charset="-122"/>
                <a:ea typeface="华文仿宋" panose="02010600040101010101" pitchFamily="2" charset="-122"/>
              </a:rPr>
              <a:t>, </a:t>
            </a:r>
            <a:r>
              <a:rPr lang="zh-CN" altLang="en-US" sz="2800" dirty="0">
                <a:solidFill>
                  <a:srgbClr val="0000FF"/>
                </a:solidFill>
                <a:latin typeface="华文仿宋" panose="02010600040101010101" pitchFamily="2" charset="-122"/>
                <a:ea typeface="华文仿宋" panose="02010600040101010101" pitchFamily="2" charset="-122"/>
              </a:rPr>
              <a:t>故上述拟合多项式的构造问题可归结为多元函数的极值问题。令</a:t>
            </a:r>
          </a:p>
        </p:txBody>
      </p:sp>
      <p:sp>
        <p:nvSpPr>
          <p:cNvPr id="272388" name="矩形 272387">
            <a:extLst>
              <a:ext uri="{FF2B5EF4-FFF2-40B4-BE49-F238E27FC236}">
                <a16:creationId xmlns:a16="http://schemas.microsoft.com/office/drawing/2014/main" id="{B43741F3-ED3F-4E76-935B-A94BB65E19F3}"/>
              </a:ext>
            </a:extLst>
          </p:cNvPr>
          <p:cNvSpPr>
            <a:spLocks noChangeArrowheads="1"/>
          </p:cNvSpPr>
          <p:nvPr/>
        </p:nvSpPr>
        <p:spPr bwMode="auto">
          <a:xfrm>
            <a:off x="251594" y="2746375"/>
            <a:ext cx="539800" cy="498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3200" b="1" dirty="0">
                <a:solidFill>
                  <a:srgbClr val="0000FF"/>
                </a:solidFill>
                <a:ea typeface="黑体" panose="02010609060101010101" pitchFamily="49" charset="-122"/>
              </a:rPr>
              <a:t>得</a:t>
            </a:r>
          </a:p>
        </p:txBody>
      </p:sp>
      <p:graphicFrame>
        <p:nvGraphicFramePr>
          <p:cNvPr id="272389" name="对象 272388">
            <a:extLst>
              <a:ext uri="{FF2B5EF4-FFF2-40B4-BE49-F238E27FC236}">
                <a16:creationId xmlns:a16="http://schemas.microsoft.com/office/drawing/2014/main" id="{0D85FEC4-B6A9-4B82-8D1C-A3B7EFF72F2B}"/>
              </a:ext>
            </a:extLst>
          </p:cNvPr>
          <p:cNvGraphicFramePr>
            <a:graphicFrameLocks/>
          </p:cNvGraphicFramePr>
          <p:nvPr>
            <p:extLst>
              <p:ext uri="{D42A27DB-BD31-4B8C-83A1-F6EECF244321}">
                <p14:modId xmlns:p14="http://schemas.microsoft.com/office/powerpoint/2010/main" val="1371718531"/>
              </p:ext>
            </p:extLst>
          </p:nvPr>
        </p:nvGraphicFramePr>
        <p:xfrm>
          <a:off x="2934652" y="1629092"/>
          <a:ext cx="3563938" cy="936625"/>
        </p:xfrm>
        <a:graphic>
          <a:graphicData uri="http://schemas.openxmlformats.org/presentationml/2006/ole">
            <mc:AlternateContent xmlns:mc="http://schemas.openxmlformats.org/markup-compatibility/2006">
              <mc:Choice xmlns:v="urn:schemas-microsoft-com:vml" Requires="v">
                <p:oleObj spid="_x0000_s159971" r:id="rId3" imgW="1624895" imgH="431613" progId="Equation.3">
                  <p:embed/>
                </p:oleObj>
              </mc:Choice>
              <mc:Fallback>
                <p:oleObj r:id="rId3" imgW="1624895" imgH="431613" progId="Equation.3">
                  <p:embed/>
                  <p:pic>
                    <p:nvPicPr>
                      <p:cNvPr id="272389" name="对象 272388">
                        <a:extLst>
                          <a:ext uri="{FF2B5EF4-FFF2-40B4-BE49-F238E27FC236}">
                            <a16:creationId xmlns:a16="http://schemas.microsoft.com/office/drawing/2014/main" id="{0D85FEC4-B6A9-4B82-8D1C-A3B7EFF72F2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4652" y="1629092"/>
                        <a:ext cx="356393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2390" name="对象 272389">
            <a:extLst>
              <a:ext uri="{FF2B5EF4-FFF2-40B4-BE49-F238E27FC236}">
                <a16:creationId xmlns:a16="http://schemas.microsoft.com/office/drawing/2014/main" id="{ADC1EFB8-DE23-4B60-AFC2-EDBCDF75D12E}"/>
              </a:ext>
            </a:extLst>
          </p:cNvPr>
          <p:cNvGraphicFramePr>
            <a:graphicFrameLocks/>
          </p:cNvGraphicFramePr>
          <p:nvPr>
            <p:extLst>
              <p:ext uri="{D42A27DB-BD31-4B8C-83A1-F6EECF244321}">
                <p14:modId xmlns:p14="http://schemas.microsoft.com/office/powerpoint/2010/main" val="3773624526"/>
              </p:ext>
            </p:extLst>
          </p:nvPr>
        </p:nvGraphicFramePr>
        <p:xfrm>
          <a:off x="1417638" y="2587625"/>
          <a:ext cx="5040312" cy="1008063"/>
        </p:xfrm>
        <a:graphic>
          <a:graphicData uri="http://schemas.openxmlformats.org/presentationml/2006/ole">
            <mc:AlternateContent xmlns:mc="http://schemas.openxmlformats.org/markup-compatibility/2006">
              <mc:Choice xmlns:v="urn:schemas-microsoft-com:vml" Requires="v">
                <p:oleObj spid="_x0000_s159972" r:id="rId5" imgW="2437342" imgH="444307" progId="Equation.3">
                  <p:embed/>
                </p:oleObj>
              </mc:Choice>
              <mc:Fallback>
                <p:oleObj r:id="rId5" imgW="2437342" imgH="444307" progId="Equation.3">
                  <p:embed/>
                  <p:pic>
                    <p:nvPicPr>
                      <p:cNvPr id="272390" name="对象 272389">
                        <a:extLst>
                          <a:ext uri="{FF2B5EF4-FFF2-40B4-BE49-F238E27FC236}">
                            <a16:creationId xmlns:a16="http://schemas.microsoft.com/office/drawing/2014/main" id="{ADC1EFB8-DE23-4B60-AFC2-EDBCDF75D12E}"/>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7638" y="2587625"/>
                        <a:ext cx="504031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72391" name="矩形 272390">
            <a:extLst>
              <a:ext uri="{FF2B5EF4-FFF2-40B4-BE49-F238E27FC236}">
                <a16:creationId xmlns:a16="http://schemas.microsoft.com/office/drawing/2014/main" id="{440B7FC6-A147-47A9-868E-A0D767A7271D}"/>
              </a:ext>
            </a:extLst>
          </p:cNvPr>
          <p:cNvSpPr>
            <a:spLocks noChangeArrowheads="1"/>
          </p:cNvSpPr>
          <p:nvPr/>
        </p:nvSpPr>
        <p:spPr bwMode="auto">
          <a:xfrm>
            <a:off x="59839" y="3595688"/>
            <a:ext cx="104298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3200" b="1" dirty="0">
                <a:solidFill>
                  <a:srgbClr val="0000FF"/>
                </a:solidFill>
                <a:ea typeface="黑体" panose="02010609060101010101" pitchFamily="49" charset="-122"/>
              </a:rPr>
              <a:t>即有</a:t>
            </a:r>
          </a:p>
        </p:txBody>
      </p:sp>
      <p:graphicFrame>
        <p:nvGraphicFramePr>
          <p:cNvPr id="272392" name="对象 272391">
            <a:extLst>
              <a:ext uri="{FF2B5EF4-FFF2-40B4-BE49-F238E27FC236}">
                <a16:creationId xmlns:a16="http://schemas.microsoft.com/office/drawing/2014/main" id="{AE693425-B5C7-4E64-9DEA-77E1079D865B}"/>
              </a:ext>
            </a:extLst>
          </p:cNvPr>
          <p:cNvGraphicFramePr>
            <a:graphicFrameLocks/>
          </p:cNvGraphicFramePr>
          <p:nvPr>
            <p:extLst>
              <p:ext uri="{D42A27DB-BD31-4B8C-83A1-F6EECF244321}">
                <p14:modId xmlns:p14="http://schemas.microsoft.com/office/powerpoint/2010/main" val="247990630"/>
              </p:ext>
            </p:extLst>
          </p:nvPr>
        </p:nvGraphicFramePr>
        <p:xfrm>
          <a:off x="1140618" y="3602831"/>
          <a:ext cx="6862763" cy="1884363"/>
        </p:xfrm>
        <a:graphic>
          <a:graphicData uri="http://schemas.openxmlformats.org/presentationml/2006/ole">
            <mc:AlternateContent xmlns:mc="http://schemas.openxmlformats.org/markup-compatibility/2006">
              <mc:Choice xmlns:v="urn:schemas-microsoft-com:vml" Requires="v">
                <p:oleObj spid="_x0000_s159973" r:id="rId7" imgW="3630624" imgH="863225" progId="Equation.3">
                  <p:embed/>
                </p:oleObj>
              </mc:Choice>
              <mc:Fallback>
                <p:oleObj r:id="rId7" imgW="3630624" imgH="863225" progId="Equation.3">
                  <p:embed/>
                  <p:pic>
                    <p:nvPicPr>
                      <p:cNvPr id="272392" name="对象 272391">
                        <a:extLst>
                          <a:ext uri="{FF2B5EF4-FFF2-40B4-BE49-F238E27FC236}">
                            <a16:creationId xmlns:a16="http://schemas.microsoft.com/office/drawing/2014/main" id="{AE693425-B5C7-4E64-9DEA-77E1079D865B}"/>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0618" y="3602831"/>
                        <a:ext cx="6862763"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72393" name="矩形 272392">
            <a:extLst>
              <a:ext uri="{FF2B5EF4-FFF2-40B4-BE49-F238E27FC236}">
                <a16:creationId xmlns:a16="http://schemas.microsoft.com/office/drawing/2014/main" id="{A98BA5BB-E186-420D-867B-D97733360762}"/>
              </a:ext>
            </a:extLst>
          </p:cNvPr>
          <p:cNvSpPr>
            <a:spLocks noChangeArrowheads="1"/>
          </p:cNvSpPr>
          <p:nvPr/>
        </p:nvSpPr>
        <p:spPr bwMode="auto">
          <a:xfrm>
            <a:off x="8889" y="556187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spcBef>
                <a:spcPct val="20000"/>
              </a:spcBef>
            </a:pPr>
            <a:r>
              <a:rPr lang="en-US" altLang="zh-CN" sz="3200" b="1" dirty="0">
                <a:solidFill>
                  <a:srgbClr val="0000FF"/>
                </a:solidFill>
                <a:latin typeface="黑体" panose="02010609060101010101" pitchFamily="49" charset="-122"/>
                <a:ea typeface="黑体" panose="02010609060101010101" pitchFamily="49" charset="-122"/>
              </a:rPr>
              <a:t>  </a:t>
            </a:r>
            <a:r>
              <a:rPr lang="zh-CN" altLang="en-US" sz="3200" b="1" dirty="0">
                <a:solidFill>
                  <a:srgbClr val="0000FF"/>
                </a:solidFill>
                <a:latin typeface="黑体" panose="02010609060101010101" pitchFamily="49" charset="-122"/>
                <a:ea typeface="黑体" panose="02010609060101010101" pitchFamily="49" charset="-122"/>
              </a:rPr>
              <a:t>这是关于系数</a:t>
            </a:r>
            <a:r>
              <a:rPr lang="en-US" altLang="zh-CN" sz="3200" b="1" dirty="0" err="1">
                <a:solidFill>
                  <a:srgbClr val="0000FF"/>
                </a:solidFill>
                <a:latin typeface="黑体" panose="02010609060101010101" pitchFamily="49" charset="-122"/>
                <a:ea typeface="黑体" panose="02010609060101010101" pitchFamily="49" charset="-122"/>
              </a:rPr>
              <a:t>a</a:t>
            </a:r>
            <a:r>
              <a:rPr lang="en-US" altLang="zh-CN" sz="3200" b="1" baseline="-25000" dirty="0" err="1">
                <a:solidFill>
                  <a:srgbClr val="0000FF"/>
                </a:solidFill>
                <a:latin typeface="黑体" panose="02010609060101010101" pitchFamily="49" charset="-122"/>
                <a:ea typeface="黑体" panose="02010609060101010101" pitchFamily="49" charset="-122"/>
              </a:rPr>
              <a:t>j</a:t>
            </a:r>
            <a:r>
              <a:rPr lang="zh-CN" altLang="en-US" sz="3200" b="1" dirty="0">
                <a:solidFill>
                  <a:srgbClr val="0000FF"/>
                </a:solidFill>
                <a:latin typeface="黑体" panose="02010609060101010101" pitchFamily="49" charset="-122"/>
                <a:ea typeface="黑体" panose="02010609060101010101" pitchFamily="49" charset="-122"/>
              </a:rPr>
              <a:t>的线性方程组，通常称为正规方程组。可以证明，正规方程组有唯一解。</a:t>
            </a:r>
            <a:r>
              <a:rPr lang="zh-CN" altLang="en-US" sz="3200" dirty="0">
                <a:solidFill>
                  <a:srgbClr val="0000FF"/>
                </a:solidFill>
                <a:latin typeface="黑体" panose="02010609060101010101" pitchFamily="49" charset="-122"/>
                <a:ea typeface="黑体" panose="02010609060101010101" pitchFamily="49" charset="-122"/>
              </a:rPr>
              <a:t> </a:t>
            </a:r>
          </a:p>
        </p:txBody>
      </p:sp>
    </p:spTree>
    <p:extLst>
      <p:ext uri="{BB962C8B-B14F-4D97-AF65-F5344CB8AC3E}">
        <p14:creationId xmlns:p14="http://schemas.microsoft.com/office/powerpoint/2010/main" val="670931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238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239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239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239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23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8" grpId="0"/>
      <p:bldP spid="272391" grpId="0"/>
      <p:bldP spid="272393"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3411" name="副标题 273410">
            <a:extLst>
              <a:ext uri="{FF2B5EF4-FFF2-40B4-BE49-F238E27FC236}">
                <a16:creationId xmlns:a16="http://schemas.microsoft.com/office/drawing/2014/main" id="{AC1BCC18-4A52-4E93-9C03-DDC8C32E03DC}"/>
              </a:ext>
            </a:extLst>
          </p:cNvPr>
          <p:cNvSpPr>
            <a:spLocks noGrp="1" noChangeArrowheads="1"/>
          </p:cNvSpPr>
          <p:nvPr>
            <p:ph type="subTitle" idx="1"/>
          </p:nvPr>
        </p:nvSpPr>
        <p:spPr>
          <a:xfrm>
            <a:off x="43495" y="145720"/>
            <a:ext cx="4014921" cy="821703"/>
          </a:xfrm>
        </p:spPr>
        <p:txBody>
          <a:bodyPr/>
          <a:lstStyle/>
          <a:p>
            <a:pPr algn="l">
              <a:lnSpc>
                <a:spcPct val="90000"/>
              </a:lnSpc>
            </a:pPr>
            <a:r>
              <a:rPr lang="zh-CN" altLang="en-US" sz="2800" b="1" dirty="0">
                <a:solidFill>
                  <a:srgbClr val="FF0066"/>
                </a:solidFill>
                <a:latin typeface="黑体" panose="02010609060101010101" pitchFamily="49" charset="-122"/>
                <a:ea typeface="黑体" panose="02010609060101010101" pitchFamily="49" charset="-122"/>
              </a:rPr>
              <a:t>例</a:t>
            </a:r>
            <a:r>
              <a:rPr lang="en-US" altLang="zh-CN" sz="2800" b="1" dirty="0">
                <a:solidFill>
                  <a:srgbClr val="FF0066"/>
                </a:solidFill>
                <a:latin typeface="黑体" panose="02010609060101010101" pitchFamily="49" charset="-122"/>
                <a:ea typeface="黑体" panose="02010609060101010101" pitchFamily="49" charset="-122"/>
              </a:rPr>
              <a:t>5.2</a:t>
            </a:r>
            <a:r>
              <a:rPr lang="en-US" altLang="zh-CN" sz="2800" b="1" dirty="0">
                <a:solidFill>
                  <a:srgbClr val="0000FF"/>
                </a:solidFill>
                <a:latin typeface="黑体" panose="02010609060101010101" pitchFamily="49" charset="-122"/>
                <a:ea typeface="黑体" panose="02010609060101010101" pitchFamily="49" charset="-122"/>
              </a:rPr>
              <a:t> </a:t>
            </a:r>
            <a:r>
              <a:rPr lang="zh-CN" altLang="en-US" sz="2800" b="1" dirty="0">
                <a:solidFill>
                  <a:srgbClr val="0000FF"/>
                </a:solidFill>
                <a:latin typeface="黑体" panose="02010609060101010101" pitchFamily="49" charset="-122"/>
                <a:ea typeface="黑体" panose="02010609060101010101" pitchFamily="49" charset="-122"/>
              </a:rPr>
              <a:t>设某实验数据为</a:t>
            </a:r>
            <a:r>
              <a:rPr lang="zh-CN" altLang="en-US" sz="3200" b="1" dirty="0">
                <a:solidFill>
                  <a:srgbClr val="0000FF"/>
                </a:solidFill>
                <a:latin typeface="黑体" panose="02010609060101010101" pitchFamily="49" charset="-122"/>
                <a:ea typeface="黑体" panose="02010609060101010101" pitchFamily="49" charset="-122"/>
              </a:rPr>
              <a:t>：</a:t>
            </a:r>
          </a:p>
        </p:txBody>
      </p:sp>
      <p:sp>
        <p:nvSpPr>
          <p:cNvPr id="273412" name="矩形 273411">
            <a:extLst>
              <a:ext uri="{FF2B5EF4-FFF2-40B4-BE49-F238E27FC236}">
                <a16:creationId xmlns:a16="http://schemas.microsoft.com/office/drawing/2014/main" id="{B7386945-C9FA-4E90-BD88-ACC1FFEF41EF}"/>
              </a:ext>
            </a:extLst>
          </p:cNvPr>
          <p:cNvSpPr>
            <a:spLocks noChangeArrowheads="1"/>
          </p:cNvSpPr>
          <p:nvPr/>
        </p:nvSpPr>
        <p:spPr bwMode="auto">
          <a:xfrm>
            <a:off x="6509" y="3286201"/>
            <a:ext cx="4427538"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0" hangingPunct="0">
              <a:spcBef>
                <a:spcPct val="20000"/>
              </a:spcBef>
              <a:buClr>
                <a:srgbClr val="27305F"/>
              </a:buClr>
              <a:buSzPct val="60000"/>
              <a:buFont typeface="Wingdings" panose="05000000000000000000" pitchFamily="2" charset="2"/>
              <a:buNone/>
            </a:pPr>
            <a:r>
              <a:rPr lang="zh-CN" altLang="en-US" sz="3200" b="1" dirty="0">
                <a:solidFill>
                  <a:srgbClr val="0000FF"/>
                </a:solidFill>
                <a:latin typeface="黑体" panose="02010609060101010101" pitchFamily="49" charset="-122"/>
                <a:ea typeface="黑体" panose="02010609060101010101" pitchFamily="49" charset="-122"/>
              </a:rPr>
              <a:t>用最小二乘法求一个多项式拟合这组数据</a:t>
            </a:r>
            <a:r>
              <a:rPr lang="zh-CN" altLang="en-US" sz="3200" dirty="0">
                <a:solidFill>
                  <a:srgbClr val="0000FF"/>
                </a:solidFill>
                <a:latin typeface="黑体" panose="02010609060101010101" pitchFamily="49" charset="-122"/>
                <a:ea typeface="黑体" panose="02010609060101010101" pitchFamily="49" charset="-122"/>
              </a:rPr>
              <a:t> 。</a:t>
            </a:r>
          </a:p>
        </p:txBody>
      </p:sp>
      <p:graphicFrame>
        <p:nvGraphicFramePr>
          <p:cNvPr id="273413" name="表格 273412">
            <a:extLst>
              <a:ext uri="{FF2B5EF4-FFF2-40B4-BE49-F238E27FC236}">
                <a16:creationId xmlns:a16="http://schemas.microsoft.com/office/drawing/2014/main" id="{3DA89B84-659D-4CBF-8345-27A76CD9C08E}"/>
              </a:ext>
            </a:extLst>
          </p:cNvPr>
          <p:cNvGraphicFramePr/>
          <p:nvPr>
            <p:extLst>
              <p:ext uri="{D42A27DB-BD31-4B8C-83A1-F6EECF244321}">
                <p14:modId xmlns:p14="http://schemas.microsoft.com/office/powerpoint/2010/main" val="4278932237"/>
              </p:ext>
            </p:extLst>
          </p:nvPr>
        </p:nvGraphicFramePr>
        <p:xfrm>
          <a:off x="273050" y="1268413"/>
          <a:ext cx="3851275" cy="1716798"/>
        </p:xfrm>
        <a:graphic>
          <a:graphicData uri="http://schemas.openxmlformats.org/drawingml/2006/table">
            <a:tbl>
              <a:tblPr/>
              <a:tblGrid>
                <a:gridCol w="550863">
                  <a:extLst>
                    <a:ext uri="{9D8B030D-6E8A-4147-A177-3AD203B41FA5}">
                      <a16:colId xmlns:a16="http://schemas.microsoft.com/office/drawing/2014/main" val="20000"/>
                    </a:ext>
                  </a:extLst>
                </a:gridCol>
                <a:gridCol w="549275">
                  <a:extLst>
                    <a:ext uri="{9D8B030D-6E8A-4147-A177-3AD203B41FA5}">
                      <a16:colId xmlns:a16="http://schemas.microsoft.com/office/drawing/2014/main" val="20001"/>
                    </a:ext>
                  </a:extLst>
                </a:gridCol>
                <a:gridCol w="550862">
                  <a:extLst>
                    <a:ext uri="{9D8B030D-6E8A-4147-A177-3AD203B41FA5}">
                      <a16:colId xmlns:a16="http://schemas.microsoft.com/office/drawing/2014/main" val="20002"/>
                    </a:ext>
                  </a:extLst>
                </a:gridCol>
                <a:gridCol w="549275">
                  <a:extLst>
                    <a:ext uri="{9D8B030D-6E8A-4147-A177-3AD203B41FA5}">
                      <a16:colId xmlns:a16="http://schemas.microsoft.com/office/drawing/2014/main" val="20003"/>
                    </a:ext>
                  </a:extLst>
                </a:gridCol>
                <a:gridCol w="550863">
                  <a:extLst>
                    <a:ext uri="{9D8B030D-6E8A-4147-A177-3AD203B41FA5}">
                      <a16:colId xmlns:a16="http://schemas.microsoft.com/office/drawing/2014/main" val="20004"/>
                    </a:ext>
                  </a:extLst>
                </a:gridCol>
                <a:gridCol w="549275">
                  <a:extLst>
                    <a:ext uri="{9D8B030D-6E8A-4147-A177-3AD203B41FA5}">
                      <a16:colId xmlns:a16="http://schemas.microsoft.com/office/drawing/2014/main" val="20005"/>
                    </a:ext>
                  </a:extLst>
                </a:gridCol>
                <a:gridCol w="550862">
                  <a:extLst>
                    <a:ext uri="{9D8B030D-6E8A-4147-A177-3AD203B41FA5}">
                      <a16:colId xmlns:a16="http://schemas.microsoft.com/office/drawing/2014/main" val="20006"/>
                    </a:ext>
                  </a:extLst>
                </a:gridCol>
              </a:tblGrid>
              <a:tr h="565679">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a:t>i</a:t>
                      </a:r>
                      <a:endParaRPr lang="zh-CN" altLang="en-US" sz="3100"/>
                    </a:p>
                  </a:txBody>
                  <a:tcPr marT="49913" marB="4991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a:t>1</a:t>
                      </a:r>
                      <a:endParaRPr lang="zh-CN" altLang="en-US" sz="3100"/>
                    </a:p>
                  </a:txBody>
                  <a:tcPr marT="49913" marB="4991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dirty="0"/>
                        <a:t>2</a:t>
                      </a:r>
                      <a:endParaRPr lang="zh-CN" altLang="en-US" sz="3100" dirty="0"/>
                    </a:p>
                  </a:txBody>
                  <a:tcPr marT="49913" marB="4991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a:t>3</a:t>
                      </a:r>
                      <a:endParaRPr lang="zh-CN" altLang="en-US" sz="3100"/>
                    </a:p>
                  </a:txBody>
                  <a:tcPr marT="49913" marB="4991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a:t>4</a:t>
                      </a:r>
                      <a:endParaRPr lang="zh-CN" altLang="en-US" sz="3100"/>
                    </a:p>
                  </a:txBody>
                  <a:tcPr marT="49913" marB="4991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a:t>5</a:t>
                      </a:r>
                      <a:endParaRPr lang="zh-CN" altLang="en-US" sz="3100"/>
                    </a:p>
                  </a:txBody>
                  <a:tcPr marT="49913" marB="4991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a:t>6</a:t>
                      </a:r>
                      <a:endParaRPr lang="zh-CN" altLang="en-US" sz="3100"/>
                    </a:p>
                  </a:txBody>
                  <a:tcPr marT="49913" marB="4991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5679">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a:t>x</a:t>
                      </a:r>
                      <a:r>
                        <a:rPr lang="en-US" altLang="zh-CN" sz="3100" baseline="-25000"/>
                        <a:t>i</a:t>
                      </a:r>
                      <a:endParaRPr lang="zh-CN" altLang="en-US" sz="3100" baseline="-25000"/>
                    </a:p>
                  </a:txBody>
                  <a:tcPr marT="49913" marB="4991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a:t>0</a:t>
                      </a:r>
                      <a:endParaRPr lang="zh-CN" altLang="en-US" sz="3100"/>
                    </a:p>
                  </a:txBody>
                  <a:tcPr marT="49913" marB="4991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a:t>1</a:t>
                      </a:r>
                      <a:endParaRPr lang="zh-CN" altLang="en-US" sz="3100"/>
                    </a:p>
                  </a:txBody>
                  <a:tcPr marT="49913" marB="4991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a:t>2</a:t>
                      </a:r>
                      <a:endParaRPr lang="zh-CN" altLang="en-US" sz="3100"/>
                    </a:p>
                  </a:txBody>
                  <a:tcPr marT="49913" marB="4991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a:t>3</a:t>
                      </a:r>
                      <a:endParaRPr lang="zh-CN" altLang="en-US" sz="3100"/>
                    </a:p>
                  </a:txBody>
                  <a:tcPr marT="49913" marB="4991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dirty="0"/>
                        <a:t>4</a:t>
                      </a:r>
                      <a:endParaRPr lang="zh-CN" altLang="en-US" sz="3100" dirty="0"/>
                    </a:p>
                  </a:txBody>
                  <a:tcPr marT="49913" marB="4991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a:t>5</a:t>
                      </a:r>
                      <a:endParaRPr lang="zh-CN" altLang="en-US" sz="3100"/>
                    </a:p>
                  </a:txBody>
                  <a:tcPr marT="49913" marB="4991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679">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dirty="0" err="1"/>
                        <a:t>y</a:t>
                      </a:r>
                      <a:r>
                        <a:rPr lang="en-US" altLang="zh-CN" sz="3100" baseline="-25000" dirty="0" err="1"/>
                        <a:t>i</a:t>
                      </a:r>
                      <a:endParaRPr lang="zh-CN" altLang="en-US" sz="3100" baseline="-25000"/>
                    </a:p>
                  </a:txBody>
                  <a:tcPr marT="49913" marB="4991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a:t>5</a:t>
                      </a:r>
                      <a:endParaRPr lang="zh-CN" altLang="en-US" sz="3100"/>
                    </a:p>
                  </a:txBody>
                  <a:tcPr marT="49913" marB="4991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a:t>2</a:t>
                      </a:r>
                      <a:endParaRPr lang="zh-CN" altLang="en-US" sz="3100"/>
                    </a:p>
                  </a:txBody>
                  <a:tcPr marT="49913" marB="4991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a:t>1</a:t>
                      </a:r>
                      <a:endParaRPr lang="zh-CN" altLang="en-US" sz="3100"/>
                    </a:p>
                  </a:txBody>
                  <a:tcPr marT="49913" marB="4991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a:t>1</a:t>
                      </a:r>
                      <a:endParaRPr lang="zh-CN" altLang="en-US" sz="3100"/>
                    </a:p>
                  </a:txBody>
                  <a:tcPr marT="49913" marB="4991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a:t>2</a:t>
                      </a:r>
                      <a:endParaRPr lang="zh-CN" altLang="en-US" sz="3100"/>
                    </a:p>
                  </a:txBody>
                  <a:tcPr marT="49913" marB="4991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dirty="0"/>
                        <a:t>3</a:t>
                      </a:r>
                      <a:endParaRPr lang="zh-CN" altLang="en-US" sz="3100" dirty="0"/>
                    </a:p>
                  </a:txBody>
                  <a:tcPr marT="49913" marB="4991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73447" name="矩形 273446">
            <a:extLst>
              <a:ext uri="{FF2B5EF4-FFF2-40B4-BE49-F238E27FC236}">
                <a16:creationId xmlns:a16="http://schemas.microsoft.com/office/drawing/2014/main" id="{30E4D459-2E5D-419F-AFB3-E22B7DE33A85}"/>
              </a:ext>
            </a:extLst>
          </p:cNvPr>
          <p:cNvSpPr>
            <a:spLocks noChangeArrowheads="1"/>
          </p:cNvSpPr>
          <p:nvPr/>
        </p:nvSpPr>
        <p:spPr bwMode="auto">
          <a:xfrm>
            <a:off x="31949" y="4914975"/>
            <a:ext cx="9144000"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spcBef>
                <a:spcPct val="20000"/>
              </a:spcBef>
            </a:pPr>
            <a:r>
              <a:rPr lang="zh-CN" altLang="en-US" sz="3200" b="1" dirty="0">
                <a:solidFill>
                  <a:srgbClr val="FF0066"/>
                </a:solidFill>
                <a:ea typeface="黑体" panose="02010609060101010101" pitchFamily="49" charset="-122"/>
              </a:rPr>
              <a:t>解</a:t>
            </a:r>
            <a:r>
              <a:rPr lang="zh-CN" altLang="en-US" sz="3200" b="1" dirty="0">
                <a:solidFill>
                  <a:srgbClr val="0000FF"/>
                </a:solidFill>
                <a:ea typeface="黑体" panose="02010609060101010101" pitchFamily="49" charset="-122"/>
              </a:rPr>
              <a:t>  将已给数据点描在坐标系中，可以看出</a:t>
            </a:r>
            <a:r>
              <a:rPr lang="en-US" altLang="zh-CN" sz="3200" b="1" dirty="0">
                <a:solidFill>
                  <a:srgbClr val="0000FF"/>
                </a:solidFill>
                <a:ea typeface="黑体" panose="02010609060101010101" pitchFamily="49" charset="-122"/>
              </a:rPr>
              <a:t>6</a:t>
            </a:r>
            <a:r>
              <a:rPr lang="zh-CN" altLang="en-US" sz="3200" b="1" dirty="0">
                <a:solidFill>
                  <a:srgbClr val="0000FF"/>
                </a:solidFill>
                <a:ea typeface="黑体" panose="02010609060101010101" pitchFamily="49" charset="-122"/>
              </a:rPr>
              <a:t>个点接近一条抛物线，因此，</a:t>
            </a:r>
            <a:r>
              <a:rPr lang="en-US" altLang="zh-CN" sz="3200" b="1" dirty="0">
                <a:solidFill>
                  <a:srgbClr val="0000FF"/>
                </a:solidFill>
                <a:ea typeface="黑体" panose="02010609060101010101" pitchFamily="49" charset="-122"/>
              </a:rPr>
              <a:t>N=6</a:t>
            </a:r>
            <a:r>
              <a:rPr lang="zh-CN" altLang="en-US" sz="3200" b="1" dirty="0">
                <a:solidFill>
                  <a:srgbClr val="0000FF"/>
                </a:solidFill>
                <a:ea typeface="黑体" panose="02010609060101010101" pitchFamily="49" charset="-122"/>
              </a:rPr>
              <a:t>，设所求的多项式为</a:t>
            </a:r>
          </a:p>
          <a:p>
            <a:pPr algn="l">
              <a:spcBef>
                <a:spcPct val="20000"/>
              </a:spcBef>
            </a:pPr>
            <a:r>
              <a:rPr lang="zh-CN" altLang="en-US" sz="3200" b="1" dirty="0">
                <a:solidFill>
                  <a:srgbClr val="0000FF"/>
                </a:solidFill>
                <a:ea typeface="黑体" panose="02010609060101010101" pitchFamily="49" charset="-122"/>
              </a:rPr>
              <a:t>	 	</a:t>
            </a:r>
            <a:r>
              <a:rPr lang="en-US" altLang="zh-CN" sz="3200" b="1" dirty="0">
                <a:solidFill>
                  <a:srgbClr val="0000FF"/>
                </a:solidFill>
                <a:latin typeface="黑体" panose="02010609060101010101" pitchFamily="49" charset="-122"/>
                <a:ea typeface="黑体" panose="02010609060101010101" pitchFamily="49" charset="-122"/>
              </a:rPr>
              <a:t>y(x)=a</a:t>
            </a:r>
            <a:r>
              <a:rPr lang="en-US" altLang="zh-CN" sz="3200" b="1" baseline="-25000" dirty="0">
                <a:solidFill>
                  <a:srgbClr val="0000FF"/>
                </a:solidFill>
                <a:latin typeface="黑体" panose="02010609060101010101" pitchFamily="49" charset="-122"/>
                <a:ea typeface="黑体" panose="02010609060101010101" pitchFamily="49" charset="-122"/>
              </a:rPr>
              <a:t>0</a:t>
            </a:r>
            <a:r>
              <a:rPr lang="en-US" altLang="zh-CN" sz="3200" b="1" dirty="0">
                <a:solidFill>
                  <a:srgbClr val="0000FF"/>
                </a:solidFill>
                <a:latin typeface="黑体" panose="02010609060101010101" pitchFamily="49" charset="-122"/>
                <a:ea typeface="黑体" panose="02010609060101010101" pitchFamily="49" charset="-122"/>
              </a:rPr>
              <a:t>+a</a:t>
            </a:r>
            <a:r>
              <a:rPr lang="en-US" altLang="zh-CN" sz="3200" b="1" baseline="-25000" dirty="0">
                <a:solidFill>
                  <a:srgbClr val="0000FF"/>
                </a:solidFill>
                <a:latin typeface="黑体" panose="02010609060101010101" pitchFamily="49" charset="-122"/>
                <a:ea typeface="黑体" panose="02010609060101010101" pitchFamily="49" charset="-122"/>
              </a:rPr>
              <a:t>1</a:t>
            </a:r>
            <a:r>
              <a:rPr lang="en-US" altLang="zh-CN" sz="3200" b="1" dirty="0">
                <a:solidFill>
                  <a:srgbClr val="0000FF"/>
                </a:solidFill>
                <a:latin typeface="黑体" panose="02010609060101010101" pitchFamily="49" charset="-122"/>
                <a:ea typeface="黑体" panose="02010609060101010101" pitchFamily="49" charset="-122"/>
              </a:rPr>
              <a:t>x+a</a:t>
            </a:r>
            <a:r>
              <a:rPr lang="en-US" altLang="zh-CN" sz="3200" b="1" baseline="-25000" dirty="0">
                <a:solidFill>
                  <a:srgbClr val="0000FF"/>
                </a:solidFill>
                <a:latin typeface="黑体" panose="02010609060101010101" pitchFamily="49" charset="-122"/>
                <a:ea typeface="黑体" panose="02010609060101010101" pitchFamily="49" charset="-122"/>
              </a:rPr>
              <a:t>2</a:t>
            </a:r>
            <a:r>
              <a:rPr lang="en-US" altLang="zh-CN" sz="3200" b="1" dirty="0">
                <a:solidFill>
                  <a:srgbClr val="0000FF"/>
                </a:solidFill>
                <a:latin typeface="黑体" panose="02010609060101010101" pitchFamily="49" charset="-122"/>
                <a:ea typeface="黑体" panose="02010609060101010101" pitchFamily="49" charset="-122"/>
              </a:rPr>
              <a:t>x</a:t>
            </a:r>
            <a:r>
              <a:rPr lang="en-US" altLang="zh-CN" sz="3200" b="1" baseline="30000" dirty="0">
                <a:solidFill>
                  <a:srgbClr val="0000FF"/>
                </a:solidFill>
                <a:latin typeface="黑体" panose="02010609060101010101" pitchFamily="49" charset="-122"/>
                <a:ea typeface="黑体" panose="02010609060101010101" pitchFamily="49" charset="-122"/>
              </a:rPr>
              <a:t>2	</a:t>
            </a:r>
            <a:r>
              <a:rPr lang="zh-CN" altLang="en-US" sz="3200" b="1" dirty="0">
                <a:solidFill>
                  <a:srgbClr val="0000FF"/>
                </a:solidFill>
                <a:latin typeface="黑体" panose="02010609060101010101" pitchFamily="49" charset="-122"/>
                <a:ea typeface="黑体" panose="02010609060101010101" pitchFamily="49" charset="-122"/>
              </a:rPr>
              <a:t>即</a:t>
            </a:r>
            <a:r>
              <a:rPr lang="en-US" altLang="zh-CN" sz="3200" b="1" dirty="0">
                <a:solidFill>
                  <a:srgbClr val="0000FF"/>
                </a:solidFill>
                <a:latin typeface="黑体" panose="02010609060101010101" pitchFamily="49" charset="-122"/>
                <a:ea typeface="黑体" panose="02010609060101010101" pitchFamily="49" charset="-122"/>
              </a:rPr>
              <a:t>m=2</a:t>
            </a:r>
          </a:p>
        </p:txBody>
      </p:sp>
      <p:grpSp>
        <p:nvGrpSpPr>
          <p:cNvPr id="273448" name="组合 273447">
            <a:extLst>
              <a:ext uri="{FF2B5EF4-FFF2-40B4-BE49-F238E27FC236}">
                <a16:creationId xmlns:a16="http://schemas.microsoft.com/office/drawing/2014/main" id="{B07E3633-D5E1-4089-A17B-F4C6076B0B14}"/>
              </a:ext>
            </a:extLst>
          </p:cNvPr>
          <p:cNvGrpSpPr>
            <a:grpSpLocks/>
          </p:cNvGrpSpPr>
          <p:nvPr/>
        </p:nvGrpSpPr>
        <p:grpSpPr bwMode="auto">
          <a:xfrm>
            <a:off x="4355976" y="145720"/>
            <a:ext cx="4608513" cy="4321175"/>
            <a:chOff x="2880" y="482"/>
            <a:chExt cx="2903" cy="2722"/>
          </a:xfrm>
        </p:grpSpPr>
        <p:sp>
          <p:nvSpPr>
            <p:cNvPr id="274472" name="直接连接符 273448">
              <a:extLst>
                <a:ext uri="{FF2B5EF4-FFF2-40B4-BE49-F238E27FC236}">
                  <a16:creationId xmlns:a16="http://schemas.microsoft.com/office/drawing/2014/main" id="{7EFC7051-7A5D-425F-B3CF-83DD55554EC0}"/>
                </a:ext>
              </a:extLst>
            </p:cNvPr>
            <p:cNvSpPr>
              <a:spLocks noChangeShapeType="1"/>
            </p:cNvSpPr>
            <p:nvPr/>
          </p:nvSpPr>
          <p:spPr bwMode="auto">
            <a:xfrm>
              <a:off x="3108" y="2976"/>
              <a:ext cx="249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4473" name="直接连接符 273449">
              <a:extLst>
                <a:ext uri="{FF2B5EF4-FFF2-40B4-BE49-F238E27FC236}">
                  <a16:creationId xmlns:a16="http://schemas.microsoft.com/office/drawing/2014/main" id="{E8B762A1-CCB3-49F6-9E6A-E9C2D99CC483}"/>
                </a:ext>
              </a:extLst>
            </p:cNvPr>
            <p:cNvSpPr>
              <a:spLocks noChangeShapeType="1"/>
            </p:cNvSpPr>
            <p:nvPr/>
          </p:nvSpPr>
          <p:spPr bwMode="auto">
            <a:xfrm flipH="1" flipV="1">
              <a:off x="3243" y="618"/>
              <a:ext cx="1" cy="235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4474" name="直接连接符 273450">
              <a:extLst>
                <a:ext uri="{FF2B5EF4-FFF2-40B4-BE49-F238E27FC236}">
                  <a16:creationId xmlns:a16="http://schemas.microsoft.com/office/drawing/2014/main" id="{C09E8C89-66DC-4EC6-A180-9B1F1BBAB1D3}"/>
                </a:ext>
              </a:extLst>
            </p:cNvPr>
            <p:cNvSpPr>
              <a:spLocks noChangeShapeType="1"/>
            </p:cNvSpPr>
            <p:nvPr/>
          </p:nvSpPr>
          <p:spPr bwMode="auto">
            <a:xfrm>
              <a:off x="3697" y="2931"/>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4475" name="直接连接符 273451">
              <a:extLst>
                <a:ext uri="{FF2B5EF4-FFF2-40B4-BE49-F238E27FC236}">
                  <a16:creationId xmlns:a16="http://schemas.microsoft.com/office/drawing/2014/main" id="{ADEFCBCC-5E91-40C6-B814-7B4E9DC8311C}"/>
                </a:ext>
              </a:extLst>
            </p:cNvPr>
            <p:cNvSpPr>
              <a:spLocks noChangeShapeType="1"/>
            </p:cNvSpPr>
            <p:nvPr/>
          </p:nvSpPr>
          <p:spPr bwMode="auto">
            <a:xfrm>
              <a:off x="4151" y="2931"/>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4476" name="直接连接符 273452">
              <a:extLst>
                <a:ext uri="{FF2B5EF4-FFF2-40B4-BE49-F238E27FC236}">
                  <a16:creationId xmlns:a16="http://schemas.microsoft.com/office/drawing/2014/main" id="{519BBA59-BC5B-43BA-B7DF-DC06845E03A6}"/>
                </a:ext>
              </a:extLst>
            </p:cNvPr>
            <p:cNvSpPr>
              <a:spLocks noChangeShapeType="1"/>
            </p:cNvSpPr>
            <p:nvPr/>
          </p:nvSpPr>
          <p:spPr bwMode="auto">
            <a:xfrm>
              <a:off x="4604" y="2613"/>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4477" name="直接连接符 273453">
              <a:extLst>
                <a:ext uri="{FF2B5EF4-FFF2-40B4-BE49-F238E27FC236}">
                  <a16:creationId xmlns:a16="http://schemas.microsoft.com/office/drawing/2014/main" id="{D27435C0-2F3F-47E4-93F7-30D6B9F3D782}"/>
                </a:ext>
              </a:extLst>
            </p:cNvPr>
            <p:cNvSpPr>
              <a:spLocks noChangeShapeType="1"/>
            </p:cNvSpPr>
            <p:nvPr/>
          </p:nvSpPr>
          <p:spPr bwMode="auto">
            <a:xfrm>
              <a:off x="5058" y="2931"/>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4478" name="直接连接符 273454">
              <a:extLst>
                <a:ext uri="{FF2B5EF4-FFF2-40B4-BE49-F238E27FC236}">
                  <a16:creationId xmlns:a16="http://schemas.microsoft.com/office/drawing/2014/main" id="{93A7758A-A72A-4F83-A1DB-5100E5108830}"/>
                </a:ext>
              </a:extLst>
            </p:cNvPr>
            <p:cNvSpPr>
              <a:spLocks noChangeShapeType="1"/>
            </p:cNvSpPr>
            <p:nvPr/>
          </p:nvSpPr>
          <p:spPr bwMode="auto">
            <a:xfrm>
              <a:off x="3198" y="2523"/>
              <a:ext cx="9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4479" name="直接连接符 273455">
              <a:extLst>
                <a:ext uri="{FF2B5EF4-FFF2-40B4-BE49-F238E27FC236}">
                  <a16:creationId xmlns:a16="http://schemas.microsoft.com/office/drawing/2014/main" id="{276A9400-36AD-49C0-9B08-8382048D97B6}"/>
                </a:ext>
              </a:extLst>
            </p:cNvPr>
            <p:cNvSpPr>
              <a:spLocks noChangeShapeType="1"/>
            </p:cNvSpPr>
            <p:nvPr/>
          </p:nvSpPr>
          <p:spPr bwMode="auto">
            <a:xfrm>
              <a:off x="3198" y="2069"/>
              <a:ext cx="9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4480" name="直接连接符 273456">
              <a:extLst>
                <a:ext uri="{FF2B5EF4-FFF2-40B4-BE49-F238E27FC236}">
                  <a16:creationId xmlns:a16="http://schemas.microsoft.com/office/drawing/2014/main" id="{8FD40F4A-234C-4CDC-9E11-7130A7A796E8}"/>
                </a:ext>
              </a:extLst>
            </p:cNvPr>
            <p:cNvSpPr>
              <a:spLocks noChangeShapeType="1"/>
            </p:cNvSpPr>
            <p:nvPr/>
          </p:nvSpPr>
          <p:spPr bwMode="auto">
            <a:xfrm>
              <a:off x="3198" y="1616"/>
              <a:ext cx="9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4481" name="直接连接符 273457">
              <a:extLst>
                <a:ext uri="{FF2B5EF4-FFF2-40B4-BE49-F238E27FC236}">
                  <a16:creationId xmlns:a16="http://schemas.microsoft.com/office/drawing/2014/main" id="{5CF97C4D-982C-4054-A9FC-F643D9C1D6DE}"/>
                </a:ext>
              </a:extLst>
            </p:cNvPr>
            <p:cNvSpPr>
              <a:spLocks noChangeShapeType="1"/>
            </p:cNvSpPr>
            <p:nvPr/>
          </p:nvSpPr>
          <p:spPr bwMode="auto">
            <a:xfrm>
              <a:off x="3198" y="1162"/>
              <a:ext cx="9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4482" name="矩形 273458">
              <a:extLst>
                <a:ext uri="{FF2B5EF4-FFF2-40B4-BE49-F238E27FC236}">
                  <a16:creationId xmlns:a16="http://schemas.microsoft.com/office/drawing/2014/main" id="{9C1FE050-1F02-46B8-AB7A-BD98A3A2F9C6}"/>
                </a:ext>
              </a:extLst>
            </p:cNvPr>
            <p:cNvSpPr>
              <a:spLocks noChangeArrowheads="1"/>
            </p:cNvSpPr>
            <p:nvPr/>
          </p:nvSpPr>
          <p:spPr bwMode="auto">
            <a:xfrm>
              <a:off x="2880" y="664"/>
              <a:ext cx="273" cy="1949"/>
            </a:xfrm>
            <a:prstGeom prst="rect">
              <a:avLst/>
            </a:prstGeom>
            <a:solidFill>
              <a:schemeClr val="bg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20000"/>
                </a:spcBef>
              </a:pPr>
              <a:r>
                <a:rPr lang="en-US" altLang="zh-CN" sz="2000">
                  <a:ea typeface="黑体" panose="02010609060101010101" pitchFamily="49" charset="-122"/>
                </a:rPr>
                <a:t>5</a:t>
              </a:r>
            </a:p>
            <a:p>
              <a:pPr algn="ctr">
                <a:spcBef>
                  <a:spcPct val="20000"/>
                </a:spcBef>
              </a:pPr>
              <a:endParaRPr lang="en-US" altLang="zh-CN" sz="2000">
                <a:ea typeface="黑体" panose="02010609060101010101" pitchFamily="49" charset="-122"/>
              </a:endParaRPr>
            </a:p>
            <a:p>
              <a:pPr algn="ctr">
                <a:spcBef>
                  <a:spcPct val="20000"/>
                </a:spcBef>
              </a:pPr>
              <a:r>
                <a:rPr lang="en-US" altLang="zh-CN" sz="2000">
                  <a:ea typeface="黑体" panose="02010609060101010101" pitchFamily="49" charset="-122"/>
                </a:rPr>
                <a:t>4</a:t>
              </a:r>
            </a:p>
            <a:p>
              <a:pPr algn="ctr">
                <a:spcBef>
                  <a:spcPct val="20000"/>
                </a:spcBef>
              </a:pPr>
              <a:endParaRPr lang="en-US" altLang="zh-CN" sz="2000">
                <a:ea typeface="黑体" panose="02010609060101010101" pitchFamily="49" charset="-122"/>
              </a:endParaRPr>
            </a:p>
            <a:p>
              <a:pPr algn="ctr">
                <a:spcBef>
                  <a:spcPct val="20000"/>
                </a:spcBef>
              </a:pPr>
              <a:r>
                <a:rPr lang="en-US" altLang="zh-CN" sz="2000">
                  <a:ea typeface="黑体" panose="02010609060101010101" pitchFamily="49" charset="-122"/>
                </a:rPr>
                <a:t>3</a:t>
              </a:r>
            </a:p>
            <a:p>
              <a:pPr algn="ctr">
                <a:spcBef>
                  <a:spcPct val="20000"/>
                </a:spcBef>
              </a:pPr>
              <a:endParaRPr lang="en-US" altLang="zh-CN" sz="2000">
                <a:ea typeface="黑体" panose="02010609060101010101" pitchFamily="49" charset="-122"/>
              </a:endParaRPr>
            </a:p>
            <a:p>
              <a:pPr algn="ctr">
                <a:spcBef>
                  <a:spcPct val="20000"/>
                </a:spcBef>
              </a:pPr>
              <a:r>
                <a:rPr lang="en-US" altLang="zh-CN" sz="2000">
                  <a:ea typeface="黑体" panose="02010609060101010101" pitchFamily="49" charset="-122"/>
                </a:rPr>
                <a:t>2</a:t>
              </a:r>
            </a:p>
            <a:p>
              <a:pPr algn="ctr">
                <a:spcBef>
                  <a:spcPct val="20000"/>
                </a:spcBef>
              </a:pPr>
              <a:endParaRPr lang="en-US" altLang="zh-CN" sz="2000">
                <a:ea typeface="黑体" panose="02010609060101010101" pitchFamily="49" charset="-122"/>
              </a:endParaRPr>
            </a:p>
            <a:p>
              <a:pPr algn="ctr">
                <a:spcBef>
                  <a:spcPct val="20000"/>
                </a:spcBef>
              </a:pPr>
              <a:r>
                <a:rPr lang="en-US" altLang="zh-CN" sz="2000">
                  <a:ea typeface="黑体" panose="02010609060101010101" pitchFamily="49" charset="-122"/>
                </a:rPr>
                <a:t>1</a:t>
              </a:r>
            </a:p>
          </p:txBody>
        </p:sp>
        <p:sp>
          <p:nvSpPr>
            <p:cNvPr id="274483" name="矩形 273459">
              <a:extLst>
                <a:ext uri="{FF2B5EF4-FFF2-40B4-BE49-F238E27FC236}">
                  <a16:creationId xmlns:a16="http://schemas.microsoft.com/office/drawing/2014/main" id="{E183DF65-4655-40F9-8FF7-A9FEBA51FE8E}"/>
                </a:ext>
              </a:extLst>
            </p:cNvPr>
            <p:cNvSpPr>
              <a:spLocks noChangeArrowheads="1"/>
            </p:cNvSpPr>
            <p:nvPr/>
          </p:nvSpPr>
          <p:spPr bwMode="auto">
            <a:xfrm>
              <a:off x="3153" y="3022"/>
              <a:ext cx="2472" cy="182"/>
            </a:xfrm>
            <a:prstGeom prst="rect">
              <a:avLst/>
            </a:prstGeom>
            <a:solidFill>
              <a:schemeClr val="bg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000">
                  <a:ea typeface="黑体" panose="02010609060101010101" pitchFamily="49" charset="-122"/>
                </a:rPr>
                <a:t>0        1         2        3        4         5</a:t>
              </a:r>
            </a:p>
          </p:txBody>
        </p:sp>
        <p:sp>
          <p:nvSpPr>
            <p:cNvPr id="274484" name="直接连接符 273460">
              <a:extLst>
                <a:ext uri="{FF2B5EF4-FFF2-40B4-BE49-F238E27FC236}">
                  <a16:creationId xmlns:a16="http://schemas.microsoft.com/office/drawing/2014/main" id="{569AED71-EE1B-4D3F-BC01-A45A380D49A9}"/>
                </a:ext>
              </a:extLst>
            </p:cNvPr>
            <p:cNvSpPr>
              <a:spLocks noChangeShapeType="1"/>
            </p:cNvSpPr>
            <p:nvPr/>
          </p:nvSpPr>
          <p:spPr bwMode="auto">
            <a:xfrm>
              <a:off x="5512" y="2931"/>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4485" name="椭圆 273461">
              <a:extLst>
                <a:ext uri="{FF2B5EF4-FFF2-40B4-BE49-F238E27FC236}">
                  <a16:creationId xmlns:a16="http://schemas.microsoft.com/office/drawing/2014/main" id="{1AC7CA84-BA56-400A-9B60-B88171B81D22}"/>
                </a:ext>
              </a:extLst>
            </p:cNvPr>
            <p:cNvSpPr>
              <a:spLocks noChangeArrowheads="1"/>
            </p:cNvSpPr>
            <p:nvPr/>
          </p:nvSpPr>
          <p:spPr bwMode="auto">
            <a:xfrm>
              <a:off x="3242" y="754"/>
              <a:ext cx="46" cy="45"/>
            </a:xfrm>
            <a:prstGeom prst="ellipse">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74486" name="直接连接符 273462">
              <a:extLst>
                <a:ext uri="{FF2B5EF4-FFF2-40B4-BE49-F238E27FC236}">
                  <a16:creationId xmlns:a16="http://schemas.microsoft.com/office/drawing/2014/main" id="{235A313A-B1EB-4C82-A2F6-E83991FB3AA7}"/>
                </a:ext>
              </a:extLst>
            </p:cNvPr>
            <p:cNvSpPr>
              <a:spLocks noChangeShapeType="1"/>
            </p:cNvSpPr>
            <p:nvPr/>
          </p:nvSpPr>
          <p:spPr bwMode="auto">
            <a:xfrm>
              <a:off x="4604" y="2523"/>
              <a:ext cx="0" cy="5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4487" name="直接连接符 273463">
              <a:extLst>
                <a:ext uri="{FF2B5EF4-FFF2-40B4-BE49-F238E27FC236}">
                  <a16:creationId xmlns:a16="http://schemas.microsoft.com/office/drawing/2014/main" id="{7B60A217-B3AF-4FAD-B519-C1082D2D0237}"/>
                </a:ext>
              </a:extLst>
            </p:cNvPr>
            <p:cNvSpPr>
              <a:spLocks noChangeShapeType="1"/>
            </p:cNvSpPr>
            <p:nvPr/>
          </p:nvSpPr>
          <p:spPr bwMode="auto">
            <a:xfrm>
              <a:off x="3198" y="1616"/>
              <a:ext cx="2313"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4488" name="椭圆 273464">
              <a:extLst>
                <a:ext uri="{FF2B5EF4-FFF2-40B4-BE49-F238E27FC236}">
                  <a16:creationId xmlns:a16="http://schemas.microsoft.com/office/drawing/2014/main" id="{7F1A44B0-3CA5-4360-8367-52227F2E995B}"/>
                </a:ext>
              </a:extLst>
            </p:cNvPr>
            <p:cNvSpPr>
              <a:spLocks noChangeArrowheads="1"/>
            </p:cNvSpPr>
            <p:nvPr/>
          </p:nvSpPr>
          <p:spPr bwMode="auto">
            <a:xfrm>
              <a:off x="4150" y="2523"/>
              <a:ext cx="46" cy="45"/>
            </a:xfrm>
            <a:prstGeom prst="ellipse">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74489" name="直接连接符 273465">
              <a:extLst>
                <a:ext uri="{FF2B5EF4-FFF2-40B4-BE49-F238E27FC236}">
                  <a16:creationId xmlns:a16="http://schemas.microsoft.com/office/drawing/2014/main" id="{CF79F0D1-ADBA-48C9-91D5-F8DC3FDCA409}"/>
                </a:ext>
              </a:extLst>
            </p:cNvPr>
            <p:cNvSpPr>
              <a:spLocks noChangeShapeType="1"/>
            </p:cNvSpPr>
            <p:nvPr/>
          </p:nvSpPr>
          <p:spPr bwMode="auto">
            <a:xfrm>
              <a:off x="3198" y="2523"/>
              <a:ext cx="140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4490" name="直接连接符 273466">
              <a:extLst>
                <a:ext uri="{FF2B5EF4-FFF2-40B4-BE49-F238E27FC236}">
                  <a16:creationId xmlns:a16="http://schemas.microsoft.com/office/drawing/2014/main" id="{3B52E3D6-6A8A-4183-9BFC-F2F5E9581BA8}"/>
                </a:ext>
              </a:extLst>
            </p:cNvPr>
            <p:cNvSpPr>
              <a:spLocks noChangeShapeType="1"/>
            </p:cNvSpPr>
            <p:nvPr/>
          </p:nvSpPr>
          <p:spPr bwMode="auto">
            <a:xfrm>
              <a:off x="4150" y="2523"/>
              <a:ext cx="0" cy="5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4491" name="椭圆 273467">
              <a:extLst>
                <a:ext uri="{FF2B5EF4-FFF2-40B4-BE49-F238E27FC236}">
                  <a16:creationId xmlns:a16="http://schemas.microsoft.com/office/drawing/2014/main" id="{854F6C33-5740-4E0F-9CEA-454472EB43A9}"/>
                </a:ext>
              </a:extLst>
            </p:cNvPr>
            <p:cNvSpPr>
              <a:spLocks noChangeArrowheads="1"/>
            </p:cNvSpPr>
            <p:nvPr/>
          </p:nvSpPr>
          <p:spPr bwMode="auto">
            <a:xfrm>
              <a:off x="3696" y="2070"/>
              <a:ext cx="46" cy="45"/>
            </a:xfrm>
            <a:prstGeom prst="ellipse">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74492" name="直接连接符 273468">
              <a:extLst>
                <a:ext uri="{FF2B5EF4-FFF2-40B4-BE49-F238E27FC236}">
                  <a16:creationId xmlns:a16="http://schemas.microsoft.com/office/drawing/2014/main" id="{74E611AC-D6A4-400E-BC23-9FD74253BD43}"/>
                </a:ext>
              </a:extLst>
            </p:cNvPr>
            <p:cNvSpPr>
              <a:spLocks noChangeShapeType="1"/>
            </p:cNvSpPr>
            <p:nvPr/>
          </p:nvSpPr>
          <p:spPr bwMode="auto">
            <a:xfrm>
              <a:off x="5511" y="1616"/>
              <a:ext cx="0" cy="140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4493" name="椭圆 273469">
              <a:extLst>
                <a:ext uri="{FF2B5EF4-FFF2-40B4-BE49-F238E27FC236}">
                  <a16:creationId xmlns:a16="http://schemas.microsoft.com/office/drawing/2014/main" id="{0A52731B-A8D7-43DF-9F50-CEAF9E93BB0B}"/>
                </a:ext>
              </a:extLst>
            </p:cNvPr>
            <p:cNvSpPr>
              <a:spLocks noChangeArrowheads="1"/>
            </p:cNvSpPr>
            <p:nvPr/>
          </p:nvSpPr>
          <p:spPr bwMode="auto">
            <a:xfrm>
              <a:off x="5511" y="1617"/>
              <a:ext cx="46" cy="45"/>
            </a:xfrm>
            <a:prstGeom prst="ellipse">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74494" name="直接连接符 273470">
              <a:extLst>
                <a:ext uri="{FF2B5EF4-FFF2-40B4-BE49-F238E27FC236}">
                  <a16:creationId xmlns:a16="http://schemas.microsoft.com/office/drawing/2014/main" id="{89CE94A9-CA7E-402E-A0D5-316D553EDF26}"/>
                </a:ext>
              </a:extLst>
            </p:cNvPr>
            <p:cNvSpPr>
              <a:spLocks noChangeShapeType="1"/>
            </p:cNvSpPr>
            <p:nvPr/>
          </p:nvSpPr>
          <p:spPr bwMode="auto">
            <a:xfrm>
              <a:off x="3696" y="2115"/>
              <a:ext cx="0" cy="90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4495" name="直接连接符 273471">
              <a:extLst>
                <a:ext uri="{FF2B5EF4-FFF2-40B4-BE49-F238E27FC236}">
                  <a16:creationId xmlns:a16="http://schemas.microsoft.com/office/drawing/2014/main" id="{9E7F86D3-51CF-44DF-93ED-546F36E3B2D1}"/>
                </a:ext>
              </a:extLst>
            </p:cNvPr>
            <p:cNvSpPr>
              <a:spLocks noChangeShapeType="1"/>
            </p:cNvSpPr>
            <p:nvPr/>
          </p:nvSpPr>
          <p:spPr bwMode="auto">
            <a:xfrm>
              <a:off x="3198" y="2070"/>
              <a:ext cx="1859"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4496" name="矩形 273472">
              <a:extLst>
                <a:ext uri="{FF2B5EF4-FFF2-40B4-BE49-F238E27FC236}">
                  <a16:creationId xmlns:a16="http://schemas.microsoft.com/office/drawing/2014/main" id="{55A73CC9-6E3F-4DEB-BF74-1A0C0FF7C574}"/>
                </a:ext>
              </a:extLst>
            </p:cNvPr>
            <p:cNvSpPr>
              <a:spLocks noChangeArrowheads="1"/>
            </p:cNvSpPr>
            <p:nvPr/>
          </p:nvSpPr>
          <p:spPr bwMode="auto">
            <a:xfrm>
              <a:off x="5579" y="2887"/>
              <a:ext cx="181" cy="136"/>
            </a:xfrm>
            <a:prstGeom prst="rect">
              <a:avLst/>
            </a:prstGeom>
            <a:solidFill>
              <a:schemeClr val="bg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3200">
                  <a:ea typeface="黑体" panose="02010609060101010101" pitchFamily="49" charset="-122"/>
                </a:rPr>
                <a:t>x</a:t>
              </a:r>
            </a:p>
          </p:txBody>
        </p:sp>
        <p:sp>
          <p:nvSpPr>
            <p:cNvPr id="274497" name="矩形 273473">
              <a:extLst>
                <a:ext uri="{FF2B5EF4-FFF2-40B4-BE49-F238E27FC236}">
                  <a16:creationId xmlns:a16="http://schemas.microsoft.com/office/drawing/2014/main" id="{DA14AC9E-7B67-434D-A137-2F2B0BF4CB8D}"/>
                </a:ext>
              </a:extLst>
            </p:cNvPr>
            <p:cNvSpPr>
              <a:spLocks noChangeArrowheads="1"/>
            </p:cNvSpPr>
            <p:nvPr/>
          </p:nvSpPr>
          <p:spPr bwMode="auto">
            <a:xfrm>
              <a:off x="3424" y="482"/>
              <a:ext cx="181" cy="136"/>
            </a:xfrm>
            <a:prstGeom prst="rect">
              <a:avLst/>
            </a:prstGeom>
            <a:solidFill>
              <a:schemeClr val="bg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3200">
                  <a:ea typeface="黑体" panose="02010609060101010101" pitchFamily="49" charset="-122"/>
                </a:rPr>
                <a:t>y</a:t>
              </a:r>
            </a:p>
          </p:txBody>
        </p:sp>
        <p:sp>
          <p:nvSpPr>
            <p:cNvPr id="274498" name="直接连接符 273474">
              <a:extLst>
                <a:ext uri="{FF2B5EF4-FFF2-40B4-BE49-F238E27FC236}">
                  <a16:creationId xmlns:a16="http://schemas.microsoft.com/office/drawing/2014/main" id="{286DABF6-64C9-4FC7-B9DF-55B6CAB3FC2A}"/>
                </a:ext>
              </a:extLst>
            </p:cNvPr>
            <p:cNvSpPr>
              <a:spLocks noChangeShapeType="1"/>
            </p:cNvSpPr>
            <p:nvPr/>
          </p:nvSpPr>
          <p:spPr bwMode="auto">
            <a:xfrm>
              <a:off x="3198" y="754"/>
              <a:ext cx="9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4499" name="椭圆 273475">
              <a:extLst>
                <a:ext uri="{FF2B5EF4-FFF2-40B4-BE49-F238E27FC236}">
                  <a16:creationId xmlns:a16="http://schemas.microsoft.com/office/drawing/2014/main" id="{D3B47B8C-9B1C-4439-8870-EE1EB65187CF}"/>
                </a:ext>
              </a:extLst>
            </p:cNvPr>
            <p:cNvSpPr>
              <a:spLocks noChangeArrowheads="1"/>
            </p:cNvSpPr>
            <p:nvPr/>
          </p:nvSpPr>
          <p:spPr bwMode="auto">
            <a:xfrm>
              <a:off x="4603" y="2523"/>
              <a:ext cx="46" cy="45"/>
            </a:xfrm>
            <a:prstGeom prst="ellipse">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74500" name="直接连接符 273476">
              <a:extLst>
                <a:ext uri="{FF2B5EF4-FFF2-40B4-BE49-F238E27FC236}">
                  <a16:creationId xmlns:a16="http://schemas.microsoft.com/office/drawing/2014/main" id="{DB3B0BB5-78BD-4627-8F25-C15AFF4A93EB}"/>
                </a:ext>
              </a:extLst>
            </p:cNvPr>
            <p:cNvSpPr>
              <a:spLocks noChangeShapeType="1"/>
            </p:cNvSpPr>
            <p:nvPr/>
          </p:nvSpPr>
          <p:spPr bwMode="auto">
            <a:xfrm>
              <a:off x="5057" y="2115"/>
              <a:ext cx="0" cy="95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4501" name="椭圆 273477">
              <a:extLst>
                <a:ext uri="{FF2B5EF4-FFF2-40B4-BE49-F238E27FC236}">
                  <a16:creationId xmlns:a16="http://schemas.microsoft.com/office/drawing/2014/main" id="{5D5DD380-8C87-4D24-9984-D0047D9AEAEC}"/>
                </a:ext>
              </a:extLst>
            </p:cNvPr>
            <p:cNvSpPr>
              <a:spLocks noChangeArrowheads="1"/>
            </p:cNvSpPr>
            <p:nvPr/>
          </p:nvSpPr>
          <p:spPr bwMode="auto">
            <a:xfrm>
              <a:off x="5057" y="2070"/>
              <a:ext cx="46" cy="45"/>
            </a:xfrm>
            <a:prstGeom prst="ellipse">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74502" name="椭圆 273478">
              <a:extLst>
                <a:ext uri="{FF2B5EF4-FFF2-40B4-BE49-F238E27FC236}">
                  <a16:creationId xmlns:a16="http://schemas.microsoft.com/office/drawing/2014/main" id="{74ACE4A1-77DF-442F-9D17-FC35DE641CE7}"/>
                </a:ext>
              </a:extLst>
            </p:cNvPr>
            <p:cNvSpPr>
              <a:spLocks noChangeArrowheads="1"/>
            </p:cNvSpPr>
            <p:nvPr/>
          </p:nvSpPr>
          <p:spPr bwMode="auto">
            <a:xfrm>
              <a:off x="3243" y="890"/>
              <a:ext cx="46" cy="45"/>
            </a:xfrm>
            <a:prstGeom prst="ellipse">
              <a:avLst/>
            </a:prstGeom>
            <a:solidFill>
              <a:srgbClr val="FF00FF"/>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74503" name="椭圆 273479">
              <a:extLst>
                <a:ext uri="{FF2B5EF4-FFF2-40B4-BE49-F238E27FC236}">
                  <a16:creationId xmlns:a16="http://schemas.microsoft.com/office/drawing/2014/main" id="{5FCE7982-9C5E-477E-84E2-F693722707CA}"/>
                </a:ext>
              </a:extLst>
            </p:cNvPr>
            <p:cNvSpPr>
              <a:spLocks noChangeArrowheads="1"/>
            </p:cNvSpPr>
            <p:nvPr/>
          </p:nvSpPr>
          <p:spPr bwMode="auto">
            <a:xfrm>
              <a:off x="3696" y="1888"/>
              <a:ext cx="46" cy="45"/>
            </a:xfrm>
            <a:prstGeom prst="ellipse">
              <a:avLst/>
            </a:prstGeom>
            <a:solidFill>
              <a:srgbClr val="FF00FF"/>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74504" name="椭圆 273480">
              <a:extLst>
                <a:ext uri="{FF2B5EF4-FFF2-40B4-BE49-F238E27FC236}">
                  <a16:creationId xmlns:a16="http://schemas.microsoft.com/office/drawing/2014/main" id="{467DF536-51AD-4B19-91E5-047EA2EC2809}"/>
                </a:ext>
              </a:extLst>
            </p:cNvPr>
            <p:cNvSpPr>
              <a:spLocks noChangeArrowheads="1"/>
            </p:cNvSpPr>
            <p:nvPr/>
          </p:nvSpPr>
          <p:spPr bwMode="auto">
            <a:xfrm>
              <a:off x="4150" y="2478"/>
              <a:ext cx="46" cy="45"/>
            </a:xfrm>
            <a:prstGeom prst="ellipse">
              <a:avLst/>
            </a:prstGeom>
            <a:solidFill>
              <a:srgbClr val="FF00FF"/>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74505" name="椭圆 273481">
              <a:extLst>
                <a:ext uri="{FF2B5EF4-FFF2-40B4-BE49-F238E27FC236}">
                  <a16:creationId xmlns:a16="http://schemas.microsoft.com/office/drawing/2014/main" id="{17B6E6AC-4B89-442B-BC28-448ADEE093FF}"/>
                </a:ext>
              </a:extLst>
            </p:cNvPr>
            <p:cNvSpPr>
              <a:spLocks noChangeArrowheads="1"/>
            </p:cNvSpPr>
            <p:nvPr/>
          </p:nvSpPr>
          <p:spPr bwMode="auto">
            <a:xfrm>
              <a:off x="4604" y="2614"/>
              <a:ext cx="46" cy="45"/>
            </a:xfrm>
            <a:prstGeom prst="ellipse">
              <a:avLst/>
            </a:prstGeom>
            <a:solidFill>
              <a:srgbClr val="FF00FF"/>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74506" name="椭圆 273482">
              <a:extLst>
                <a:ext uri="{FF2B5EF4-FFF2-40B4-BE49-F238E27FC236}">
                  <a16:creationId xmlns:a16="http://schemas.microsoft.com/office/drawing/2014/main" id="{5A17EBD8-D846-49C0-B980-3359EB832FDA}"/>
                </a:ext>
              </a:extLst>
            </p:cNvPr>
            <p:cNvSpPr>
              <a:spLocks noChangeArrowheads="1"/>
            </p:cNvSpPr>
            <p:nvPr/>
          </p:nvSpPr>
          <p:spPr bwMode="auto">
            <a:xfrm>
              <a:off x="5057" y="2251"/>
              <a:ext cx="46" cy="45"/>
            </a:xfrm>
            <a:prstGeom prst="ellipse">
              <a:avLst/>
            </a:prstGeom>
            <a:solidFill>
              <a:srgbClr val="FF00FF"/>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74507" name="椭圆 273483">
              <a:extLst>
                <a:ext uri="{FF2B5EF4-FFF2-40B4-BE49-F238E27FC236}">
                  <a16:creationId xmlns:a16="http://schemas.microsoft.com/office/drawing/2014/main" id="{77A6CA10-35B4-44E1-B81A-F95E2064B499}"/>
                </a:ext>
              </a:extLst>
            </p:cNvPr>
            <p:cNvSpPr>
              <a:spLocks noChangeArrowheads="1"/>
            </p:cNvSpPr>
            <p:nvPr/>
          </p:nvSpPr>
          <p:spPr bwMode="auto">
            <a:xfrm>
              <a:off x="5510" y="1480"/>
              <a:ext cx="46" cy="45"/>
            </a:xfrm>
            <a:prstGeom prst="ellipse">
              <a:avLst/>
            </a:prstGeom>
            <a:solidFill>
              <a:srgbClr val="FF00FF"/>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74508" name="椭圆 273484">
              <a:extLst>
                <a:ext uri="{FF2B5EF4-FFF2-40B4-BE49-F238E27FC236}">
                  <a16:creationId xmlns:a16="http://schemas.microsoft.com/office/drawing/2014/main" id="{61F3DACC-D2A0-4344-805B-2331AECF45E1}"/>
                </a:ext>
              </a:extLst>
            </p:cNvPr>
            <p:cNvSpPr>
              <a:spLocks noChangeArrowheads="1"/>
            </p:cNvSpPr>
            <p:nvPr/>
          </p:nvSpPr>
          <p:spPr bwMode="auto">
            <a:xfrm>
              <a:off x="4513" y="2659"/>
              <a:ext cx="46" cy="45"/>
            </a:xfrm>
            <a:prstGeom prst="ellipse">
              <a:avLst/>
            </a:prstGeom>
            <a:solidFill>
              <a:schemeClr val="tx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74509" name="任意多边形 273485">
              <a:extLst>
                <a:ext uri="{FF2B5EF4-FFF2-40B4-BE49-F238E27FC236}">
                  <a16:creationId xmlns:a16="http://schemas.microsoft.com/office/drawing/2014/main" id="{C0CAB30B-2DC8-45C2-BE17-4093015B2B41}"/>
                </a:ext>
              </a:extLst>
            </p:cNvPr>
            <p:cNvSpPr>
              <a:spLocks noChangeArrowheads="1"/>
            </p:cNvSpPr>
            <p:nvPr/>
          </p:nvSpPr>
          <p:spPr bwMode="auto">
            <a:xfrm>
              <a:off x="3243" y="845"/>
              <a:ext cx="2540" cy="1814"/>
            </a:xfrm>
            <a:custGeom>
              <a:avLst/>
              <a:gdLst>
                <a:gd name="T0" fmla="*/ 0 w 1814"/>
                <a:gd name="T1" fmla="*/ 0 h 1814"/>
                <a:gd name="T2" fmla="*/ 453 w 1814"/>
                <a:gd name="T3" fmla="*/ 1361 h 1814"/>
                <a:gd name="T4" fmla="*/ 907 w 1814"/>
                <a:gd name="T5" fmla="*/ 1814 h 1814"/>
                <a:gd name="T6" fmla="*/ 1361 w 1814"/>
                <a:gd name="T7" fmla="*/ 1361 h 1814"/>
                <a:gd name="T8" fmla="*/ 1814 w 1814"/>
                <a:gd name="T9" fmla="*/ 91 h 1814"/>
              </a:gdLst>
              <a:ahLst/>
              <a:cxnLst>
                <a:cxn ang="0">
                  <a:pos x="T0" y="T1"/>
                </a:cxn>
                <a:cxn ang="0">
                  <a:pos x="T2" y="T3"/>
                </a:cxn>
                <a:cxn ang="0">
                  <a:pos x="T4" y="T5"/>
                </a:cxn>
                <a:cxn ang="0">
                  <a:pos x="T6" y="T7"/>
                </a:cxn>
                <a:cxn ang="0">
                  <a:pos x="T8" y="T9"/>
                </a:cxn>
              </a:cxnLst>
              <a:rect l="0" t="0" r="r" b="b"/>
              <a:pathLst>
                <a:path w="1814" h="1814">
                  <a:moveTo>
                    <a:pt x="0" y="0"/>
                  </a:moveTo>
                  <a:cubicBezTo>
                    <a:pt x="151" y="529"/>
                    <a:pt x="302" y="1059"/>
                    <a:pt x="453" y="1361"/>
                  </a:cubicBezTo>
                  <a:cubicBezTo>
                    <a:pt x="604" y="1663"/>
                    <a:pt x="756" y="1814"/>
                    <a:pt x="907" y="1814"/>
                  </a:cubicBezTo>
                  <a:cubicBezTo>
                    <a:pt x="1058" y="1814"/>
                    <a:pt x="1210" y="1648"/>
                    <a:pt x="1361" y="1361"/>
                  </a:cubicBezTo>
                  <a:cubicBezTo>
                    <a:pt x="1512" y="1074"/>
                    <a:pt x="1746" y="310"/>
                    <a:pt x="1814" y="91"/>
                  </a:cubicBezTo>
                </a:path>
              </a:pathLst>
            </a:custGeom>
            <a:noFill/>
            <a:ln w="9525">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spTree>
    <p:extLst>
      <p:ext uri="{BB962C8B-B14F-4D97-AF65-F5344CB8AC3E}">
        <p14:creationId xmlns:p14="http://schemas.microsoft.com/office/powerpoint/2010/main" val="4252166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4435" name="副标题 274434">
            <a:extLst>
              <a:ext uri="{FF2B5EF4-FFF2-40B4-BE49-F238E27FC236}">
                <a16:creationId xmlns:a16="http://schemas.microsoft.com/office/drawing/2014/main" id="{C553AA70-EAF9-41F2-BFB6-A0BB276EE68A}"/>
              </a:ext>
            </a:extLst>
          </p:cNvPr>
          <p:cNvSpPr>
            <a:spLocks noGrp="1" noChangeArrowheads="1"/>
          </p:cNvSpPr>
          <p:nvPr>
            <p:ph type="subTitle" idx="1"/>
          </p:nvPr>
        </p:nvSpPr>
        <p:spPr>
          <a:xfrm>
            <a:off x="323528" y="348310"/>
            <a:ext cx="2798936" cy="1120122"/>
          </a:xfrm>
        </p:spPr>
        <p:txBody>
          <a:bodyPr>
            <a:normAutofit/>
          </a:bodyPr>
          <a:lstStyle/>
          <a:p>
            <a:pPr algn="l"/>
            <a:r>
              <a:rPr lang="zh-CN" altLang="en-US" sz="2800" dirty="0">
                <a:solidFill>
                  <a:srgbClr val="0000FF"/>
                </a:solidFill>
                <a:latin typeface="华文宋体" panose="02010600040101010101" pitchFamily="2" charset="-122"/>
                <a:ea typeface="华文宋体" panose="02010600040101010101" pitchFamily="2" charset="-122"/>
              </a:rPr>
              <a:t>由</a:t>
            </a:r>
            <a:r>
              <a:rPr lang="en-US" altLang="zh-CN" sz="2800" dirty="0">
                <a:solidFill>
                  <a:srgbClr val="0000FF"/>
                </a:solidFill>
                <a:latin typeface="华文宋体" panose="02010600040101010101" pitchFamily="2" charset="-122"/>
                <a:ea typeface="华文宋体" panose="02010600040101010101" pitchFamily="2" charset="-122"/>
              </a:rPr>
              <a:t>N=6</a:t>
            </a:r>
            <a:r>
              <a:rPr lang="zh-CN" altLang="en-US" sz="2800" dirty="0">
                <a:solidFill>
                  <a:srgbClr val="0000FF"/>
                </a:solidFill>
                <a:latin typeface="华文宋体" panose="02010600040101010101" pitchFamily="2" charset="-122"/>
                <a:ea typeface="华文宋体" panose="02010600040101010101" pitchFamily="2" charset="-122"/>
              </a:rPr>
              <a:t>，</a:t>
            </a:r>
            <a:r>
              <a:rPr lang="en-US" altLang="zh-CN" sz="2800" dirty="0">
                <a:solidFill>
                  <a:srgbClr val="0000FF"/>
                </a:solidFill>
                <a:latin typeface="华文宋体" panose="02010600040101010101" pitchFamily="2" charset="-122"/>
                <a:ea typeface="华文宋体" panose="02010600040101010101" pitchFamily="2" charset="-122"/>
              </a:rPr>
              <a:t>m=2</a:t>
            </a:r>
            <a:r>
              <a:rPr lang="zh-CN" altLang="en-US" sz="2800" dirty="0">
                <a:solidFill>
                  <a:srgbClr val="0000FF"/>
                </a:solidFill>
                <a:latin typeface="华文宋体" panose="02010600040101010101" pitchFamily="2" charset="-122"/>
                <a:ea typeface="华文宋体" panose="02010600040101010101" pitchFamily="2" charset="-122"/>
              </a:rPr>
              <a:t>，</a:t>
            </a:r>
            <a:endParaRPr lang="en-US" altLang="zh-CN" sz="2800" dirty="0">
              <a:solidFill>
                <a:srgbClr val="0000FF"/>
              </a:solidFill>
              <a:latin typeface="华文宋体" panose="02010600040101010101" pitchFamily="2" charset="-122"/>
              <a:ea typeface="华文宋体" panose="02010600040101010101" pitchFamily="2" charset="-122"/>
            </a:endParaRPr>
          </a:p>
          <a:p>
            <a:pPr algn="l"/>
            <a:r>
              <a:rPr lang="zh-CN" altLang="en-US" sz="2800" dirty="0">
                <a:solidFill>
                  <a:srgbClr val="0000FF"/>
                </a:solidFill>
                <a:latin typeface="华文宋体" panose="02010600040101010101" pitchFamily="2" charset="-122"/>
                <a:ea typeface="华文宋体" panose="02010600040101010101" pitchFamily="2" charset="-122"/>
              </a:rPr>
              <a:t>其正规方程组为</a:t>
            </a:r>
          </a:p>
        </p:txBody>
      </p:sp>
      <p:graphicFrame>
        <p:nvGraphicFramePr>
          <p:cNvPr id="274436" name="对象 274435">
            <a:extLst>
              <a:ext uri="{FF2B5EF4-FFF2-40B4-BE49-F238E27FC236}">
                <a16:creationId xmlns:a16="http://schemas.microsoft.com/office/drawing/2014/main" id="{9561F629-B07E-424B-9BF4-93B3BC318C30}"/>
              </a:ext>
            </a:extLst>
          </p:cNvPr>
          <p:cNvGraphicFramePr>
            <a:graphicFrameLocks/>
          </p:cNvGraphicFramePr>
          <p:nvPr>
            <p:extLst>
              <p:ext uri="{D42A27DB-BD31-4B8C-83A1-F6EECF244321}">
                <p14:modId xmlns:p14="http://schemas.microsoft.com/office/powerpoint/2010/main" val="3365987016"/>
              </p:ext>
            </p:extLst>
          </p:nvPr>
        </p:nvGraphicFramePr>
        <p:xfrm>
          <a:off x="3707904" y="85172"/>
          <a:ext cx="4436862" cy="1929760"/>
        </p:xfrm>
        <a:graphic>
          <a:graphicData uri="http://schemas.openxmlformats.org/presentationml/2006/ole">
            <mc:AlternateContent xmlns:mc="http://schemas.openxmlformats.org/markup-compatibility/2006">
              <mc:Choice xmlns:v="urn:schemas-microsoft-com:vml" Requires="v">
                <p:oleObj spid="_x0000_s160998" r:id="rId3" imgW="2399259" imgH="812447" progId="Equation.3">
                  <p:embed/>
                </p:oleObj>
              </mc:Choice>
              <mc:Fallback>
                <p:oleObj r:id="rId3" imgW="2399259" imgH="812447" progId="Equation.3">
                  <p:embed/>
                  <p:pic>
                    <p:nvPicPr>
                      <p:cNvPr id="274436" name="对象 274435">
                        <a:extLst>
                          <a:ext uri="{FF2B5EF4-FFF2-40B4-BE49-F238E27FC236}">
                            <a16:creationId xmlns:a16="http://schemas.microsoft.com/office/drawing/2014/main" id="{9561F629-B07E-424B-9BF4-93B3BC318C3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85172"/>
                        <a:ext cx="4436862" cy="1929760"/>
                      </a:xfrm>
                      <a:prstGeom prst="rect">
                        <a:avLst/>
                      </a:prstGeom>
                      <a:noFill/>
                      <a:ln>
                        <a:noFill/>
                      </a:ln>
                      <a:extLst/>
                    </p:spPr>
                  </p:pic>
                </p:oleObj>
              </mc:Fallback>
            </mc:AlternateContent>
          </a:graphicData>
        </a:graphic>
      </p:graphicFrame>
      <p:sp>
        <p:nvSpPr>
          <p:cNvPr id="274437" name="矩形 274436">
            <a:extLst>
              <a:ext uri="{FF2B5EF4-FFF2-40B4-BE49-F238E27FC236}">
                <a16:creationId xmlns:a16="http://schemas.microsoft.com/office/drawing/2014/main" id="{5444A3BD-3A52-4A30-8502-CF17F4794A11}"/>
              </a:ext>
            </a:extLst>
          </p:cNvPr>
          <p:cNvSpPr>
            <a:spLocks noChangeArrowheads="1"/>
          </p:cNvSpPr>
          <p:nvPr/>
        </p:nvSpPr>
        <p:spPr bwMode="auto">
          <a:xfrm>
            <a:off x="4232" y="3508151"/>
            <a:ext cx="91440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spcBef>
                <a:spcPct val="20000"/>
              </a:spcBef>
            </a:pPr>
            <a:r>
              <a:rPr lang="zh-CN" altLang="en-US" sz="2800" b="0" dirty="0">
                <a:solidFill>
                  <a:srgbClr val="0000FF"/>
                </a:solidFill>
                <a:latin typeface="华文宋体" panose="02010600040101010101" pitchFamily="2" charset="-122"/>
                <a:ea typeface="华文宋体" panose="02010600040101010101" pitchFamily="2" charset="-122"/>
              </a:rPr>
              <a:t>代入，则其正规方程组变为</a:t>
            </a:r>
          </a:p>
        </p:txBody>
      </p:sp>
      <p:graphicFrame>
        <p:nvGraphicFramePr>
          <p:cNvPr id="274438" name="对象 274437">
            <a:extLst>
              <a:ext uri="{FF2B5EF4-FFF2-40B4-BE49-F238E27FC236}">
                <a16:creationId xmlns:a16="http://schemas.microsoft.com/office/drawing/2014/main" id="{B3F0A732-CCFA-48B4-B6D2-7239C1308501}"/>
              </a:ext>
            </a:extLst>
          </p:cNvPr>
          <p:cNvGraphicFramePr>
            <a:graphicFrameLocks/>
          </p:cNvGraphicFramePr>
          <p:nvPr>
            <p:extLst>
              <p:ext uri="{D42A27DB-BD31-4B8C-83A1-F6EECF244321}">
                <p14:modId xmlns:p14="http://schemas.microsoft.com/office/powerpoint/2010/main" val="1515604176"/>
              </p:ext>
            </p:extLst>
          </p:nvPr>
        </p:nvGraphicFramePr>
        <p:xfrm>
          <a:off x="971600" y="2132856"/>
          <a:ext cx="4536504" cy="1460064"/>
        </p:xfrm>
        <a:graphic>
          <a:graphicData uri="http://schemas.openxmlformats.org/presentationml/2006/ole">
            <mc:AlternateContent xmlns:mc="http://schemas.openxmlformats.org/markup-compatibility/2006">
              <mc:Choice xmlns:v="urn:schemas-microsoft-com:vml" Requires="v">
                <p:oleObj spid="_x0000_s160999" r:id="rId5" imgW="2781300" imgH="889000" progId="Equation.3">
                  <p:embed/>
                </p:oleObj>
              </mc:Choice>
              <mc:Fallback>
                <p:oleObj r:id="rId5" imgW="2781300" imgH="889000" progId="Equation.3">
                  <p:embed/>
                  <p:pic>
                    <p:nvPicPr>
                      <p:cNvPr id="274438" name="对象 274437">
                        <a:extLst>
                          <a:ext uri="{FF2B5EF4-FFF2-40B4-BE49-F238E27FC236}">
                            <a16:creationId xmlns:a16="http://schemas.microsoft.com/office/drawing/2014/main" id="{B3F0A732-CCFA-48B4-B6D2-7239C1308501}"/>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2132856"/>
                        <a:ext cx="4536504" cy="1460064"/>
                      </a:xfrm>
                      <a:prstGeom prst="rect">
                        <a:avLst/>
                      </a:prstGeom>
                      <a:noFill/>
                      <a:ln>
                        <a:noFill/>
                      </a:ln>
                      <a:extLst/>
                    </p:spPr>
                  </p:pic>
                </p:oleObj>
              </mc:Fallback>
            </mc:AlternateContent>
          </a:graphicData>
        </a:graphic>
      </p:graphicFrame>
      <p:graphicFrame>
        <p:nvGraphicFramePr>
          <p:cNvPr id="274439" name="对象 274438">
            <a:extLst>
              <a:ext uri="{FF2B5EF4-FFF2-40B4-BE49-F238E27FC236}">
                <a16:creationId xmlns:a16="http://schemas.microsoft.com/office/drawing/2014/main" id="{1BEA0033-B8E2-4855-B608-A7D80D72518C}"/>
              </a:ext>
            </a:extLst>
          </p:cNvPr>
          <p:cNvGraphicFramePr>
            <a:graphicFrameLocks/>
          </p:cNvGraphicFramePr>
          <p:nvPr>
            <p:extLst>
              <p:ext uri="{D42A27DB-BD31-4B8C-83A1-F6EECF244321}">
                <p14:modId xmlns:p14="http://schemas.microsoft.com/office/powerpoint/2010/main" val="3787039159"/>
              </p:ext>
            </p:extLst>
          </p:nvPr>
        </p:nvGraphicFramePr>
        <p:xfrm>
          <a:off x="2358231" y="4076570"/>
          <a:ext cx="4427538" cy="1295400"/>
        </p:xfrm>
        <a:graphic>
          <a:graphicData uri="http://schemas.openxmlformats.org/presentationml/2006/ole">
            <mc:AlternateContent xmlns:mc="http://schemas.openxmlformats.org/markup-compatibility/2006">
              <mc:Choice xmlns:v="urn:schemas-microsoft-com:vml" Requires="v">
                <p:oleObj spid="_x0000_s161000" r:id="rId7" imgW="1816100" imgH="711200" progId="Equation.3">
                  <p:embed/>
                </p:oleObj>
              </mc:Choice>
              <mc:Fallback>
                <p:oleObj r:id="rId7" imgW="1816100" imgH="711200" progId="Equation.3">
                  <p:embed/>
                  <p:pic>
                    <p:nvPicPr>
                      <p:cNvPr id="274439" name="对象 274438">
                        <a:extLst>
                          <a:ext uri="{FF2B5EF4-FFF2-40B4-BE49-F238E27FC236}">
                            <a16:creationId xmlns:a16="http://schemas.microsoft.com/office/drawing/2014/main" id="{1BEA0033-B8E2-4855-B608-A7D80D72518C}"/>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8231" y="4076570"/>
                        <a:ext cx="442753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74440" name="矩形 274439">
            <a:extLst>
              <a:ext uri="{FF2B5EF4-FFF2-40B4-BE49-F238E27FC236}">
                <a16:creationId xmlns:a16="http://schemas.microsoft.com/office/drawing/2014/main" id="{510A4141-CB08-4832-A8D0-503621738E02}"/>
              </a:ext>
            </a:extLst>
          </p:cNvPr>
          <p:cNvSpPr>
            <a:spLocks noChangeArrowheads="1"/>
          </p:cNvSpPr>
          <p:nvPr/>
        </p:nvSpPr>
        <p:spPr bwMode="auto">
          <a:xfrm>
            <a:off x="189264" y="5443054"/>
            <a:ext cx="8126640" cy="80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spcBef>
                <a:spcPct val="20000"/>
              </a:spcBef>
            </a:pPr>
            <a:r>
              <a:rPr lang="zh-CN" altLang="en-US" sz="2800" b="0" dirty="0">
                <a:solidFill>
                  <a:srgbClr val="0000FF"/>
                </a:solidFill>
                <a:latin typeface="华文宋体" panose="02010600040101010101" pitchFamily="2" charset="-122"/>
                <a:ea typeface="华文宋体" panose="02010600040101010101" pitchFamily="2" charset="-122"/>
              </a:rPr>
              <a:t>解之，得：</a:t>
            </a:r>
            <a:r>
              <a:rPr lang="en-US" altLang="zh-CN" sz="2800" b="0" dirty="0">
                <a:solidFill>
                  <a:srgbClr val="0000FF"/>
                </a:solidFill>
                <a:latin typeface="华文宋体" panose="02010600040101010101" pitchFamily="2" charset="-122"/>
                <a:ea typeface="华文宋体" panose="02010600040101010101" pitchFamily="2" charset="-122"/>
              </a:rPr>
              <a:t>a</a:t>
            </a:r>
            <a:r>
              <a:rPr lang="en-US" altLang="zh-CN" sz="2800" b="0" baseline="-25000" dirty="0">
                <a:solidFill>
                  <a:srgbClr val="0000FF"/>
                </a:solidFill>
                <a:latin typeface="华文宋体" panose="02010600040101010101" pitchFamily="2" charset="-122"/>
                <a:ea typeface="华文宋体" panose="02010600040101010101" pitchFamily="2" charset="-122"/>
              </a:rPr>
              <a:t>0</a:t>
            </a:r>
            <a:r>
              <a:rPr lang="en-US" altLang="zh-CN" sz="2800" b="0" dirty="0">
                <a:solidFill>
                  <a:srgbClr val="0000FF"/>
                </a:solidFill>
                <a:latin typeface="华文宋体" panose="02010600040101010101" pitchFamily="2" charset="-122"/>
                <a:ea typeface="华文宋体" panose="02010600040101010101" pitchFamily="2" charset="-122"/>
              </a:rPr>
              <a:t>=4.7143,a</a:t>
            </a:r>
            <a:r>
              <a:rPr lang="en-US" altLang="zh-CN" sz="2800" b="0" baseline="-25000" dirty="0">
                <a:solidFill>
                  <a:srgbClr val="0000FF"/>
                </a:solidFill>
                <a:latin typeface="华文宋体" panose="02010600040101010101" pitchFamily="2" charset="-122"/>
                <a:ea typeface="华文宋体" panose="02010600040101010101" pitchFamily="2" charset="-122"/>
              </a:rPr>
              <a:t>1</a:t>
            </a:r>
            <a:r>
              <a:rPr lang="en-US" altLang="zh-CN" sz="2800" b="0" dirty="0">
                <a:solidFill>
                  <a:srgbClr val="0000FF"/>
                </a:solidFill>
                <a:latin typeface="华文宋体" panose="02010600040101010101" pitchFamily="2" charset="-122"/>
                <a:ea typeface="华文宋体" panose="02010600040101010101" pitchFamily="2" charset="-122"/>
              </a:rPr>
              <a:t>=2.7857,a</a:t>
            </a:r>
            <a:r>
              <a:rPr lang="en-US" altLang="zh-CN" sz="2800" b="0" baseline="-25000" dirty="0">
                <a:solidFill>
                  <a:srgbClr val="0000FF"/>
                </a:solidFill>
                <a:latin typeface="华文宋体" panose="02010600040101010101" pitchFamily="2" charset="-122"/>
                <a:ea typeface="华文宋体" panose="02010600040101010101" pitchFamily="2" charset="-122"/>
              </a:rPr>
              <a:t>2</a:t>
            </a:r>
            <a:r>
              <a:rPr lang="en-US" altLang="zh-CN" sz="2800" b="0" dirty="0">
                <a:solidFill>
                  <a:srgbClr val="0000FF"/>
                </a:solidFill>
                <a:latin typeface="华文宋体" panose="02010600040101010101" pitchFamily="2" charset="-122"/>
                <a:ea typeface="华文宋体" panose="02010600040101010101" pitchFamily="2" charset="-122"/>
              </a:rPr>
              <a:t>=0.5000</a:t>
            </a:r>
          </a:p>
        </p:txBody>
      </p:sp>
      <p:sp>
        <p:nvSpPr>
          <p:cNvPr id="274441" name="矩形 274440">
            <a:extLst>
              <a:ext uri="{FF2B5EF4-FFF2-40B4-BE49-F238E27FC236}">
                <a16:creationId xmlns:a16="http://schemas.microsoft.com/office/drawing/2014/main" id="{C1174BA5-CACE-4EC4-ABCA-CDDDD5082AA5}"/>
              </a:ext>
            </a:extLst>
          </p:cNvPr>
          <p:cNvSpPr>
            <a:spLocks noChangeArrowheads="1"/>
          </p:cNvSpPr>
          <p:nvPr/>
        </p:nvSpPr>
        <p:spPr bwMode="auto">
          <a:xfrm>
            <a:off x="189264" y="6068423"/>
            <a:ext cx="844499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spcBef>
                <a:spcPct val="20000"/>
              </a:spcBef>
            </a:pPr>
            <a:r>
              <a:rPr lang="zh-CN" altLang="en-US" sz="2800" b="0" dirty="0">
                <a:solidFill>
                  <a:srgbClr val="0000FF"/>
                </a:solidFill>
                <a:latin typeface="华文宋体" panose="02010600040101010101" pitchFamily="2" charset="-122"/>
                <a:ea typeface="华文宋体" panose="02010600040101010101" pitchFamily="2" charset="-122"/>
              </a:rPr>
              <a:t>则所求多项式为： </a:t>
            </a:r>
            <a:r>
              <a:rPr lang="en-US" altLang="zh-CN" sz="2800" b="0" dirty="0">
                <a:solidFill>
                  <a:srgbClr val="0000FF"/>
                </a:solidFill>
                <a:latin typeface="华文宋体" panose="02010600040101010101" pitchFamily="2" charset="-122"/>
                <a:ea typeface="华文宋体" panose="02010600040101010101" pitchFamily="2" charset="-122"/>
              </a:rPr>
              <a:t>y(x)=4.7143-2.7857x+0.5000x</a:t>
            </a:r>
            <a:r>
              <a:rPr lang="en-US" altLang="zh-CN" sz="2800" b="0" baseline="30000" dirty="0">
                <a:solidFill>
                  <a:srgbClr val="0000FF"/>
                </a:solidFill>
                <a:latin typeface="华文宋体" panose="02010600040101010101" pitchFamily="2" charset="-122"/>
                <a:ea typeface="华文宋体" panose="02010600040101010101" pitchFamily="2" charset="-122"/>
              </a:rPr>
              <a:t>2</a:t>
            </a:r>
          </a:p>
        </p:txBody>
      </p:sp>
      <p:sp>
        <p:nvSpPr>
          <p:cNvPr id="274442" name="矩形 274441">
            <a:extLst>
              <a:ext uri="{FF2B5EF4-FFF2-40B4-BE49-F238E27FC236}">
                <a16:creationId xmlns:a16="http://schemas.microsoft.com/office/drawing/2014/main" id="{BF99B2E9-6FAE-4661-B567-C159B23DD3C2}"/>
              </a:ext>
            </a:extLst>
          </p:cNvPr>
          <p:cNvSpPr>
            <a:spLocks noChangeArrowheads="1"/>
          </p:cNvSpPr>
          <p:nvPr/>
        </p:nvSpPr>
        <p:spPr bwMode="auto">
          <a:xfrm>
            <a:off x="0" y="1984376"/>
            <a:ext cx="11525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spcBef>
                <a:spcPct val="20000"/>
              </a:spcBef>
              <a:buClr>
                <a:srgbClr val="27305F"/>
              </a:buClr>
              <a:buSzPct val="60000"/>
              <a:buFont typeface="Wingdings" panose="05000000000000000000" pitchFamily="2" charset="2"/>
              <a:buNone/>
            </a:pPr>
            <a:r>
              <a:rPr lang="zh-CN" altLang="en-US" sz="2800" b="0" dirty="0">
                <a:solidFill>
                  <a:srgbClr val="0000FF"/>
                </a:solidFill>
                <a:latin typeface="华文宋体" panose="02010600040101010101" pitchFamily="2" charset="-122"/>
                <a:ea typeface="华文宋体" panose="02010600040101010101" pitchFamily="2" charset="-122"/>
              </a:rPr>
              <a:t>其中</a:t>
            </a:r>
          </a:p>
        </p:txBody>
      </p:sp>
      <p:graphicFrame>
        <p:nvGraphicFramePr>
          <p:cNvPr id="10" name="表格 9">
            <a:extLst>
              <a:ext uri="{FF2B5EF4-FFF2-40B4-BE49-F238E27FC236}">
                <a16:creationId xmlns:a16="http://schemas.microsoft.com/office/drawing/2014/main" id="{F7609FC9-31C6-4B48-AC81-C5E02075EBCF}"/>
              </a:ext>
            </a:extLst>
          </p:cNvPr>
          <p:cNvGraphicFramePr/>
          <p:nvPr>
            <p:extLst>
              <p:ext uri="{D42A27DB-BD31-4B8C-83A1-F6EECF244321}">
                <p14:modId xmlns:p14="http://schemas.microsoft.com/office/powerpoint/2010/main" val="572299776"/>
              </p:ext>
            </p:extLst>
          </p:nvPr>
        </p:nvGraphicFramePr>
        <p:xfrm>
          <a:off x="5724128" y="2204864"/>
          <a:ext cx="3168351" cy="1716798"/>
        </p:xfrm>
        <a:graphic>
          <a:graphicData uri="http://schemas.openxmlformats.org/drawingml/2006/table">
            <a:tbl>
              <a:tblPr/>
              <a:tblGrid>
                <a:gridCol w="453182">
                  <a:extLst>
                    <a:ext uri="{9D8B030D-6E8A-4147-A177-3AD203B41FA5}">
                      <a16:colId xmlns:a16="http://schemas.microsoft.com/office/drawing/2014/main" val="20000"/>
                    </a:ext>
                  </a:extLst>
                </a:gridCol>
                <a:gridCol w="451875">
                  <a:extLst>
                    <a:ext uri="{9D8B030D-6E8A-4147-A177-3AD203B41FA5}">
                      <a16:colId xmlns:a16="http://schemas.microsoft.com/office/drawing/2014/main" val="20001"/>
                    </a:ext>
                  </a:extLst>
                </a:gridCol>
                <a:gridCol w="453181">
                  <a:extLst>
                    <a:ext uri="{9D8B030D-6E8A-4147-A177-3AD203B41FA5}">
                      <a16:colId xmlns:a16="http://schemas.microsoft.com/office/drawing/2014/main" val="20002"/>
                    </a:ext>
                  </a:extLst>
                </a:gridCol>
                <a:gridCol w="451875">
                  <a:extLst>
                    <a:ext uri="{9D8B030D-6E8A-4147-A177-3AD203B41FA5}">
                      <a16:colId xmlns:a16="http://schemas.microsoft.com/office/drawing/2014/main" val="20003"/>
                    </a:ext>
                  </a:extLst>
                </a:gridCol>
                <a:gridCol w="453182">
                  <a:extLst>
                    <a:ext uri="{9D8B030D-6E8A-4147-A177-3AD203B41FA5}">
                      <a16:colId xmlns:a16="http://schemas.microsoft.com/office/drawing/2014/main" val="20004"/>
                    </a:ext>
                  </a:extLst>
                </a:gridCol>
                <a:gridCol w="451875">
                  <a:extLst>
                    <a:ext uri="{9D8B030D-6E8A-4147-A177-3AD203B41FA5}">
                      <a16:colId xmlns:a16="http://schemas.microsoft.com/office/drawing/2014/main" val="20005"/>
                    </a:ext>
                  </a:extLst>
                </a:gridCol>
                <a:gridCol w="453181">
                  <a:extLst>
                    <a:ext uri="{9D8B030D-6E8A-4147-A177-3AD203B41FA5}">
                      <a16:colId xmlns:a16="http://schemas.microsoft.com/office/drawing/2014/main" val="20006"/>
                    </a:ext>
                  </a:extLst>
                </a:gridCol>
              </a:tblGrid>
              <a:tr h="528059">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a:t>i</a:t>
                      </a:r>
                      <a:endParaRPr lang="zh-CN" altLang="en-US" sz="3100"/>
                    </a:p>
                  </a:txBody>
                  <a:tcPr marT="49913" marB="4991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a:t>1</a:t>
                      </a:r>
                      <a:endParaRPr lang="zh-CN" altLang="en-US" sz="3100"/>
                    </a:p>
                  </a:txBody>
                  <a:tcPr marT="49913" marB="4991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dirty="0"/>
                        <a:t>2</a:t>
                      </a:r>
                      <a:endParaRPr lang="zh-CN" altLang="en-US" sz="3100" dirty="0"/>
                    </a:p>
                  </a:txBody>
                  <a:tcPr marT="49913" marB="4991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a:t>3</a:t>
                      </a:r>
                      <a:endParaRPr lang="zh-CN" altLang="en-US" sz="3100"/>
                    </a:p>
                  </a:txBody>
                  <a:tcPr marT="49913" marB="4991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a:t>4</a:t>
                      </a:r>
                      <a:endParaRPr lang="zh-CN" altLang="en-US" sz="3100"/>
                    </a:p>
                  </a:txBody>
                  <a:tcPr marT="49913" marB="4991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a:t>5</a:t>
                      </a:r>
                      <a:endParaRPr lang="zh-CN" altLang="en-US" sz="3100"/>
                    </a:p>
                  </a:txBody>
                  <a:tcPr marT="49913" marB="4991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a:t>6</a:t>
                      </a:r>
                      <a:endParaRPr lang="zh-CN" altLang="en-US" sz="3100"/>
                    </a:p>
                  </a:txBody>
                  <a:tcPr marT="49913" marB="4991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8059">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a:t>x</a:t>
                      </a:r>
                      <a:r>
                        <a:rPr lang="en-US" altLang="zh-CN" sz="3100" baseline="-25000"/>
                        <a:t>i</a:t>
                      </a:r>
                      <a:endParaRPr lang="zh-CN" altLang="en-US" sz="3100" baseline="-25000"/>
                    </a:p>
                  </a:txBody>
                  <a:tcPr marT="49913" marB="4991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a:t>0</a:t>
                      </a:r>
                      <a:endParaRPr lang="zh-CN" altLang="en-US" sz="3100"/>
                    </a:p>
                  </a:txBody>
                  <a:tcPr marT="49913" marB="4991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a:t>1</a:t>
                      </a:r>
                      <a:endParaRPr lang="zh-CN" altLang="en-US" sz="3100"/>
                    </a:p>
                  </a:txBody>
                  <a:tcPr marT="49913" marB="4991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a:t>2</a:t>
                      </a:r>
                      <a:endParaRPr lang="zh-CN" altLang="en-US" sz="3100"/>
                    </a:p>
                  </a:txBody>
                  <a:tcPr marT="49913" marB="4991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a:t>3</a:t>
                      </a:r>
                      <a:endParaRPr lang="zh-CN" altLang="en-US" sz="3100"/>
                    </a:p>
                  </a:txBody>
                  <a:tcPr marT="49913" marB="4991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dirty="0"/>
                        <a:t>4</a:t>
                      </a:r>
                      <a:endParaRPr lang="zh-CN" altLang="en-US" sz="3100" dirty="0"/>
                    </a:p>
                  </a:txBody>
                  <a:tcPr marT="49913" marB="4991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dirty="0"/>
                        <a:t>5</a:t>
                      </a:r>
                      <a:endParaRPr lang="zh-CN" altLang="en-US" sz="3100" dirty="0"/>
                    </a:p>
                  </a:txBody>
                  <a:tcPr marT="49913" marB="4991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8059">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dirty="0" err="1"/>
                        <a:t>y</a:t>
                      </a:r>
                      <a:r>
                        <a:rPr lang="en-US" altLang="zh-CN" sz="3100" baseline="-25000" dirty="0" err="1"/>
                        <a:t>i</a:t>
                      </a:r>
                      <a:endParaRPr lang="zh-CN" altLang="en-US" sz="3100" baseline="-25000"/>
                    </a:p>
                  </a:txBody>
                  <a:tcPr marT="49913" marB="4991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a:t>5</a:t>
                      </a:r>
                      <a:endParaRPr lang="zh-CN" altLang="en-US" sz="3100"/>
                    </a:p>
                  </a:txBody>
                  <a:tcPr marT="49913" marB="4991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a:t>2</a:t>
                      </a:r>
                      <a:endParaRPr lang="zh-CN" altLang="en-US" sz="3100"/>
                    </a:p>
                  </a:txBody>
                  <a:tcPr marT="49913" marB="4991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a:t>1</a:t>
                      </a:r>
                      <a:endParaRPr lang="zh-CN" altLang="en-US" sz="3100"/>
                    </a:p>
                  </a:txBody>
                  <a:tcPr marT="49913" marB="4991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a:t>1</a:t>
                      </a:r>
                      <a:endParaRPr lang="zh-CN" altLang="en-US" sz="3100"/>
                    </a:p>
                  </a:txBody>
                  <a:tcPr marT="49913" marB="4991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a:t>2</a:t>
                      </a:r>
                      <a:endParaRPr lang="zh-CN" altLang="en-US" sz="3100"/>
                    </a:p>
                  </a:txBody>
                  <a:tcPr marT="49913" marB="4991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3100" dirty="0"/>
                        <a:t>3</a:t>
                      </a:r>
                      <a:endParaRPr lang="zh-CN" altLang="en-US" sz="3100" dirty="0"/>
                    </a:p>
                  </a:txBody>
                  <a:tcPr marT="49913" marB="4991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5360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44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44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44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4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7" grpId="0"/>
      <p:bldP spid="274440" grpId="0"/>
      <p:bldP spid="274441"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5459" name="副标题 275458">
            <a:extLst>
              <a:ext uri="{FF2B5EF4-FFF2-40B4-BE49-F238E27FC236}">
                <a16:creationId xmlns:a16="http://schemas.microsoft.com/office/drawing/2014/main" id="{A5AF8BCC-FAEA-4A7C-94F5-501085DDAFDE}"/>
              </a:ext>
            </a:extLst>
          </p:cNvPr>
          <p:cNvSpPr>
            <a:spLocks noGrp="1" noChangeArrowheads="1"/>
          </p:cNvSpPr>
          <p:nvPr>
            <p:ph type="subTitle" idx="1"/>
          </p:nvPr>
        </p:nvSpPr>
        <p:spPr>
          <a:xfrm>
            <a:off x="107504" y="980728"/>
            <a:ext cx="8280920" cy="1728192"/>
          </a:xfrm>
        </p:spPr>
        <p:txBody>
          <a:bodyPr>
            <a:normAutofit fontScale="92500" lnSpcReduction="10000"/>
          </a:bodyPr>
          <a:lstStyle/>
          <a:p>
            <a:pPr algn="l"/>
            <a:r>
              <a:rPr lang="en-US" altLang="zh-CN" sz="3200" b="1" dirty="0">
                <a:solidFill>
                  <a:srgbClr val="FF0066"/>
                </a:solidFill>
                <a:latin typeface="黑体" panose="02010609060101010101" pitchFamily="49" charset="-122"/>
                <a:ea typeface="黑体" panose="02010609060101010101" pitchFamily="49" charset="-122"/>
              </a:rPr>
              <a:t>(3)</a:t>
            </a:r>
            <a:r>
              <a:rPr lang="zh-CN" altLang="en-US" sz="3200" b="1" dirty="0">
                <a:solidFill>
                  <a:srgbClr val="FF0066"/>
                </a:solidFill>
                <a:latin typeface="黑体" panose="02010609060101010101" pitchFamily="49" charset="-122"/>
                <a:ea typeface="黑体" panose="02010609060101010101" pitchFamily="49" charset="-122"/>
              </a:rPr>
              <a:t>可化为线性拟合的非线性拟合</a:t>
            </a:r>
          </a:p>
          <a:p>
            <a:pPr algn="l">
              <a:lnSpc>
                <a:spcPct val="150000"/>
              </a:lnSpc>
            </a:pPr>
            <a:r>
              <a:rPr lang="zh-CN" altLang="en-US" sz="3000" b="1" dirty="0">
                <a:latin typeface="黑体" panose="02010609060101010101" pitchFamily="49" charset="-122"/>
                <a:ea typeface="黑体" panose="02010609060101010101" pitchFamily="49" charset="-122"/>
              </a:rPr>
              <a:t>    </a:t>
            </a:r>
            <a:r>
              <a:rPr lang="zh-CN" altLang="en-US" sz="3000" b="1" dirty="0">
                <a:solidFill>
                  <a:srgbClr val="0000FF"/>
                </a:solidFill>
                <a:latin typeface="黑体" panose="02010609060101010101" pitchFamily="49" charset="-122"/>
                <a:ea typeface="黑体" panose="02010609060101010101" pitchFamily="49" charset="-122"/>
              </a:rPr>
              <a:t>有些非线性拟合曲线可以通过适当的变量替换转化为线性曲线，从而用线性拟合进行处理。</a:t>
            </a:r>
          </a:p>
        </p:txBody>
      </p:sp>
      <p:sp>
        <p:nvSpPr>
          <p:cNvPr id="5" name="Rectangle 2">
            <a:extLst>
              <a:ext uri="{FF2B5EF4-FFF2-40B4-BE49-F238E27FC236}">
                <a16:creationId xmlns:a16="http://schemas.microsoft.com/office/drawing/2014/main" id="{0C20C66E-430F-4708-97E7-4C449359AB8F}"/>
              </a:ext>
            </a:extLst>
          </p:cNvPr>
          <p:cNvSpPr txBox="1">
            <a:spLocks noChangeArrowheads="1"/>
          </p:cNvSpPr>
          <p:nvPr/>
        </p:nvSpPr>
        <p:spPr>
          <a:xfrm>
            <a:off x="2521784" y="310584"/>
            <a:ext cx="3919904" cy="483209"/>
          </a:xfrm>
          <a:prstGeom prst="rect">
            <a:avLst/>
          </a:prstGeom>
          <a:noFill/>
          <a:ln/>
        </p:spPr>
        <p:txBody>
          <a:bodyPr vert="horz" wrap="square" lIns="91440" tIns="45720" rIns="91440" bIns="45720" rtlCol="0" anchor="b">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fontAlgn="auto">
              <a:spcAft>
                <a:spcPts val="0"/>
              </a:spcAft>
            </a:pPr>
            <a:r>
              <a:rPr lang="en-US" altLang="zh-CN" sz="2800" b="0" dirty="0">
                <a:latin typeface="华文仿宋" panose="02010600040101010101" pitchFamily="2" charset="-122"/>
                <a:ea typeface="华文仿宋" panose="02010600040101010101" pitchFamily="2" charset="-122"/>
              </a:rPr>
              <a:t>5.2   </a:t>
            </a:r>
            <a:r>
              <a:rPr lang="zh-CN" altLang="en-US" sz="2800" b="0" dirty="0">
                <a:solidFill>
                  <a:schemeClr val="bg2">
                    <a:lumMod val="10000"/>
                  </a:schemeClr>
                </a:solidFill>
                <a:latin typeface="华文仿宋" panose="02010600040101010101" pitchFamily="2" charset="-122"/>
                <a:ea typeface="华文仿宋" panose="02010600040101010101" pitchFamily="2" charset="-122"/>
              </a:rPr>
              <a:t>最小二乘拟合曲线</a:t>
            </a:r>
            <a:endParaRPr lang="zh-CN" altLang="en-US" sz="2800" b="0" dirty="0">
              <a:latin typeface="华文仿宋" panose="02010600040101010101" pitchFamily="2" charset="-122"/>
              <a:ea typeface="华文仿宋" panose="02010600040101010101" pitchFamily="2" charset="-122"/>
            </a:endParaRPr>
          </a:p>
        </p:txBody>
      </p:sp>
      <p:sp>
        <p:nvSpPr>
          <p:cNvPr id="3" name="文本框 2">
            <a:extLst>
              <a:ext uri="{FF2B5EF4-FFF2-40B4-BE49-F238E27FC236}">
                <a16:creationId xmlns:a16="http://schemas.microsoft.com/office/drawing/2014/main" id="{5E71BE1A-6A07-4679-9F5B-D95D13534644}"/>
              </a:ext>
            </a:extLst>
          </p:cNvPr>
          <p:cNvSpPr txBox="1"/>
          <p:nvPr/>
        </p:nvSpPr>
        <p:spPr>
          <a:xfrm>
            <a:off x="107504" y="2780928"/>
            <a:ext cx="8748464" cy="3262432"/>
          </a:xfrm>
          <a:prstGeom prst="rect">
            <a:avLst/>
          </a:prstGeom>
          <a:noFill/>
        </p:spPr>
        <p:txBody>
          <a:bodyPr wrap="square" rtlCol="0">
            <a:spAutoFit/>
          </a:bodyPr>
          <a:lstStyle/>
          <a:p>
            <a:pPr algn="l">
              <a:lnSpc>
                <a:spcPct val="150000"/>
              </a:lnSpc>
            </a:pPr>
            <a:r>
              <a:rPr lang="zh-CN" altLang="en-US" sz="2800" b="0" dirty="0">
                <a:solidFill>
                  <a:schemeClr val="tx1"/>
                </a:solidFill>
                <a:latin typeface="华文仿宋" panose="02010600040101010101" pitchFamily="2" charset="-122"/>
                <a:ea typeface="华文仿宋" panose="02010600040101010101" pitchFamily="2" charset="-122"/>
              </a:rPr>
              <a:t>        对于一个实际的曲线拟合问题，一般先按观测值在直角坐标平面上描出散点图，看一看散点的分布同哪类曲线图形接近，然后选用相接近的曲线拟合方程。</a:t>
            </a:r>
          </a:p>
          <a:p>
            <a:pPr algn="l">
              <a:lnSpc>
                <a:spcPct val="150000"/>
              </a:lnSpc>
            </a:pPr>
            <a:r>
              <a:rPr lang="zh-CN" altLang="en-US" sz="2800" b="0" dirty="0">
                <a:solidFill>
                  <a:schemeClr val="tx1"/>
                </a:solidFill>
                <a:latin typeface="华文仿宋" panose="02010600040101010101" pitchFamily="2" charset="-122"/>
                <a:ea typeface="华文仿宋" panose="02010600040101010101" pitchFamily="2" charset="-122"/>
              </a:rPr>
              <a:t>        再通过适当的变量替换转化为线性拟合问题，按线性拟合解出后再还原为原变量所表示的曲线拟合方程。  </a:t>
            </a:r>
          </a:p>
        </p:txBody>
      </p:sp>
    </p:spTree>
    <p:extLst>
      <p:ext uri="{BB962C8B-B14F-4D97-AF65-F5344CB8AC3E}">
        <p14:creationId xmlns:p14="http://schemas.microsoft.com/office/powerpoint/2010/main" val="2367383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a:extLst>
              <a:ext uri="{FF2B5EF4-FFF2-40B4-BE49-F238E27FC236}">
                <a16:creationId xmlns:a16="http://schemas.microsoft.com/office/drawing/2014/main" id="{93369D64-BF75-4D36-9D7A-AD96E6FBA105}"/>
              </a:ext>
            </a:extLst>
          </p:cNvPr>
          <p:cNvSpPr>
            <a:spLocks noGrp="1" noChangeArrowheads="1"/>
          </p:cNvSpPr>
          <p:nvPr>
            <p:ph type="title"/>
          </p:nvPr>
        </p:nvSpPr>
        <p:spPr>
          <a:xfrm>
            <a:off x="457200" y="924843"/>
            <a:ext cx="8243888" cy="1314450"/>
          </a:xfrm>
        </p:spPr>
        <p:txBody>
          <a:bodyPr/>
          <a:lstStyle/>
          <a:p>
            <a:r>
              <a:rPr lang="zh-CN" altLang="en-US" dirty="0">
                <a:ea typeface="隶书" panose="02010509060101010101" pitchFamily="49" charset="-122"/>
              </a:rPr>
              <a:t>其它类型拟合问题</a:t>
            </a:r>
          </a:p>
        </p:txBody>
      </p:sp>
      <p:sp>
        <p:nvSpPr>
          <p:cNvPr id="302083" name="Rectangle 3">
            <a:extLst>
              <a:ext uri="{FF2B5EF4-FFF2-40B4-BE49-F238E27FC236}">
                <a16:creationId xmlns:a16="http://schemas.microsoft.com/office/drawing/2014/main" id="{D71EC671-4E97-4320-8A10-93201742FD7E}"/>
              </a:ext>
            </a:extLst>
          </p:cNvPr>
          <p:cNvSpPr>
            <a:spLocks noGrp="1" noChangeArrowheads="1"/>
          </p:cNvSpPr>
          <p:nvPr>
            <p:ph type="body" idx="1"/>
          </p:nvPr>
        </p:nvSpPr>
        <p:spPr>
          <a:xfrm>
            <a:off x="457200" y="2219325"/>
            <a:ext cx="8058150" cy="2793851"/>
          </a:xfrm>
        </p:spPr>
        <p:txBody>
          <a:bodyPr/>
          <a:lstStyle/>
          <a:p>
            <a:pPr>
              <a:lnSpc>
                <a:spcPct val="150000"/>
              </a:lnSpc>
              <a:buFontTx/>
              <a:buNone/>
            </a:pPr>
            <a:r>
              <a:rPr lang="zh-CN" altLang="en-US" sz="2800" b="1" dirty="0">
                <a:latin typeface="宋体" panose="02010600030101010101" pitchFamily="2" charset="-122"/>
              </a:rPr>
              <a:t>  　最小二乘法并不只限于多项式，也可用于任何具体给出的函数形式。特别重要的是有些非线性最小二乘拟合问题通过适当的变换可以转化为线性最小二乘问题求解。</a:t>
            </a:r>
          </a:p>
        </p:txBody>
      </p:sp>
    </p:spTree>
    <p:extLst>
      <p:ext uri="{BB962C8B-B14F-4D97-AF65-F5344CB8AC3E}">
        <p14:creationId xmlns:p14="http://schemas.microsoft.com/office/powerpoint/2010/main" val="1430607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9" name="Text Box 3">
            <a:extLst>
              <a:ext uri="{FF2B5EF4-FFF2-40B4-BE49-F238E27FC236}">
                <a16:creationId xmlns:a16="http://schemas.microsoft.com/office/drawing/2014/main" id="{34482953-7825-4874-BB69-D8987E9DE5B8}"/>
              </a:ext>
            </a:extLst>
          </p:cNvPr>
          <p:cNvSpPr txBox="1">
            <a:spLocks noChangeArrowheads="1"/>
          </p:cNvSpPr>
          <p:nvPr/>
        </p:nvSpPr>
        <p:spPr bwMode="auto">
          <a:xfrm>
            <a:off x="323528" y="1693897"/>
            <a:ext cx="8534400" cy="2131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
                <a:srgbClr val="FF3300"/>
              </a:buClr>
              <a:buSzTx/>
              <a:buFont typeface="Wingdings" panose="05000000000000000000" pitchFamily="2" charset="2"/>
              <a:buChar char="q"/>
            </a:pPr>
            <a:r>
              <a:rPr lang="zh-CN" altLang="en-US" dirty="0">
                <a:solidFill>
                  <a:srgbClr val="0000CC"/>
                </a:solidFill>
                <a:latin typeface="+mn-ea"/>
                <a:ea typeface="+mn-ea"/>
              </a:rPr>
              <a:t> </a:t>
            </a:r>
            <a:r>
              <a:rPr lang="zh-CN" altLang="en-US" dirty="0">
                <a:latin typeface="+mn-ea"/>
                <a:ea typeface="+mn-ea"/>
              </a:rPr>
              <a:t>当函数 </a:t>
            </a:r>
            <a:r>
              <a:rPr lang="en-US" altLang="zh-CN" i="1" dirty="0">
                <a:latin typeface="+mn-ea"/>
                <a:ea typeface="+mn-ea"/>
              </a:rPr>
              <a:t>y </a:t>
            </a:r>
            <a:r>
              <a:rPr lang="en-US" altLang="zh-CN" dirty="0">
                <a:latin typeface="+mn-ea"/>
                <a:ea typeface="+mn-ea"/>
              </a:rPr>
              <a:t>= </a:t>
            </a:r>
            <a:r>
              <a:rPr lang="en-US" altLang="zh-CN" i="1" dirty="0">
                <a:latin typeface="+mn-ea"/>
                <a:ea typeface="+mn-ea"/>
              </a:rPr>
              <a:t>f</a:t>
            </a:r>
            <a:r>
              <a:rPr lang="en-US" altLang="zh-CN" dirty="0">
                <a:latin typeface="+mn-ea"/>
                <a:ea typeface="+mn-ea"/>
              </a:rPr>
              <a:t>(</a:t>
            </a:r>
            <a:r>
              <a:rPr lang="en-US" altLang="zh-CN" i="1" dirty="0">
                <a:latin typeface="+mn-ea"/>
                <a:ea typeface="+mn-ea"/>
              </a:rPr>
              <a:t>x</a:t>
            </a:r>
            <a:r>
              <a:rPr lang="en-US" altLang="zh-CN" dirty="0">
                <a:latin typeface="+mn-ea"/>
                <a:ea typeface="+mn-ea"/>
              </a:rPr>
              <a:t>) </a:t>
            </a:r>
            <a:r>
              <a:rPr lang="zh-CN" altLang="en-US" dirty="0">
                <a:latin typeface="+mn-ea"/>
                <a:ea typeface="+mn-ea"/>
              </a:rPr>
              <a:t>非常复杂或未知时，在一系列节点 </a:t>
            </a:r>
            <a:r>
              <a:rPr lang="en-US" altLang="zh-CN" sz="2400" i="1" dirty="0">
                <a:latin typeface="+mn-ea"/>
                <a:ea typeface="+mn-ea"/>
              </a:rPr>
              <a:t>x</a:t>
            </a:r>
            <a:r>
              <a:rPr lang="en-US" altLang="zh-CN" sz="2400" baseline="-25000" dirty="0">
                <a:latin typeface="+mn-ea"/>
                <a:ea typeface="+mn-ea"/>
              </a:rPr>
              <a:t>0 ,</a:t>
            </a:r>
            <a:r>
              <a:rPr lang="en-US" altLang="zh-CN" sz="2400" i="1" dirty="0">
                <a:latin typeface="+mn-ea"/>
              </a:rPr>
              <a:t> x</a:t>
            </a:r>
            <a:r>
              <a:rPr lang="en-US" altLang="zh-CN" sz="2400" baseline="-25000" dirty="0">
                <a:latin typeface="+mn-ea"/>
              </a:rPr>
              <a:t>1 </a:t>
            </a:r>
            <a:r>
              <a:rPr lang="en-US" altLang="zh-CN" sz="2400" dirty="0">
                <a:latin typeface="+mn-ea"/>
                <a:ea typeface="+mn-ea"/>
              </a:rPr>
              <a:t>… , </a:t>
            </a:r>
            <a:r>
              <a:rPr lang="en-US" altLang="zh-CN" sz="2400" i="1" dirty="0" err="1">
                <a:latin typeface="+mn-ea"/>
                <a:ea typeface="+mn-ea"/>
              </a:rPr>
              <a:t>x</a:t>
            </a:r>
            <a:r>
              <a:rPr lang="en-US" altLang="zh-CN" sz="2400" i="1" baseline="-25000" dirty="0" err="1">
                <a:latin typeface="+mn-ea"/>
                <a:ea typeface="+mn-ea"/>
              </a:rPr>
              <a:t>n</a:t>
            </a:r>
            <a:r>
              <a:rPr lang="en-US" altLang="zh-CN" sz="2400" dirty="0">
                <a:latin typeface="+mn-ea"/>
                <a:ea typeface="+mn-ea"/>
              </a:rPr>
              <a:t> </a:t>
            </a:r>
            <a:r>
              <a:rPr lang="zh-CN" altLang="en-US" dirty="0">
                <a:latin typeface="+mn-ea"/>
                <a:ea typeface="+mn-ea"/>
              </a:rPr>
              <a:t>处测得函数值 </a:t>
            </a:r>
            <a:r>
              <a:rPr lang="en-US" altLang="zh-CN" i="1" dirty="0">
                <a:latin typeface="+mn-ea"/>
                <a:ea typeface="+mn-ea"/>
              </a:rPr>
              <a:t>y</a:t>
            </a:r>
            <a:r>
              <a:rPr lang="en-US" altLang="zh-CN" baseline="-25000" dirty="0">
                <a:latin typeface="+mn-ea"/>
                <a:ea typeface="+mn-ea"/>
              </a:rPr>
              <a:t>0</a:t>
            </a:r>
            <a:r>
              <a:rPr lang="en-US" altLang="zh-CN" i="1" dirty="0">
                <a:latin typeface="+mn-ea"/>
                <a:ea typeface="+mn-ea"/>
              </a:rPr>
              <a:t> </a:t>
            </a:r>
            <a:r>
              <a:rPr lang="en-US" altLang="zh-CN" dirty="0">
                <a:latin typeface="+mn-ea"/>
                <a:ea typeface="+mn-ea"/>
              </a:rPr>
              <a:t>= </a:t>
            </a:r>
            <a:r>
              <a:rPr lang="en-US" altLang="zh-CN" i="1" dirty="0">
                <a:latin typeface="+mn-ea"/>
                <a:ea typeface="+mn-ea"/>
              </a:rPr>
              <a:t>f</a:t>
            </a:r>
            <a:r>
              <a:rPr lang="en-US" altLang="zh-CN" dirty="0">
                <a:latin typeface="+mn-ea"/>
                <a:ea typeface="+mn-ea"/>
              </a:rPr>
              <a:t>(</a:t>
            </a:r>
            <a:r>
              <a:rPr lang="en-US" altLang="zh-CN" i="1" dirty="0">
                <a:latin typeface="+mn-ea"/>
                <a:ea typeface="+mn-ea"/>
              </a:rPr>
              <a:t>x</a:t>
            </a:r>
            <a:r>
              <a:rPr lang="en-US" altLang="zh-CN" baseline="-25000" dirty="0">
                <a:latin typeface="+mn-ea"/>
                <a:ea typeface="+mn-ea"/>
              </a:rPr>
              <a:t>0</a:t>
            </a:r>
            <a:r>
              <a:rPr lang="en-US" altLang="zh-CN" dirty="0">
                <a:latin typeface="+mn-ea"/>
                <a:ea typeface="+mn-ea"/>
              </a:rPr>
              <a:t>)，… ，</a:t>
            </a:r>
            <a:r>
              <a:rPr lang="en-US" altLang="zh-CN" i="1" dirty="0" err="1">
                <a:latin typeface="+mn-ea"/>
                <a:ea typeface="+mn-ea"/>
              </a:rPr>
              <a:t>y</a:t>
            </a:r>
            <a:r>
              <a:rPr lang="en-US" altLang="zh-CN" i="1" baseline="-25000" dirty="0" err="1">
                <a:latin typeface="+mn-ea"/>
                <a:ea typeface="+mn-ea"/>
              </a:rPr>
              <a:t>n</a:t>
            </a:r>
            <a:r>
              <a:rPr lang="en-US" altLang="zh-CN" i="1" dirty="0">
                <a:latin typeface="+mn-ea"/>
                <a:ea typeface="+mn-ea"/>
              </a:rPr>
              <a:t> </a:t>
            </a:r>
            <a:r>
              <a:rPr lang="en-US" altLang="zh-CN" dirty="0">
                <a:latin typeface="+mn-ea"/>
                <a:ea typeface="+mn-ea"/>
              </a:rPr>
              <a:t>= </a:t>
            </a:r>
            <a:r>
              <a:rPr lang="en-US" altLang="zh-CN" i="1" dirty="0">
                <a:latin typeface="+mn-ea"/>
                <a:ea typeface="+mn-ea"/>
              </a:rPr>
              <a:t>f</a:t>
            </a:r>
            <a:r>
              <a:rPr lang="en-US" altLang="zh-CN" dirty="0">
                <a:latin typeface="+mn-ea"/>
                <a:ea typeface="+mn-ea"/>
              </a:rPr>
              <a:t>(</a:t>
            </a:r>
            <a:r>
              <a:rPr lang="en-US" altLang="zh-CN" i="1" dirty="0" err="1">
                <a:latin typeface="+mn-ea"/>
                <a:ea typeface="+mn-ea"/>
              </a:rPr>
              <a:t>x</a:t>
            </a:r>
            <a:r>
              <a:rPr lang="en-US" altLang="zh-CN" i="1" baseline="-25000" dirty="0" err="1">
                <a:latin typeface="+mn-ea"/>
                <a:ea typeface="+mn-ea"/>
              </a:rPr>
              <a:t>n</a:t>
            </a:r>
            <a:r>
              <a:rPr lang="en-US" altLang="zh-CN" dirty="0">
                <a:latin typeface="+mn-ea"/>
                <a:ea typeface="+mn-ea"/>
              </a:rPr>
              <a:t>) ，</a:t>
            </a:r>
            <a:r>
              <a:rPr lang="zh-CN" altLang="en-US" dirty="0">
                <a:latin typeface="+mn-ea"/>
                <a:ea typeface="+mn-ea"/>
              </a:rPr>
              <a:t>由此构造一个简单易算的</a:t>
            </a:r>
            <a:r>
              <a:rPr lang="zh-CN" altLang="en-US" dirty="0">
                <a:solidFill>
                  <a:srgbClr val="0000FF"/>
                </a:solidFill>
                <a:latin typeface="+mn-ea"/>
                <a:ea typeface="+mn-ea"/>
              </a:rPr>
              <a:t>近似函数 </a:t>
            </a:r>
            <a:r>
              <a:rPr lang="en-US" altLang="zh-CN" i="1" dirty="0">
                <a:solidFill>
                  <a:srgbClr val="0000FF"/>
                </a:solidFill>
                <a:latin typeface="+mn-ea"/>
                <a:ea typeface="+mn-ea"/>
              </a:rPr>
              <a:t>g</a:t>
            </a:r>
            <a:r>
              <a:rPr lang="en-US" altLang="zh-CN" dirty="0">
                <a:solidFill>
                  <a:srgbClr val="0000FF"/>
                </a:solidFill>
                <a:latin typeface="+mn-ea"/>
                <a:ea typeface="+mn-ea"/>
              </a:rPr>
              <a:t>(</a:t>
            </a:r>
            <a:r>
              <a:rPr lang="en-US" altLang="zh-CN" i="1" dirty="0">
                <a:solidFill>
                  <a:srgbClr val="0000FF"/>
                </a:solidFill>
                <a:latin typeface="+mn-ea"/>
                <a:ea typeface="+mn-ea"/>
              </a:rPr>
              <a:t>x</a:t>
            </a:r>
            <a:r>
              <a:rPr lang="en-US" altLang="zh-CN" dirty="0">
                <a:solidFill>
                  <a:srgbClr val="0000FF"/>
                </a:solidFill>
                <a:latin typeface="+mn-ea"/>
                <a:ea typeface="+mn-ea"/>
              </a:rPr>
              <a:t>) </a:t>
            </a:r>
            <a:r>
              <a:rPr lang="en-US" altLang="zh-CN" dirty="0">
                <a:solidFill>
                  <a:srgbClr val="990000"/>
                </a:solidFill>
                <a:latin typeface="+mn-ea"/>
                <a:ea typeface="+mn-ea"/>
                <a:sym typeface="Symbol" panose="05050102010706020507" pitchFamily="18" charset="2"/>
              </a:rPr>
              <a:t> </a:t>
            </a:r>
            <a:r>
              <a:rPr lang="en-US" altLang="zh-CN" i="1" dirty="0">
                <a:latin typeface="+mn-ea"/>
                <a:ea typeface="+mn-ea"/>
              </a:rPr>
              <a:t>f</a:t>
            </a:r>
            <a:r>
              <a:rPr lang="en-US" altLang="zh-CN" dirty="0">
                <a:latin typeface="+mn-ea"/>
                <a:ea typeface="+mn-ea"/>
              </a:rPr>
              <a:t>(</a:t>
            </a:r>
            <a:r>
              <a:rPr lang="en-US" altLang="zh-CN" i="1" dirty="0">
                <a:latin typeface="+mn-ea"/>
                <a:ea typeface="+mn-ea"/>
              </a:rPr>
              <a:t>x</a:t>
            </a:r>
            <a:r>
              <a:rPr lang="en-US" altLang="zh-CN" dirty="0">
                <a:latin typeface="+mn-ea"/>
                <a:ea typeface="+mn-ea"/>
              </a:rPr>
              <a:t>)</a:t>
            </a:r>
            <a:r>
              <a:rPr lang="en-US" altLang="zh-CN" dirty="0">
                <a:solidFill>
                  <a:srgbClr val="990000"/>
                </a:solidFill>
                <a:latin typeface="+mn-ea"/>
                <a:ea typeface="+mn-ea"/>
              </a:rPr>
              <a:t> </a:t>
            </a:r>
            <a:r>
              <a:rPr lang="en-US" altLang="zh-CN" dirty="0">
                <a:solidFill>
                  <a:srgbClr val="0000CC"/>
                </a:solidFill>
                <a:latin typeface="+mn-ea"/>
                <a:ea typeface="+mn-ea"/>
              </a:rPr>
              <a:t>，</a:t>
            </a:r>
            <a:r>
              <a:rPr lang="zh-CN" altLang="en-US" dirty="0">
                <a:solidFill>
                  <a:srgbClr val="0000FF"/>
                </a:solidFill>
                <a:latin typeface="+mn-ea"/>
                <a:ea typeface="+mn-ea"/>
              </a:rPr>
              <a:t>满足条件</a:t>
            </a:r>
            <a:r>
              <a:rPr lang="en-US" altLang="zh-CN" i="1" dirty="0">
                <a:solidFill>
                  <a:srgbClr val="0000FF"/>
                </a:solidFill>
                <a:latin typeface="+mn-ea"/>
                <a:ea typeface="+mn-ea"/>
              </a:rPr>
              <a:t>g</a:t>
            </a:r>
            <a:r>
              <a:rPr lang="en-US" altLang="zh-CN" dirty="0">
                <a:solidFill>
                  <a:srgbClr val="0000FF"/>
                </a:solidFill>
                <a:latin typeface="+mn-ea"/>
                <a:ea typeface="+mn-ea"/>
              </a:rPr>
              <a:t>(</a:t>
            </a:r>
            <a:r>
              <a:rPr lang="en-US" altLang="zh-CN" i="1" dirty="0">
                <a:solidFill>
                  <a:srgbClr val="0000FF"/>
                </a:solidFill>
                <a:latin typeface="+mn-ea"/>
                <a:ea typeface="+mn-ea"/>
              </a:rPr>
              <a:t>x</a:t>
            </a:r>
            <a:r>
              <a:rPr lang="en-US" altLang="zh-CN" i="1" baseline="-25000" dirty="0">
                <a:solidFill>
                  <a:srgbClr val="0000FF"/>
                </a:solidFill>
                <a:latin typeface="+mn-ea"/>
                <a:ea typeface="+mn-ea"/>
              </a:rPr>
              <a:t>i</a:t>
            </a:r>
            <a:r>
              <a:rPr lang="en-US" altLang="zh-CN" dirty="0">
                <a:solidFill>
                  <a:srgbClr val="0000FF"/>
                </a:solidFill>
                <a:latin typeface="+mn-ea"/>
                <a:ea typeface="+mn-ea"/>
              </a:rPr>
              <a:t>) </a:t>
            </a:r>
            <a:r>
              <a:rPr lang="en-US" altLang="zh-CN" dirty="0">
                <a:solidFill>
                  <a:srgbClr val="0000FF"/>
                </a:solidFill>
                <a:latin typeface="+mn-ea"/>
                <a:ea typeface="+mn-ea"/>
                <a:sym typeface="Symbol" panose="05050102010706020507" pitchFamily="18" charset="2"/>
              </a:rPr>
              <a:t>= </a:t>
            </a:r>
            <a:r>
              <a:rPr lang="en-US" altLang="zh-CN" i="1" dirty="0">
                <a:solidFill>
                  <a:srgbClr val="0000FF"/>
                </a:solidFill>
                <a:latin typeface="+mn-ea"/>
                <a:ea typeface="+mn-ea"/>
              </a:rPr>
              <a:t>f</a:t>
            </a:r>
            <a:r>
              <a:rPr lang="en-US" altLang="zh-CN" dirty="0">
                <a:solidFill>
                  <a:srgbClr val="0000FF"/>
                </a:solidFill>
                <a:latin typeface="+mn-ea"/>
                <a:ea typeface="+mn-ea"/>
              </a:rPr>
              <a:t>(</a:t>
            </a:r>
            <a:r>
              <a:rPr lang="en-US" altLang="zh-CN" i="1" dirty="0">
                <a:solidFill>
                  <a:srgbClr val="0000FF"/>
                </a:solidFill>
                <a:latin typeface="+mn-ea"/>
                <a:ea typeface="+mn-ea"/>
              </a:rPr>
              <a:t>x</a:t>
            </a:r>
            <a:r>
              <a:rPr lang="en-US" altLang="zh-CN" i="1" baseline="-25000" dirty="0">
                <a:solidFill>
                  <a:srgbClr val="0000FF"/>
                </a:solidFill>
                <a:latin typeface="+mn-ea"/>
                <a:ea typeface="+mn-ea"/>
              </a:rPr>
              <a:t>i</a:t>
            </a:r>
            <a:r>
              <a:rPr lang="en-US" altLang="zh-CN" dirty="0">
                <a:solidFill>
                  <a:srgbClr val="0000FF"/>
                </a:solidFill>
                <a:latin typeface="+mn-ea"/>
                <a:ea typeface="+mn-ea"/>
              </a:rPr>
              <a:t>)  (</a:t>
            </a:r>
            <a:r>
              <a:rPr lang="en-US" altLang="zh-CN" i="1" dirty="0" err="1">
                <a:solidFill>
                  <a:srgbClr val="0000FF"/>
                </a:solidFill>
                <a:latin typeface="+mn-ea"/>
                <a:ea typeface="+mn-ea"/>
              </a:rPr>
              <a:t>i</a:t>
            </a:r>
            <a:r>
              <a:rPr lang="en-US" altLang="zh-CN" dirty="0">
                <a:solidFill>
                  <a:srgbClr val="0000FF"/>
                </a:solidFill>
                <a:latin typeface="+mn-ea"/>
                <a:ea typeface="+mn-ea"/>
              </a:rPr>
              <a:t> = 0, … </a:t>
            </a:r>
            <a:r>
              <a:rPr lang="en-US" altLang="zh-CN" i="1" dirty="0">
                <a:solidFill>
                  <a:srgbClr val="0000FF"/>
                </a:solidFill>
                <a:latin typeface="+mn-ea"/>
                <a:ea typeface="+mn-ea"/>
              </a:rPr>
              <a:t>n</a:t>
            </a:r>
            <a:r>
              <a:rPr lang="en-US" altLang="zh-CN" dirty="0">
                <a:solidFill>
                  <a:srgbClr val="0000FF"/>
                </a:solidFill>
                <a:latin typeface="+mn-ea"/>
                <a:ea typeface="+mn-ea"/>
              </a:rPr>
              <a:t>)。</a:t>
            </a:r>
            <a:r>
              <a:rPr lang="zh-CN" altLang="en-US" dirty="0">
                <a:solidFill>
                  <a:srgbClr val="FF0000"/>
                </a:solidFill>
                <a:latin typeface="+mn-ea"/>
                <a:ea typeface="+mn-ea"/>
              </a:rPr>
              <a:t>称</a:t>
            </a:r>
            <a:r>
              <a:rPr lang="en-US" altLang="zh-CN" i="1" dirty="0">
                <a:solidFill>
                  <a:srgbClr val="FF0000"/>
                </a:solidFill>
                <a:latin typeface="+mn-ea"/>
                <a:ea typeface="+mn-ea"/>
              </a:rPr>
              <a:t>g</a:t>
            </a:r>
            <a:r>
              <a:rPr lang="en-US" altLang="zh-CN" dirty="0">
                <a:solidFill>
                  <a:srgbClr val="FF0000"/>
                </a:solidFill>
                <a:latin typeface="+mn-ea"/>
                <a:ea typeface="+mn-ea"/>
              </a:rPr>
              <a:t>(</a:t>
            </a:r>
            <a:r>
              <a:rPr lang="en-US" altLang="zh-CN" i="1" dirty="0">
                <a:solidFill>
                  <a:srgbClr val="FF0000"/>
                </a:solidFill>
                <a:latin typeface="+mn-ea"/>
                <a:ea typeface="+mn-ea"/>
              </a:rPr>
              <a:t>x</a:t>
            </a:r>
            <a:r>
              <a:rPr lang="en-US" altLang="zh-CN" dirty="0">
                <a:solidFill>
                  <a:srgbClr val="FF0000"/>
                </a:solidFill>
                <a:latin typeface="+mn-ea"/>
                <a:ea typeface="+mn-ea"/>
              </a:rPr>
              <a:t>) </a:t>
            </a:r>
            <a:r>
              <a:rPr lang="zh-CN" altLang="en-US" dirty="0">
                <a:solidFill>
                  <a:srgbClr val="FF0000"/>
                </a:solidFill>
                <a:latin typeface="+mn-ea"/>
                <a:ea typeface="+mn-ea"/>
              </a:rPr>
              <a:t>为</a:t>
            </a:r>
            <a:r>
              <a:rPr lang="en-US" altLang="zh-CN" i="1" dirty="0">
                <a:solidFill>
                  <a:srgbClr val="FF0000"/>
                </a:solidFill>
                <a:latin typeface="+mn-ea"/>
                <a:ea typeface="+mn-ea"/>
              </a:rPr>
              <a:t>f</a:t>
            </a:r>
            <a:r>
              <a:rPr lang="en-US" altLang="zh-CN" dirty="0">
                <a:solidFill>
                  <a:srgbClr val="FF0000"/>
                </a:solidFill>
                <a:latin typeface="+mn-ea"/>
                <a:ea typeface="+mn-ea"/>
              </a:rPr>
              <a:t>(</a:t>
            </a:r>
            <a:r>
              <a:rPr lang="en-US" altLang="zh-CN" i="1" dirty="0">
                <a:solidFill>
                  <a:srgbClr val="FF0000"/>
                </a:solidFill>
                <a:latin typeface="+mn-ea"/>
                <a:ea typeface="+mn-ea"/>
              </a:rPr>
              <a:t>x</a:t>
            </a:r>
            <a:r>
              <a:rPr lang="en-US" altLang="zh-CN" dirty="0">
                <a:solidFill>
                  <a:srgbClr val="FF0000"/>
                </a:solidFill>
                <a:latin typeface="+mn-ea"/>
                <a:ea typeface="+mn-ea"/>
              </a:rPr>
              <a:t>) </a:t>
            </a:r>
            <a:r>
              <a:rPr lang="zh-CN" altLang="en-US" dirty="0">
                <a:solidFill>
                  <a:srgbClr val="FF0000"/>
                </a:solidFill>
                <a:latin typeface="+mn-ea"/>
                <a:ea typeface="+mn-ea"/>
              </a:rPr>
              <a:t>的插值函数。</a:t>
            </a:r>
          </a:p>
        </p:txBody>
      </p:sp>
      <p:sp>
        <p:nvSpPr>
          <p:cNvPr id="818184" name="Line 8">
            <a:extLst>
              <a:ext uri="{FF2B5EF4-FFF2-40B4-BE49-F238E27FC236}">
                <a16:creationId xmlns:a16="http://schemas.microsoft.com/office/drawing/2014/main" id="{86DA697B-48C0-4651-89C6-E669E38C8698}"/>
              </a:ext>
            </a:extLst>
          </p:cNvPr>
          <p:cNvSpPr>
            <a:spLocks noChangeShapeType="1"/>
          </p:cNvSpPr>
          <p:nvPr/>
        </p:nvSpPr>
        <p:spPr bwMode="auto">
          <a:xfrm>
            <a:off x="1390328" y="6197882"/>
            <a:ext cx="6400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8185" name="Freeform 9">
            <a:extLst>
              <a:ext uri="{FF2B5EF4-FFF2-40B4-BE49-F238E27FC236}">
                <a16:creationId xmlns:a16="http://schemas.microsoft.com/office/drawing/2014/main" id="{AA67476F-A7EE-407B-AD3E-A39EF34C202C}"/>
              </a:ext>
            </a:extLst>
          </p:cNvPr>
          <p:cNvSpPr>
            <a:spLocks/>
          </p:cNvSpPr>
          <p:nvPr/>
        </p:nvSpPr>
        <p:spPr bwMode="auto">
          <a:xfrm>
            <a:off x="1695128" y="4826282"/>
            <a:ext cx="5562600" cy="571500"/>
          </a:xfrm>
          <a:custGeom>
            <a:avLst/>
            <a:gdLst>
              <a:gd name="T0" fmla="*/ 0 w 3504"/>
              <a:gd name="T1" fmla="*/ 546100 h 360"/>
              <a:gd name="T2" fmla="*/ 304800 w 3504"/>
              <a:gd name="T3" fmla="*/ 393700 h 360"/>
              <a:gd name="T4" fmla="*/ 914400 w 3504"/>
              <a:gd name="T5" fmla="*/ 317500 h 360"/>
              <a:gd name="T6" fmla="*/ 1905000 w 3504"/>
              <a:gd name="T7" fmla="*/ 546100 h 360"/>
              <a:gd name="T8" fmla="*/ 2819400 w 3504"/>
              <a:gd name="T9" fmla="*/ 469900 h 360"/>
              <a:gd name="T10" fmla="*/ 3886200 w 3504"/>
              <a:gd name="T11" fmla="*/ 88900 h 360"/>
              <a:gd name="T12" fmla="*/ 4876800 w 3504"/>
              <a:gd name="T13" fmla="*/ 12700 h 360"/>
              <a:gd name="T14" fmla="*/ 5562600 w 3504"/>
              <a:gd name="T15" fmla="*/ 165100 h 36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04" h="360">
                <a:moveTo>
                  <a:pt x="0" y="344"/>
                </a:moveTo>
                <a:cubicBezTo>
                  <a:pt x="48" y="308"/>
                  <a:pt x="96" y="272"/>
                  <a:pt x="192" y="248"/>
                </a:cubicBezTo>
                <a:cubicBezTo>
                  <a:pt x="288" y="224"/>
                  <a:pt x="408" y="184"/>
                  <a:pt x="576" y="200"/>
                </a:cubicBezTo>
                <a:cubicBezTo>
                  <a:pt x="744" y="216"/>
                  <a:pt x="1000" y="328"/>
                  <a:pt x="1200" y="344"/>
                </a:cubicBezTo>
                <a:cubicBezTo>
                  <a:pt x="1400" y="360"/>
                  <a:pt x="1568" y="344"/>
                  <a:pt x="1776" y="296"/>
                </a:cubicBezTo>
                <a:cubicBezTo>
                  <a:pt x="1984" y="248"/>
                  <a:pt x="2232" y="104"/>
                  <a:pt x="2448" y="56"/>
                </a:cubicBezTo>
                <a:cubicBezTo>
                  <a:pt x="2664" y="8"/>
                  <a:pt x="2896" y="0"/>
                  <a:pt x="3072" y="8"/>
                </a:cubicBezTo>
                <a:cubicBezTo>
                  <a:pt x="3248" y="16"/>
                  <a:pt x="3376" y="60"/>
                  <a:pt x="3504" y="104"/>
                </a:cubicBez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p>
        </p:txBody>
      </p:sp>
      <p:grpSp>
        <p:nvGrpSpPr>
          <p:cNvPr id="818186" name="Group 10">
            <a:extLst>
              <a:ext uri="{FF2B5EF4-FFF2-40B4-BE49-F238E27FC236}">
                <a16:creationId xmlns:a16="http://schemas.microsoft.com/office/drawing/2014/main" id="{3BD9812C-313E-4BEA-8258-DE94753823CC}"/>
              </a:ext>
            </a:extLst>
          </p:cNvPr>
          <p:cNvGrpSpPr>
            <a:grpSpLocks/>
          </p:cNvGrpSpPr>
          <p:nvPr/>
        </p:nvGrpSpPr>
        <p:grpSpPr bwMode="auto">
          <a:xfrm>
            <a:off x="1542728" y="4826282"/>
            <a:ext cx="5943600" cy="1662113"/>
            <a:chOff x="960" y="2880"/>
            <a:chExt cx="3744" cy="1047"/>
          </a:xfrm>
        </p:grpSpPr>
        <p:sp>
          <p:nvSpPr>
            <p:cNvPr id="8204" name="Line 11">
              <a:extLst>
                <a:ext uri="{FF2B5EF4-FFF2-40B4-BE49-F238E27FC236}">
                  <a16:creationId xmlns:a16="http://schemas.microsoft.com/office/drawing/2014/main" id="{B19AE6D1-F135-4498-AAC5-ADF5CE50D3AF}"/>
                </a:ext>
              </a:extLst>
            </p:cNvPr>
            <p:cNvSpPr>
              <a:spLocks noChangeShapeType="1"/>
            </p:cNvSpPr>
            <p:nvPr/>
          </p:nvSpPr>
          <p:spPr bwMode="auto">
            <a:xfrm flipV="1">
              <a:off x="1056" y="3216"/>
              <a:ext cx="0" cy="528"/>
            </a:xfrm>
            <a:prstGeom prst="line">
              <a:avLst/>
            </a:prstGeom>
            <a:noFill/>
            <a:ln w="254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5" name="Line 12">
              <a:extLst>
                <a:ext uri="{FF2B5EF4-FFF2-40B4-BE49-F238E27FC236}">
                  <a16:creationId xmlns:a16="http://schemas.microsoft.com/office/drawing/2014/main" id="{953ADA5C-650F-47C4-AC0B-C047C2ED545E}"/>
                </a:ext>
              </a:extLst>
            </p:cNvPr>
            <p:cNvSpPr>
              <a:spLocks noChangeShapeType="1"/>
            </p:cNvSpPr>
            <p:nvPr/>
          </p:nvSpPr>
          <p:spPr bwMode="auto">
            <a:xfrm flipV="1">
              <a:off x="1536" y="3072"/>
              <a:ext cx="0" cy="672"/>
            </a:xfrm>
            <a:prstGeom prst="line">
              <a:avLst/>
            </a:prstGeom>
            <a:noFill/>
            <a:ln w="254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6" name="Line 13">
              <a:extLst>
                <a:ext uri="{FF2B5EF4-FFF2-40B4-BE49-F238E27FC236}">
                  <a16:creationId xmlns:a16="http://schemas.microsoft.com/office/drawing/2014/main" id="{B0F1465C-752A-4C40-BD00-62811DB76989}"/>
                </a:ext>
              </a:extLst>
            </p:cNvPr>
            <p:cNvSpPr>
              <a:spLocks noChangeShapeType="1"/>
            </p:cNvSpPr>
            <p:nvPr/>
          </p:nvSpPr>
          <p:spPr bwMode="auto">
            <a:xfrm flipV="1">
              <a:off x="2400" y="3216"/>
              <a:ext cx="0" cy="528"/>
            </a:xfrm>
            <a:prstGeom prst="line">
              <a:avLst/>
            </a:prstGeom>
            <a:noFill/>
            <a:ln w="254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7" name="Line 14">
              <a:extLst>
                <a:ext uri="{FF2B5EF4-FFF2-40B4-BE49-F238E27FC236}">
                  <a16:creationId xmlns:a16="http://schemas.microsoft.com/office/drawing/2014/main" id="{ED3446DF-838A-4293-AE3E-5C1877D1EFF4}"/>
                </a:ext>
              </a:extLst>
            </p:cNvPr>
            <p:cNvSpPr>
              <a:spLocks noChangeShapeType="1"/>
            </p:cNvSpPr>
            <p:nvPr/>
          </p:nvSpPr>
          <p:spPr bwMode="auto">
            <a:xfrm flipV="1">
              <a:off x="3984" y="2880"/>
              <a:ext cx="0" cy="864"/>
            </a:xfrm>
            <a:prstGeom prst="line">
              <a:avLst/>
            </a:prstGeom>
            <a:noFill/>
            <a:ln w="254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8" name="Line 15">
              <a:extLst>
                <a:ext uri="{FF2B5EF4-FFF2-40B4-BE49-F238E27FC236}">
                  <a16:creationId xmlns:a16="http://schemas.microsoft.com/office/drawing/2014/main" id="{2E6021E9-86FB-424D-819C-29404EA997B4}"/>
                </a:ext>
              </a:extLst>
            </p:cNvPr>
            <p:cNvSpPr>
              <a:spLocks noChangeShapeType="1"/>
            </p:cNvSpPr>
            <p:nvPr/>
          </p:nvSpPr>
          <p:spPr bwMode="auto">
            <a:xfrm>
              <a:off x="4560" y="2976"/>
              <a:ext cx="0" cy="768"/>
            </a:xfrm>
            <a:prstGeom prst="line">
              <a:avLst/>
            </a:prstGeom>
            <a:noFill/>
            <a:ln w="25400">
              <a:solidFill>
                <a:srgbClr val="3366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9" name="Text Box 16">
              <a:extLst>
                <a:ext uri="{FF2B5EF4-FFF2-40B4-BE49-F238E27FC236}">
                  <a16:creationId xmlns:a16="http://schemas.microsoft.com/office/drawing/2014/main" id="{924C26CF-F759-4214-A46F-E9136165AB7C}"/>
                </a:ext>
              </a:extLst>
            </p:cNvPr>
            <p:cNvSpPr txBox="1">
              <a:spLocks noChangeArrowheads="1"/>
            </p:cNvSpPr>
            <p:nvPr/>
          </p:nvSpPr>
          <p:spPr bwMode="auto">
            <a:xfrm>
              <a:off x="960" y="36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1" i="1">
                  <a:solidFill>
                    <a:srgbClr val="0000CC"/>
                  </a:solidFill>
                  <a:ea typeface="楷体_GB2312" pitchFamily="49" charset="-122"/>
                </a:rPr>
                <a:t>x</a:t>
              </a:r>
              <a:r>
                <a:rPr lang="en-US" altLang="zh-CN" sz="1800" b="1" baseline="-25000">
                  <a:solidFill>
                    <a:srgbClr val="0000CC"/>
                  </a:solidFill>
                  <a:ea typeface="楷体_GB2312" pitchFamily="49" charset="-122"/>
                </a:rPr>
                <a:t>0</a:t>
              </a:r>
            </a:p>
          </p:txBody>
        </p:sp>
        <p:sp>
          <p:nvSpPr>
            <p:cNvPr id="8210" name="Text Box 17">
              <a:extLst>
                <a:ext uri="{FF2B5EF4-FFF2-40B4-BE49-F238E27FC236}">
                  <a16:creationId xmlns:a16="http://schemas.microsoft.com/office/drawing/2014/main" id="{089E9BCF-9EF7-47BF-AA4B-5185868CEF3F}"/>
                </a:ext>
              </a:extLst>
            </p:cNvPr>
            <p:cNvSpPr txBox="1">
              <a:spLocks noChangeArrowheads="1"/>
            </p:cNvSpPr>
            <p:nvPr/>
          </p:nvSpPr>
          <p:spPr bwMode="auto">
            <a:xfrm>
              <a:off x="1440" y="36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1" i="1">
                  <a:solidFill>
                    <a:srgbClr val="0000CC"/>
                  </a:solidFill>
                  <a:ea typeface="楷体_GB2312" pitchFamily="49" charset="-122"/>
                </a:rPr>
                <a:t>x</a:t>
              </a:r>
              <a:r>
                <a:rPr lang="en-US" altLang="zh-CN" sz="1800" b="1" baseline="-25000">
                  <a:solidFill>
                    <a:srgbClr val="0000CC"/>
                  </a:solidFill>
                  <a:ea typeface="楷体_GB2312" pitchFamily="49" charset="-122"/>
                </a:rPr>
                <a:t>1</a:t>
              </a:r>
            </a:p>
          </p:txBody>
        </p:sp>
        <p:sp>
          <p:nvSpPr>
            <p:cNvPr id="8211" name="Text Box 18">
              <a:extLst>
                <a:ext uri="{FF2B5EF4-FFF2-40B4-BE49-F238E27FC236}">
                  <a16:creationId xmlns:a16="http://schemas.microsoft.com/office/drawing/2014/main" id="{71F0297B-93B5-40B1-9A2C-7F23C5B190AD}"/>
                </a:ext>
              </a:extLst>
            </p:cNvPr>
            <p:cNvSpPr txBox="1">
              <a:spLocks noChangeArrowheads="1"/>
            </p:cNvSpPr>
            <p:nvPr/>
          </p:nvSpPr>
          <p:spPr bwMode="auto">
            <a:xfrm>
              <a:off x="2304" y="36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1" i="1">
                  <a:solidFill>
                    <a:srgbClr val="0000CC"/>
                  </a:solidFill>
                  <a:ea typeface="楷体_GB2312" pitchFamily="49" charset="-122"/>
                </a:rPr>
                <a:t>x</a:t>
              </a:r>
              <a:r>
                <a:rPr lang="en-US" altLang="zh-CN" sz="1800" b="1" baseline="-25000">
                  <a:solidFill>
                    <a:srgbClr val="0000CC"/>
                  </a:solidFill>
                  <a:ea typeface="楷体_GB2312" pitchFamily="49" charset="-122"/>
                </a:rPr>
                <a:t>2</a:t>
              </a:r>
            </a:p>
          </p:txBody>
        </p:sp>
        <p:sp>
          <p:nvSpPr>
            <p:cNvPr id="8212" name="Text Box 19">
              <a:extLst>
                <a:ext uri="{FF2B5EF4-FFF2-40B4-BE49-F238E27FC236}">
                  <a16:creationId xmlns:a16="http://schemas.microsoft.com/office/drawing/2014/main" id="{7CD30548-1A22-4B43-90CD-E31EF2FCB789}"/>
                </a:ext>
              </a:extLst>
            </p:cNvPr>
            <p:cNvSpPr txBox="1">
              <a:spLocks noChangeArrowheads="1"/>
            </p:cNvSpPr>
            <p:nvPr/>
          </p:nvSpPr>
          <p:spPr bwMode="auto">
            <a:xfrm>
              <a:off x="3888" y="36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1" i="1">
                  <a:solidFill>
                    <a:srgbClr val="0000CC"/>
                  </a:solidFill>
                  <a:ea typeface="楷体_GB2312" pitchFamily="49" charset="-122"/>
                </a:rPr>
                <a:t>x</a:t>
              </a:r>
              <a:r>
                <a:rPr lang="en-US" altLang="zh-CN" sz="1800" b="1" baseline="-25000">
                  <a:solidFill>
                    <a:srgbClr val="0000CC"/>
                  </a:solidFill>
                  <a:ea typeface="楷体_GB2312" pitchFamily="49" charset="-122"/>
                </a:rPr>
                <a:t>3</a:t>
              </a:r>
            </a:p>
          </p:txBody>
        </p:sp>
        <p:sp>
          <p:nvSpPr>
            <p:cNvPr id="8213" name="Text Box 20">
              <a:extLst>
                <a:ext uri="{FF2B5EF4-FFF2-40B4-BE49-F238E27FC236}">
                  <a16:creationId xmlns:a16="http://schemas.microsoft.com/office/drawing/2014/main" id="{549E32DB-08E2-464E-8C98-829D56A924A5}"/>
                </a:ext>
              </a:extLst>
            </p:cNvPr>
            <p:cNvSpPr txBox="1">
              <a:spLocks noChangeArrowheads="1"/>
            </p:cNvSpPr>
            <p:nvPr/>
          </p:nvSpPr>
          <p:spPr bwMode="auto">
            <a:xfrm>
              <a:off x="4464" y="36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1" i="1">
                  <a:solidFill>
                    <a:srgbClr val="0000CC"/>
                  </a:solidFill>
                  <a:ea typeface="楷体_GB2312" pitchFamily="49" charset="-122"/>
                </a:rPr>
                <a:t>x</a:t>
              </a:r>
              <a:r>
                <a:rPr lang="en-US" altLang="zh-CN" sz="1800" b="1" baseline="-25000">
                  <a:solidFill>
                    <a:srgbClr val="0000CC"/>
                  </a:solidFill>
                  <a:ea typeface="楷体_GB2312" pitchFamily="49" charset="-122"/>
                </a:rPr>
                <a:t>4</a:t>
              </a:r>
            </a:p>
          </p:txBody>
        </p:sp>
      </p:grpSp>
      <p:sp>
        <p:nvSpPr>
          <p:cNvPr id="818197" name="Freeform 21">
            <a:extLst>
              <a:ext uri="{FF2B5EF4-FFF2-40B4-BE49-F238E27FC236}">
                <a16:creationId xmlns:a16="http://schemas.microsoft.com/office/drawing/2014/main" id="{22AF9C6B-3694-4924-A328-7B4DC6EB4B52}"/>
              </a:ext>
            </a:extLst>
          </p:cNvPr>
          <p:cNvSpPr>
            <a:spLocks/>
          </p:cNvSpPr>
          <p:nvPr/>
        </p:nvSpPr>
        <p:spPr bwMode="auto">
          <a:xfrm>
            <a:off x="1695128" y="4775482"/>
            <a:ext cx="5562600" cy="660400"/>
          </a:xfrm>
          <a:custGeom>
            <a:avLst/>
            <a:gdLst>
              <a:gd name="T0" fmla="*/ 0 w 3504"/>
              <a:gd name="T1" fmla="*/ 584200 h 416"/>
              <a:gd name="T2" fmla="*/ 304800 w 3504"/>
              <a:gd name="T3" fmla="*/ 355600 h 416"/>
              <a:gd name="T4" fmla="*/ 762000 w 3504"/>
              <a:gd name="T5" fmla="*/ 355600 h 416"/>
              <a:gd name="T6" fmla="*/ 1219200 w 3504"/>
              <a:gd name="T7" fmla="*/ 584200 h 416"/>
              <a:gd name="T8" fmla="*/ 1676400 w 3504"/>
              <a:gd name="T9" fmla="*/ 660400 h 416"/>
              <a:gd name="T10" fmla="*/ 2286000 w 3504"/>
              <a:gd name="T11" fmla="*/ 584200 h 416"/>
              <a:gd name="T12" fmla="*/ 2971800 w 3504"/>
              <a:gd name="T13" fmla="*/ 355600 h 416"/>
              <a:gd name="T14" fmla="*/ 3810000 w 3504"/>
              <a:gd name="T15" fmla="*/ 50800 h 416"/>
              <a:gd name="T16" fmla="*/ 4648200 w 3504"/>
              <a:gd name="T17" fmla="*/ 50800 h 416"/>
              <a:gd name="T18" fmla="*/ 5105400 w 3504"/>
              <a:gd name="T19" fmla="*/ 203200 h 416"/>
              <a:gd name="T20" fmla="*/ 5562600 w 3504"/>
              <a:gd name="T21" fmla="*/ 203200 h 4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504" h="416">
                <a:moveTo>
                  <a:pt x="0" y="368"/>
                </a:moveTo>
                <a:cubicBezTo>
                  <a:pt x="56" y="308"/>
                  <a:pt x="112" y="248"/>
                  <a:pt x="192" y="224"/>
                </a:cubicBezTo>
                <a:cubicBezTo>
                  <a:pt x="272" y="200"/>
                  <a:pt x="384" y="200"/>
                  <a:pt x="480" y="224"/>
                </a:cubicBezTo>
                <a:cubicBezTo>
                  <a:pt x="576" y="248"/>
                  <a:pt x="672" y="336"/>
                  <a:pt x="768" y="368"/>
                </a:cubicBezTo>
                <a:cubicBezTo>
                  <a:pt x="864" y="400"/>
                  <a:pt x="944" y="416"/>
                  <a:pt x="1056" y="416"/>
                </a:cubicBezTo>
                <a:cubicBezTo>
                  <a:pt x="1168" y="416"/>
                  <a:pt x="1304" y="400"/>
                  <a:pt x="1440" y="368"/>
                </a:cubicBezTo>
                <a:cubicBezTo>
                  <a:pt x="1576" y="336"/>
                  <a:pt x="1712" y="280"/>
                  <a:pt x="1872" y="224"/>
                </a:cubicBezTo>
                <a:cubicBezTo>
                  <a:pt x="2032" y="168"/>
                  <a:pt x="2224" y="64"/>
                  <a:pt x="2400" y="32"/>
                </a:cubicBezTo>
                <a:cubicBezTo>
                  <a:pt x="2576" y="0"/>
                  <a:pt x="2792" y="16"/>
                  <a:pt x="2928" y="32"/>
                </a:cubicBezTo>
                <a:cubicBezTo>
                  <a:pt x="3064" y="48"/>
                  <a:pt x="3120" y="112"/>
                  <a:pt x="3216" y="128"/>
                </a:cubicBezTo>
                <a:cubicBezTo>
                  <a:pt x="3312" y="144"/>
                  <a:pt x="3408" y="136"/>
                  <a:pt x="3504" y="128"/>
                </a:cubicBezTo>
              </a:path>
            </a:pathLst>
          </a:cu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p>
        </p:txBody>
      </p:sp>
      <p:grpSp>
        <p:nvGrpSpPr>
          <p:cNvPr id="818198" name="Group 22">
            <a:extLst>
              <a:ext uri="{FF2B5EF4-FFF2-40B4-BE49-F238E27FC236}">
                <a16:creationId xmlns:a16="http://schemas.microsoft.com/office/drawing/2014/main" id="{8F851BBD-44CE-4B32-8894-294A9BD79307}"/>
              </a:ext>
            </a:extLst>
          </p:cNvPr>
          <p:cNvGrpSpPr>
            <a:grpSpLocks/>
          </p:cNvGrpSpPr>
          <p:nvPr/>
        </p:nvGrpSpPr>
        <p:grpSpPr bwMode="auto">
          <a:xfrm>
            <a:off x="4743128" y="5054882"/>
            <a:ext cx="381000" cy="1433513"/>
            <a:chOff x="2976" y="3024"/>
            <a:chExt cx="240" cy="903"/>
          </a:xfrm>
        </p:grpSpPr>
        <p:sp>
          <p:nvSpPr>
            <p:cNvPr id="8202" name="Line 23">
              <a:extLst>
                <a:ext uri="{FF2B5EF4-FFF2-40B4-BE49-F238E27FC236}">
                  <a16:creationId xmlns:a16="http://schemas.microsoft.com/office/drawing/2014/main" id="{1D873129-32DA-40BD-AB9C-DCBC3B926ABB}"/>
                </a:ext>
              </a:extLst>
            </p:cNvPr>
            <p:cNvSpPr>
              <a:spLocks noChangeShapeType="1"/>
            </p:cNvSpPr>
            <p:nvPr/>
          </p:nvSpPr>
          <p:spPr bwMode="auto">
            <a:xfrm>
              <a:off x="3072" y="3024"/>
              <a:ext cx="0" cy="720"/>
            </a:xfrm>
            <a:prstGeom prst="line">
              <a:avLst/>
            </a:prstGeom>
            <a:noFill/>
            <a:ln w="22225">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3" name="Text Box 24">
              <a:extLst>
                <a:ext uri="{FF2B5EF4-FFF2-40B4-BE49-F238E27FC236}">
                  <a16:creationId xmlns:a16="http://schemas.microsoft.com/office/drawing/2014/main" id="{F1FDD819-463F-4ADD-A3DD-CA74D4E9E3CF}"/>
                </a:ext>
              </a:extLst>
            </p:cNvPr>
            <p:cNvSpPr txBox="1">
              <a:spLocks noChangeArrowheads="1"/>
            </p:cNvSpPr>
            <p:nvPr/>
          </p:nvSpPr>
          <p:spPr bwMode="auto">
            <a:xfrm>
              <a:off x="2976" y="36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1" i="1">
                  <a:solidFill>
                    <a:srgbClr val="FF3300"/>
                  </a:solidFill>
                  <a:ea typeface="楷体_GB2312" pitchFamily="49" charset="-122"/>
                </a:rPr>
                <a:t>x</a:t>
              </a:r>
            </a:p>
          </p:txBody>
        </p:sp>
      </p:grpSp>
      <p:sp>
        <p:nvSpPr>
          <p:cNvPr id="818201" name="AutoShape 25">
            <a:extLst>
              <a:ext uri="{FF2B5EF4-FFF2-40B4-BE49-F238E27FC236}">
                <a16:creationId xmlns:a16="http://schemas.microsoft.com/office/drawing/2014/main" id="{0036FEB7-9F8B-4B87-9B7D-E14D821DF854}"/>
              </a:ext>
            </a:extLst>
          </p:cNvPr>
          <p:cNvSpPr>
            <a:spLocks noChangeArrowheads="1"/>
          </p:cNvSpPr>
          <p:nvPr/>
        </p:nvSpPr>
        <p:spPr bwMode="auto">
          <a:xfrm>
            <a:off x="2790503" y="4330982"/>
            <a:ext cx="1447800" cy="457200"/>
          </a:xfrm>
          <a:prstGeom prst="wedgeRectCallout">
            <a:avLst>
              <a:gd name="adj1" fmla="val 93750"/>
              <a:gd name="adj2" fmla="val 105903"/>
            </a:avLst>
          </a:prstGeom>
          <a:gradFill rotWithShape="0">
            <a:gsLst>
              <a:gs pos="0">
                <a:schemeClr val="bg1"/>
              </a:gs>
              <a:gs pos="100000">
                <a:srgbClr val="CCFFFF"/>
              </a:gs>
            </a:gsLst>
            <a:lin ang="2700000" scaled="1"/>
          </a:gradFill>
          <a:ln w="9525">
            <a:solidFill>
              <a:schemeClr val="accent2"/>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b="1" i="1" dirty="0">
                <a:solidFill>
                  <a:srgbClr val="008000"/>
                </a:solidFill>
                <a:ea typeface="楷体_GB2312" pitchFamily="49" charset="-122"/>
              </a:rPr>
              <a:t>g</a:t>
            </a:r>
            <a:r>
              <a:rPr lang="en-US" altLang="zh-CN" sz="1800" b="1" dirty="0">
                <a:solidFill>
                  <a:srgbClr val="008000"/>
                </a:solidFill>
                <a:ea typeface="楷体_GB2312" pitchFamily="49" charset="-122"/>
              </a:rPr>
              <a:t>(</a:t>
            </a:r>
            <a:r>
              <a:rPr lang="en-US" altLang="zh-CN" sz="1800" b="1" i="1" dirty="0">
                <a:solidFill>
                  <a:srgbClr val="008000"/>
                </a:solidFill>
                <a:ea typeface="楷体_GB2312" pitchFamily="49" charset="-122"/>
              </a:rPr>
              <a:t>x</a:t>
            </a:r>
            <a:r>
              <a:rPr lang="en-US" altLang="zh-CN" sz="1800" b="1" dirty="0">
                <a:solidFill>
                  <a:srgbClr val="008000"/>
                </a:solidFill>
                <a:ea typeface="楷体_GB2312" pitchFamily="49" charset="-122"/>
              </a:rPr>
              <a:t>)</a:t>
            </a:r>
            <a:r>
              <a:rPr lang="en-US" altLang="zh-CN" sz="1800" b="1" dirty="0">
                <a:ea typeface="楷体_GB2312" pitchFamily="49" charset="-122"/>
              </a:rPr>
              <a:t> </a:t>
            </a:r>
            <a:r>
              <a:rPr lang="en-US" altLang="zh-CN" sz="1800" b="1" dirty="0">
                <a:ea typeface="楷体_GB2312" pitchFamily="49" charset="-122"/>
                <a:sym typeface="Symbol" panose="05050102010706020507" pitchFamily="18" charset="2"/>
              </a:rPr>
              <a:t> </a:t>
            </a:r>
            <a:r>
              <a:rPr lang="en-US" altLang="zh-CN" sz="1800" b="1" i="1" dirty="0">
                <a:ea typeface="楷体_GB2312" pitchFamily="49" charset="-122"/>
              </a:rPr>
              <a:t>f</a:t>
            </a:r>
            <a:r>
              <a:rPr lang="en-US" altLang="zh-CN" sz="1800" b="1" dirty="0">
                <a:ea typeface="楷体_GB2312" pitchFamily="49" charset="-122"/>
              </a:rPr>
              <a:t>(</a:t>
            </a:r>
            <a:r>
              <a:rPr lang="en-US" altLang="zh-CN" sz="1800" b="1" i="1" dirty="0">
                <a:ea typeface="楷体_GB2312" pitchFamily="49" charset="-122"/>
              </a:rPr>
              <a:t>x</a:t>
            </a:r>
            <a:r>
              <a:rPr lang="en-US" altLang="zh-CN" sz="1800" b="1" dirty="0">
                <a:ea typeface="楷体_GB2312" pitchFamily="49" charset="-122"/>
              </a:rPr>
              <a:t>)</a:t>
            </a:r>
          </a:p>
        </p:txBody>
      </p:sp>
      <p:sp>
        <p:nvSpPr>
          <p:cNvPr id="22" name="Rectangle 5">
            <a:extLst>
              <a:ext uri="{FF2B5EF4-FFF2-40B4-BE49-F238E27FC236}">
                <a16:creationId xmlns:a16="http://schemas.microsoft.com/office/drawing/2014/main" id="{68704041-3217-4434-8014-990D43E82E10}"/>
              </a:ext>
            </a:extLst>
          </p:cNvPr>
          <p:cNvSpPr>
            <a:spLocks noChangeArrowheads="1"/>
          </p:cNvSpPr>
          <p:nvPr/>
        </p:nvSpPr>
        <p:spPr bwMode="auto">
          <a:xfrm>
            <a:off x="323528" y="908720"/>
            <a:ext cx="396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zh-CN" altLang="en-US" sz="3200" dirty="0">
                <a:latin typeface="华文仿宋" panose="02010600040101010101" pitchFamily="2" charset="-122"/>
                <a:ea typeface="华文仿宋" panose="02010600040101010101" pitchFamily="2" charset="-122"/>
              </a:rPr>
              <a:t>插值问题定义</a:t>
            </a:r>
          </a:p>
        </p:txBody>
      </p:sp>
      <p:sp>
        <p:nvSpPr>
          <p:cNvPr id="23" name="文本框 22">
            <a:extLst>
              <a:ext uri="{FF2B5EF4-FFF2-40B4-BE49-F238E27FC236}">
                <a16:creationId xmlns:a16="http://schemas.microsoft.com/office/drawing/2014/main" id="{96E7DE24-C627-427C-8686-F29039F20291}"/>
              </a:ext>
            </a:extLst>
          </p:cNvPr>
          <p:cNvSpPr txBox="1"/>
          <p:nvPr/>
        </p:nvSpPr>
        <p:spPr>
          <a:xfrm>
            <a:off x="3851920" y="332656"/>
            <a:ext cx="1368152" cy="648072"/>
          </a:xfrm>
          <a:prstGeom prst="rect">
            <a:avLst/>
          </a:prstGeom>
          <a:noFill/>
        </p:spPr>
        <p:txBody>
          <a:bodyPr wrap="square" rtlCol="0">
            <a:spAutoFit/>
          </a:bodyPr>
          <a:lstStyle/>
          <a:p>
            <a:pPr algn="l"/>
            <a:r>
              <a:rPr lang="zh-CN" altLang="en-US" sz="3600" b="0" dirty="0">
                <a:solidFill>
                  <a:schemeClr val="tx1">
                    <a:lumMod val="95000"/>
                    <a:lumOff val="5000"/>
                  </a:schemeClr>
                </a:solidFill>
                <a:latin typeface="+mn-ea"/>
                <a:ea typeface="+mn-ea"/>
              </a:rPr>
              <a:t>回顾</a:t>
            </a:r>
          </a:p>
        </p:txBody>
      </p:sp>
    </p:spTree>
    <p:extLst>
      <p:ext uri="{BB962C8B-B14F-4D97-AF65-F5344CB8AC3E}">
        <p14:creationId xmlns:p14="http://schemas.microsoft.com/office/powerpoint/2010/main" val="1038011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18185"/>
                                        </p:tgtEl>
                                        <p:attrNameLst>
                                          <p:attrName>style.visibility</p:attrName>
                                        </p:attrNameLst>
                                      </p:cBhvr>
                                      <p:to>
                                        <p:strVal val="visible"/>
                                      </p:to>
                                    </p:set>
                                    <p:anim calcmode="lin" valueType="num">
                                      <p:cBhvr additive="base">
                                        <p:cTn id="7" dur="500" fill="hold"/>
                                        <p:tgtEl>
                                          <p:spTgt spid="818185"/>
                                        </p:tgtEl>
                                        <p:attrNameLst>
                                          <p:attrName>ppt_x</p:attrName>
                                        </p:attrNameLst>
                                      </p:cBhvr>
                                      <p:tavLst>
                                        <p:tav tm="0">
                                          <p:val>
                                            <p:strVal val="0-#ppt_w/2"/>
                                          </p:val>
                                        </p:tav>
                                        <p:tav tm="100000">
                                          <p:val>
                                            <p:strVal val="#ppt_x"/>
                                          </p:val>
                                        </p:tav>
                                      </p:tavLst>
                                    </p:anim>
                                    <p:anim calcmode="lin" valueType="num">
                                      <p:cBhvr additive="base">
                                        <p:cTn id="8" dur="500" fill="hold"/>
                                        <p:tgtEl>
                                          <p:spTgt spid="81818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818186"/>
                                        </p:tgtEl>
                                        <p:attrNameLst>
                                          <p:attrName>style.visibility</p:attrName>
                                        </p:attrNameLst>
                                      </p:cBhvr>
                                      <p:to>
                                        <p:strVal val="visible"/>
                                      </p:to>
                                    </p:set>
                                    <p:animEffect transition="in" filter="wipe(down)">
                                      <p:cBhvr>
                                        <p:cTn id="13" dur="500"/>
                                        <p:tgtEl>
                                          <p:spTgt spid="81818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818197"/>
                                        </p:tgtEl>
                                        <p:attrNameLst>
                                          <p:attrName>style.visibility</p:attrName>
                                        </p:attrNameLst>
                                      </p:cBhvr>
                                      <p:to>
                                        <p:strVal val="visible"/>
                                      </p:to>
                                    </p:set>
                                    <p:anim calcmode="lin" valueType="num">
                                      <p:cBhvr additive="base">
                                        <p:cTn id="18" dur="500" fill="hold"/>
                                        <p:tgtEl>
                                          <p:spTgt spid="818197"/>
                                        </p:tgtEl>
                                        <p:attrNameLst>
                                          <p:attrName>ppt_x</p:attrName>
                                        </p:attrNameLst>
                                      </p:cBhvr>
                                      <p:tavLst>
                                        <p:tav tm="0">
                                          <p:val>
                                            <p:strVal val="0-#ppt_w/2"/>
                                          </p:val>
                                        </p:tav>
                                        <p:tav tm="100000">
                                          <p:val>
                                            <p:strVal val="#ppt_x"/>
                                          </p:val>
                                        </p:tav>
                                      </p:tavLst>
                                    </p:anim>
                                    <p:anim calcmode="lin" valueType="num">
                                      <p:cBhvr additive="base">
                                        <p:cTn id="19" dur="500" fill="hold"/>
                                        <p:tgtEl>
                                          <p:spTgt spid="818197"/>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nodeType="clickEffect">
                                  <p:stCondLst>
                                    <p:cond delay="0"/>
                                  </p:stCondLst>
                                  <p:childTnLst>
                                    <p:set>
                                      <p:cBhvr>
                                        <p:cTn id="23" dur="1" fill="hold">
                                          <p:stCondLst>
                                            <p:cond delay="0"/>
                                          </p:stCondLst>
                                        </p:cTn>
                                        <p:tgtEl>
                                          <p:spTgt spid="818198"/>
                                        </p:tgtEl>
                                        <p:attrNameLst>
                                          <p:attrName>style.visibility</p:attrName>
                                        </p:attrNameLst>
                                      </p:cBhvr>
                                      <p:to>
                                        <p:strVal val="visible"/>
                                      </p:to>
                                    </p:set>
                                    <p:animEffect transition="in" filter="wipe(down)">
                                      <p:cBhvr>
                                        <p:cTn id="24" dur="500"/>
                                        <p:tgtEl>
                                          <p:spTgt spid="81819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818201"/>
                                        </p:tgtEl>
                                        <p:attrNameLst>
                                          <p:attrName>style.visibility</p:attrName>
                                        </p:attrNameLst>
                                      </p:cBhvr>
                                      <p:to>
                                        <p:strVal val="visible"/>
                                      </p:to>
                                    </p:set>
                                    <p:animEffect transition="in" filter="dissolve">
                                      <p:cBhvr>
                                        <p:cTn id="29" dur="500"/>
                                        <p:tgtEl>
                                          <p:spTgt spid="818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8201"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83" name="副标题 276482">
            <a:extLst>
              <a:ext uri="{FF2B5EF4-FFF2-40B4-BE49-F238E27FC236}">
                <a16:creationId xmlns:a16="http://schemas.microsoft.com/office/drawing/2014/main" id="{6D2EF0B5-36B9-4E4C-A2F5-D0ABFBF83E5D}"/>
              </a:ext>
            </a:extLst>
          </p:cNvPr>
          <p:cNvSpPr>
            <a:spLocks noGrp="1" noChangeArrowheads="1"/>
          </p:cNvSpPr>
          <p:nvPr>
            <p:ph type="subTitle" idx="1"/>
          </p:nvPr>
        </p:nvSpPr>
        <p:spPr>
          <a:xfrm>
            <a:off x="179512" y="404664"/>
            <a:ext cx="8677276" cy="1398588"/>
          </a:xfrm>
        </p:spPr>
        <p:txBody>
          <a:bodyPr>
            <a:normAutofit/>
          </a:bodyPr>
          <a:lstStyle/>
          <a:p>
            <a:pPr algn="l"/>
            <a:r>
              <a:rPr lang="en-US" altLang="zh-CN" sz="2800" b="1" dirty="0">
                <a:solidFill>
                  <a:srgbClr val="FF0066"/>
                </a:solidFill>
                <a:latin typeface="黑体" panose="02010609060101010101" pitchFamily="49" charset="-122"/>
                <a:ea typeface="黑体" panose="02010609060101010101" pitchFamily="49" charset="-122"/>
              </a:rPr>
              <a:t>(3)</a:t>
            </a:r>
            <a:r>
              <a:rPr lang="zh-CN" altLang="en-US" sz="2800" b="1" dirty="0">
                <a:solidFill>
                  <a:srgbClr val="FF0066"/>
                </a:solidFill>
                <a:latin typeface="黑体" panose="02010609060101010101" pitchFamily="49" charset="-122"/>
                <a:ea typeface="黑体" panose="02010609060101010101" pitchFamily="49" charset="-122"/>
              </a:rPr>
              <a:t>可化为线性拟合的非线性拟合</a:t>
            </a:r>
          </a:p>
          <a:p>
            <a:pPr algn="l"/>
            <a:r>
              <a:rPr lang="zh-CN" altLang="en-US" sz="2800" b="1" dirty="0">
                <a:solidFill>
                  <a:srgbClr val="0000FF"/>
                </a:solidFill>
                <a:latin typeface="黑体" panose="02010609060101010101" pitchFamily="49" charset="-122"/>
                <a:ea typeface="黑体" panose="02010609060101010101" pitchFamily="49" charset="-122"/>
              </a:rPr>
              <a:t>  下表列举了几类经适当变换后化为线性拟合求解的曲线拟合方程及变换关系。</a:t>
            </a:r>
            <a:r>
              <a:rPr lang="zh-CN" altLang="en-US" sz="2800" dirty="0">
                <a:solidFill>
                  <a:srgbClr val="0000FF"/>
                </a:solidFill>
                <a:latin typeface="黑体" panose="02010609060101010101" pitchFamily="49" charset="-122"/>
                <a:ea typeface="黑体" panose="02010609060101010101" pitchFamily="49" charset="-122"/>
              </a:rPr>
              <a:t> </a:t>
            </a:r>
          </a:p>
        </p:txBody>
      </p:sp>
      <p:graphicFrame>
        <p:nvGraphicFramePr>
          <p:cNvPr id="276484" name="对象 276483">
            <a:extLst>
              <a:ext uri="{FF2B5EF4-FFF2-40B4-BE49-F238E27FC236}">
                <a16:creationId xmlns:a16="http://schemas.microsoft.com/office/drawing/2014/main" id="{12102C37-37C6-407C-B922-07BED242BBEE}"/>
              </a:ext>
            </a:extLst>
          </p:cNvPr>
          <p:cNvGraphicFramePr>
            <a:graphicFrameLocks/>
          </p:cNvGraphicFramePr>
          <p:nvPr>
            <p:extLst>
              <p:ext uri="{D42A27DB-BD31-4B8C-83A1-F6EECF244321}">
                <p14:modId xmlns:p14="http://schemas.microsoft.com/office/powerpoint/2010/main" val="109145025"/>
              </p:ext>
            </p:extLst>
          </p:nvPr>
        </p:nvGraphicFramePr>
        <p:xfrm>
          <a:off x="811090" y="2539132"/>
          <a:ext cx="1081087" cy="457200"/>
        </p:xfrm>
        <a:graphic>
          <a:graphicData uri="http://schemas.openxmlformats.org/presentationml/2006/ole">
            <mc:AlternateContent xmlns:mc="http://schemas.openxmlformats.org/markup-compatibility/2006">
              <mc:Choice xmlns:v="urn:schemas-microsoft-com:vml" Requires="v">
                <p:oleObj spid="_x0000_s192840" r:id="rId3" imgW="508000" imgH="228600" progId="Equation.3">
                  <p:embed/>
                </p:oleObj>
              </mc:Choice>
              <mc:Fallback>
                <p:oleObj r:id="rId3" imgW="508000" imgH="228600" progId="Equation.3">
                  <p:embed/>
                  <p:pic>
                    <p:nvPicPr>
                      <p:cNvPr id="276484" name="对象 276483">
                        <a:extLst>
                          <a:ext uri="{FF2B5EF4-FFF2-40B4-BE49-F238E27FC236}">
                            <a16:creationId xmlns:a16="http://schemas.microsoft.com/office/drawing/2014/main" id="{12102C37-37C6-407C-B922-07BED242BBE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090" y="2539132"/>
                        <a:ext cx="1081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485" name="对象 276484">
            <a:extLst>
              <a:ext uri="{FF2B5EF4-FFF2-40B4-BE49-F238E27FC236}">
                <a16:creationId xmlns:a16="http://schemas.microsoft.com/office/drawing/2014/main" id="{E4702E84-8BB0-425B-A175-5A257458D084}"/>
              </a:ext>
            </a:extLst>
          </p:cNvPr>
          <p:cNvGraphicFramePr>
            <a:graphicFrameLocks/>
          </p:cNvGraphicFramePr>
          <p:nvPr>
            <p:extLst>
              <p:ext uri="{D42A27DB-BD31-4B8C-83A1-F6EECF244321}">
                <p14:modId xmlns:p14="http://schemas.microsoft.com/office/powerpoint/2010/main" val="148922230"/>
              </p:ext>
            </p:extLst>
          </p:nvPr>
        </p:nvGraphicFramePr>
        <p:xfrm>
          <a:off x="2684340" y="2532782"/>
          <a:ext cx="2743200" cy="457200"/>
        </p:xfrm>
        <a:graphic>
          <a:graphicData uri="http://schemas.openxmlformats.org/presentationml/2006/ole">
            <mc:AlternateContent xmlns:mc="http://schemas.openxmlformats.org/markup-compatibility/2006">
              <mc:Choice xmlns:v="urn:schemas-microsoft-com:vml" Requires="v">
                <p:oleObj spid="_x0000_s192841" r:id="rId5" imgW="1054100" imgH="203200" progId="Equation.3">
                  <p:embed/>
                </p:oleObj>
              </mc:Choice>
              <mc:Fallback>
                <p:oleObj r:id="rId5" imgW="1054100" imgH="203200" progId="Equation.3">
                  <p:embed/>
                  <p:pic>
                    <p:nvPicPr>
                      <p:cNvPr id="276485" name="对象 276484">
                        <a:extLst>
                          <a:ext uri="{FF2B5EF4-FFF2-40B4-BE49-F238E27FC236}">
                            <a16:creationId xmlns:a16="http://schemas.microsoft.com/office/drawing/2014/main" id="{E4702E84-8BB0-425B-A175-5A257458D084}"/>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4340" y="2532782"/>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486" name="对象 276485">
            <a:extLst>
              <a:ext uri="{FF2B5EF4-FFF2-40B4-BE49-F238E27FC236}">
                <a16:creationId xmlns:a16="http://schemas.microsoft.com/office/drawing/2014/main" id="{0EAC277D-8FF0-45DF-8EA5-70C3C113C97F}"/>
              </a:ext>
            </a:extLst>
          </p:cNvPr>
          <p:cNvGraphicFramePr>
            <a:graphicFrameLocks/>
          </p:cNvGraphicFramePr>
          <p:nvPr>
            <p:extLst>
              <p:ext uri="{D42A27DB-BD31-4B8C-83A1-F6EECF244321}">
                <p14:modId xmlns:p14="http://schemas.microsoft.com/office/powerpoint/2010/main" val="4112400019"/>
              </p:ext>
            </p:extLst>
          </p:nvPr>
        </p:nvGraphicFramePr>
        <p:xfrm>
          <a:off x="5565131" y="2493094"/>
          <a:ext cx="2971800" cy="503238"/>
        </p:xfrm>
        <a:graphic>
          <a:graphicData uri="http://schemas.openxmlformats.org/presentationml/2006/ole">
            <mc:AlternateContent xmlns:mc="http://schemas.openxmlformats.org/markup-compatibility/2006">
              <mc:Choice xmlns:v="urn:schemas-microsoft-com:vml" Requires="v">
                <p:oleObj spid="_x0000_s192842" r:id="rId7" imgW="1269449" imgH="203112" progId="Equation.3">
                  <p:embed/>
                </p:oleObj>
              </mc:Choice>
              <mc:Fallback>
                <p:oleObj r:id="rId7" imgW="1269449" imgH="203112" progId="Equation.3">
                  <p:embed/>
                  <p:pic>
                    <p:nvPicPr>
                      <p:cNvPr id="276486" name="对象 276485">
                        <a:extLst>
                          <a:ext uri="{FF2B5EF4-FFF2-40B4-BE49-F238E27FC236}">
                            <a16:creationId xmlns:a16="http://schemas.microsoft.com/office/drawing/2014/main" id="{0EAC277D-8FF0-45DF-8EA5-70C3C113C97F}"/>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5131" y="2493094"/>
                        <a:ext cx="29718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487" name="对象 276486">
            <a:extLst>
              <a:ext uri="{FF2B5EF4-FFF2-40B4-BE49-F238E27FC236}">
                <a16:creationId xmlns:a16="http://schemas.microsoft.com/office/drawing/2014/main" id="{84562CDA-4032-415E-80BD-F2086EAB0755}"/>
              </a:ext>
            </a:extLst>
          </p:cNvPr>
          <p:cNvGraphicFramePr>
            <a:graphicFrameLocks/>
          </p:cNvGraphicFramePr>
          <p:nvPr>
            <p:extLst>
              <p:ext uri="{D42A27DB-BD31-4B8C-83A1-F6EECF244321}">
                <p14:modId xmlns:p14="http://schemas.microsoft.com/office/powerpoint/2010/main" val="2529061970"/>
              </p:ext>
            </p:extLst>
          </p:nvPr>
        </p:nvGraphicFramePr>
        <p:xfrm>
          <a:off x="666627" y="3039194"/>
          <a:ext cx="1441450" cy="533400"/>
        </p:xfrm>
        <a:graphic>
          <a:graphicData uri="http://schemas.openxmlformats.org/presentationml/2006/ole">
            <mc:AlternateContent xmlns:mc="http://schemas.openxmlformats.org/markup-compatibility/2006">
              <mc:Choice xmlns:v="urn:schemas-microsoft-com:vml" Requires="v">
                <p:oleObj spid="_x0000_s192843" r:id="rId9" imgW="749300" imgH="228600" progId="Equation.3">
                  <p:embed/>
                </p:oleObj>
              </mc:Choice>
              <mc:Fallback>
                <p:oleObj r:id="rId9" imgW="749300" imgH="228600" progId="Equation.3">
                  <p:embed/>
                  <p:pic>
                    <p:nvPicPr>
                      <p:cNvPr id="276487" name="对象 276486">
                        <a:extLst>
                          <a:ext uri="{FF2B5EF4-FFF2-40B4-BE49-F238E27FC236}">
                            <a16:creationId xmlns:a16="http://schemas.microsoft.com/office/drawing/2014/main" id="{84562CDA-4032-415E-80BD-F2086EAB0755}"/>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6627" y="3039194"/>
                        <a:ext cx="14414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488" name="对象 276487">
            <a:extLst>
              <a:ext uri="{FF2B5EF4-FFF2-40B4-BE49-F238E27FC236}">
                <a16:creationId xmlns:a16="http://schemas.microsoft.com/office/drawing/2014/main" id="{07BAD4C2-5348-489A-8DC4-06DF228C1A48}"/>
              </a:ext>
            </a:extLst>
          </p:cNvPr>
          <p:cNvGraphicFramePr>
            <a:graphicFrameLocks/>
          </p:cNvGraphicFramePr>
          <p:nvPr>
            <p:extLst>
              <p:ext uri="{D42A27DB-BD31-4B8C-83A1-F6EECF244321}">
                <p14:modId xmlns:p14="http://schemas.microsoft.com/office/powerpoint/2010/main" val="3591524553"/>
              </p:ext>
            </p:extLst>
          </p:nvPr>
        </p:nvGraphicFramePr>
        <p:xfrm>
          <a:off x="2971677" y="3043957"/>
          <a:ext cx="1066800" cy="528637"/>
        </p:xfrm>
        <a:graphic>
          <a:graphicData uri="http://schemas.openxmlformats.org/presentationml/2006/ole">
            <mc:AlternateContent xmlns:mc="http://schemas.openxmlformats.org/markup-compatibility/2006">
              <mc:Choice xmlns:v="urn:schemas-microsoft-com:vml" Requires="v">
                <p:oleObj spid="_x0000_s192844" r:id="rId11" imgW="444307" imgH="203112" progId="Equation.3">
                  <p:embed/>
                </p:oleObj>
              </mc:Choice>
              <mc:Fallback>
                <p:oleObj r:id="rId11" imgW="444307" imgH="203112" progId="Equation.3">
                  <p:embed/>
                  <p:pic>
                    <p:nvPicPr>
                      <p:cNvPr id="276488" name="对象 276487">
                        <a:extLst>
                          <a:ext uri="{FF2B5EF4-FFF2-40B4-BE49-F238E27FC236}">
                            <a16:creationId xmlns:a16="http://schemas.microsoft.com/office/drawing/2014/main" id="{07BAD4C2-5348-489A-8DC4-06DF228C1A48}"/>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1677" y="3043957"/>
                        <a:ext cx="1066800"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489" name="对象 276488">
            <a:extLst>
              <a:ext uri="{FF2B5EF4-FFF2-40B4-BE49-F238E27FC236}">
                <a16:creationId xmlns:a16="http://schemas.microsoft.com/office/drawing/2014/main" id="{DFC864B2-357F-449D-A983-FDBDCA3BD699}"/>
              </a:ext>
            </a:extLst>
          </p:cNvPr>
          <p:cNvGraphicFramePr>
            <a:graphicFrameLocks/>
          </p:cNvGraphicFramePr>
          <p:nvPr>
            <p:extLst>
              <p:ext uri="{D42A27DB-BD31-4B8C-83A1-F6EECF244321}">
                <p14:modId xmlns:p14="http://schemas.microsoft.com/office/powerpoint/2010/main" val="1846778220"/>
              </p:ext>
            </p:extLst>
          </p:nvPr>
        </p:nvGraphicFramePr>
        <p:xfrm>
          <a:off x="5709147" y="2996332"/>
          <a:ext cx="1905000" cy="541337"/>
        </p:xfrm>
        <a:graphic>
          <a:graphicData uri="http://schemas.openxmlformats.org/presentationml/2006/ole">
            <mc:AlternateContent xmlns:mc="http://schemas.openxmlformats.org/markup-compatibility/2006">
              <mc:Choice xmlns:v="urn:schemas-microsoft-com:vml" Requires="v">
                <p:oleObj spid="_x0000_s192845" r:id="rId13" imgW="660113" imgH="190417" progId="Equation.3">
                  <p:embed/>
                </p:oleObj>
              </mc:Choice>
              <mc:Fallback>
                <p:oleObj r:id="rId13" imgW="660113" imgH="190417" progId="Equation.3">
                  <p:embed/>
                  <p:pic>
                    <p:nvPicPr>
                      <p:cNvPr id="276489" name="对象 276488">
                        <a:extLst>
                          <a:ext uri="{FF2B5EF4-FFF2-40B4-BE49-F238E27FC236}">
                            <a16:creationId xmlns:a16="http://schemas.microsoft.com/office/drawing/2014/main" id="{DFC864B2-357F-449D-A983-FDBDCA3BD699}"/>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09147" y="2996332"/>
                        <a:ext cx="1905000"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490" name="对象 276489">
            <a:extLst>
              <a:ext uri="{FF2B5EF4-FFF2-40B4-BE49-F238E27FC236}">
                <a16:creationId xmlns:a16="http://schemas.microsoft.com/office/drawing/2014/main" id="{2728F52C-21F2-4BF5-AF79-818ECF7669C0}"/>
              </a:ext>
            </a:extLst>
          </p:cNvPr>
          <p:cNvGraphicFramePr>
            <a:graphicFrameLocks/>
          </p:cNvGraphicFramePr>
          <p:nvPr>
            <p:extLst>
              <p:ext uri="{D42A27DB-BD31-4B8C-83A1-F6EECF244321}">
                <p14:modId xmlns:p14="http://schemas.microsoft.com/office/powerpoint/2010/main" val="3086725229"/>
              </p:ext>
            </p:extLst>
          </p:nvPr>
        </p:nvGraphicFramePr>
        <p:xfrm>
          <a:off x="452315" y="3572594"/>
          <a:ext cx="1828800" cy="720725"/>
        </p:xfrm>
        <a:graphic>
          <a:graphicData uri="http://schemas.openxmlformats.org/presentationml/2006/ole">
            <mc:AlternateContent xmlns:mc="http://schemas.openxmlformats.org/markup-compatibility/2006">
              <mc:Choice xmlns:v="urn:schemas-microsoft-com:vml" Requires="v">
                <p:oleObj spid="_x0000_s192846" r:id="rId15" imgW="685800" imgH="393700" progId="Equation.3">
                  <p:embed/>
                </p:oleObj>
              </mc:Choice>
              <mc:Fallback>
                <p:oleObj r:id="rId15" imgW="685800" imgH="393700" progId="Equation.3">
                  <p:embed/>
                  <p:pic>
                    <p:nvPicPr>
                      <p:cNvPr id="276490" name="对象 276489">
                        <a:extLst>
                          <a:ext uri="{FF2B5EF4-FFF2-40B4-BE49-F238E27FC236}">
                            <a16:creationId xmlns:a16="http://schemas.microsoft.com/office/drawing/2014/main" id="{2728F52C-21F2-4BF5-AF79-818ECF7669C0}"/>
                          </a:ext>
                        </a:extLst>
                      </p:cNvPr>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2315" y="3572594"/>
                        <a:ext cx="18288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491" name="对象 276490">
            <a:extLst>
              <a:ext uri="{FF2B5EF4-FFF2-40B4-BE49-F238E27FC236}">
                <a16:creationId xmlns:a16="http://schemas.microsoft.com/office/drawing/2014/main" id="{1E1B353F-1F81-408E-8B73-6121D3251EB5}"/>
              </a:ext>
            </a:extLst>
          </p:cNvPr>
          <p:cNvGraphicFramePr>
            <a:graphicFrameLocks/>
          </p:cNvGraphicFramePr>
          <p:nvPr>
            <p:extLst>
              <p:ext uri="{D42A27DB-BD31-4B8C-83A1-F6EECF244321}">
                <p14:modId xmlns:p14="http://schemas.microsoft.com/office/powerpoint/2010/main" val="4276080294"/>
              </p:ext>
            </p:extLst>
          </p:nvPr>
        </p:nvGraphicFramePr>
        <p:xfrm>
          <a:off x="2684340" y="3572594"/>
          <a:ext cx="2133600" cy="720725"/>
        </p:xfrm>
        <a:graphic>
          <a:graphicData uri="http://schemas.openxmlformats.org/presentationml/2006/ole">
            <mc:AlternateContent xmlns:mc="http://schemas.openxmlformats.org/markup-compatibility/2006">
              <mc:Choice xmlns:v="urn:schemas-microsoft-com:vml" Requires="v">
                <p:oleObj spid="_x0000_s192847" r:id="rId17" imgW="838200" imgH="419100" progId="Equation.3">
                  <p:embed/>
                </p:oleObj>
              </mc:Choice>
              <mc:Fallback>
                <p:oleObj r:id="rId17" imgW="838200" imgH="419100" progId="Equation.3">
                  <p:embed/>
                  <p:pic>
                    <p:nvPicPr>
                      <p:cNvPr id="276491" name="对象 276490">
                        <a:extLst>
                          <a:ext uri="{FF2B5EF4-FFF2-40B4-BE49-F238E27FC236}">
                            <a16:creationId xmlns:a16="http://schemas.microsoft.com/office/drawing/2014/main" id="{1E1B353F-1F81-408E-8B73-6121D3251EB5}"/>
                          </a:ext>
                        </a:extLst>
                      </p:cNvPr>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84340" y="3572594"/>
                        <a:ext cx="21336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492" name="对象 276491">
            <a:extLst>
              <a:ext uri="{FF2B5EF4-FFF2-40B4-BE49-F238E27FC236}">
                <a16:creationId xmlns:a16="http://schemas.microsoft.com/office/drawing/2014/main" id="{A5E33482-8573-46FB-B6BF-B05F286CD830}"/>
              </a:ext>
            </a:extLst>
          </p:cNvPr>
          <p:cNvGraphicFramePr>
            <a:graphicFrameLocks/>
          </p:cNvGraphicFramePr>
          <p:nvPr>
            <p:extLst>
              <p:ext uri="{D42A27DB-BD31-4B8C-83A1-F6EECF244321}">
                <p14:modId xmlns:p14="http://schemas.microsoft.com/office/powerpoint/2010/main" val="1547617204"/>
              </p:ext>
            </p:extLst>
          </p:nvPr>
        </p:nvGraphicFramePr>
        <p:xfrm>
          <a:off x="5569893" y="3645619"/>
          <a:ext cx="2286000" cy="558800"/>
        </p:xfrm>
        <a:graphic>
          <a:graphicData uri="http://schemas.openxmlformats.org/presentationml/2006/ole">
            <mc:AlternateContent xmlns:mc="http://schemas.openxmlformats.org/markup-compatibility/2006">
              <mc:Choice xmlns:v="urn:schemas-microsoft-com:vml" Requires="v">
                <p:oleObj spid="_x0000_s192848" r:id="rId19" imgW="672808" imgH="203112" progId="Equation.3">
                  <p:embed/>
                </p:oleObj>
              </mc:Choice>
              <mc:Fallback>
                <p:oleObj r:id="rId19" imgW="672808" imgH="203112" progId="Equation.3">
                  <p:embed/>
                  <p:pic>
                    <p:nvPicPr>
                      <p:cNvPr id="276492" name="对象 276491">
                        <a:extLst>
                          <a:ext uri="{FF2B5EF4-FFF2-40B4-BE49-F238E27FC236}">
                            <a16:creationId xmlns:a16="http://schemas.microsoft.com/office/drawing/2014/main" id="{A5E33482-8573-46FB-B6BF-B05F286CD830}"/>
                          </a:ext>
                        </a:extLst>
                      </p:cNvPr>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69893" y="3645619"/>
                        <a:ext cx="22860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493" name="对象 276492">
            <a:extLst>
              <a:ext uri="{FF2B5EF4-FFF2-40B4-BE49-F238E27FC236}">
                <a16:creationId xmlns:a16="http://schemas.microsoft.com/office/drawing/2014/main" id="{6B14FD38-8815-4C81-90AF-02E0EB9F7361}"/>
              </a:ext>
            </a:extLst>
          </p:cNvPr>
          <p:cNvGraphicFramePr>
            <a:graphicFrameLocks/>
          </p:cNvGraphicFramePr>
          <p:nvPr>
            <p:extLst>
              <p:ext uri="{D42A27DB-BD31-4B8C-83A1-F6EECF244321}">
                <p14:modId xmlns:p14="http://schemas.microsoft.com/office/powerpoint/2010/main" val="1695238472"/>
              </p:ext>
            </p:extLst>
          </p:nvPr>
        </p:nvGraphicFramePr>
        <p:xfrm>
          <a:off x="380877" y="4221286"/>
          <a:ext cx="1905000" cy="792163"/>
        </p:xfrm>
        <a:graphic>
          <a:graphicData uri="http://schemas.openxmlformats.org/presentationml/2006/ole">
            <mc:AlternateContent xmlns:mc="http://schemas.openxmlformats.org/markup-compatibility/2006">
              <mc:Choice xmlns:v="urn:schemas-microsoft-com:vml" Requires="v">
                <p:oleObj spid="_x0000_s192849" r:id="rId21" imgW="685800" imgH="393700" progId="Equation.3">
                  <p:embed/>
                </p:oleObj>
              </mc:Choice>
              <mc:Fallback>
                <p:oleObj r:id="rId21" imgW="685800" imgH="393700" progId="Equation.3">
                  <p:embed/>
                  <p:pic>
                    <p:nvPicPr>
                      <p:cNvPr id="276493" name="对象 276492">
                        <a:extLst>
                          <a:ext uri="{FF2B5EF4-FFF2-40B4-BE49-F238E27FC236}">
                            <a16:creationId xmlns:a16="http://schemas.microsoft.com/office/drawing/2014/main" id="{6B14FD38-8815-4C81-90AF-02E0EB9F7361}"/>
                          </a:ext>
                        </a:extLst>
                      </p:cNvPr>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0877" y="4221286"/>
                        <a:ext cx="1905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494" name="对象 276493">
            <a:extLst>
              <a:ext uri="{FF2B5EF4-FFF2-40B4-BE49-F238E27FC236}">
                <a16:creationId xmlns:a16="http://schemas.microsoft.com/office/drawing/2014/main" id="{B6AFCBB4-F50C-4C80-AD56-A041FB8040D3}"/>
              </a:ext>
            </a:extLst>
          </p:cNvPr>
          <p:cNvGraphicFramePr>
            <a:graphicFrameLocks/>
          </p:cNvGraphicFramePr>
          <p:nvPr>
            <p:extLst>
              <p:ext uri="{D42A27DB-BD31-4B8C-83A1-F6EECF244321}">
                <p14:modId xmlns:p14="http://schemas.microsoft.com/office/powerpoint/2010/main" val="3500425082"/>
              </p:ext>
            </p:extLst>
          </p:nvPr>
        </p:nvGraphicFramePr>
        <p:xfrm>
          <a:off x="3044702" y="4318719"/>
          <a:ext cx="1371600" cy="693738"/>
        </p:xfrm>
        <a:graphic>
          <a:graphicData uri="http://schemas.openxmlformats.org/presentationml/2006/ole">
            <mc:AlternateContent xmlns:mc="http://schemas.openxmlformats.org/markup-compatibility/2006">
              <mc:Choice xmlns:v="urn:schemas-microsoft-com:vml" Requires="v">
                <p:oleObj spid="_x0000_s192850" r:id="rId23" imgW="419100" imgH="419100" progId="Equation.3">
                  <p:embed/>
                </p:oleObj>
              </mc:Choice>
              <mc:Fallback>
                <p:oleObj r:id="rId23" imgW="419100" imgH="419100" progId="Equation.3">
                  <p:embed/>
                  <p:pic>
                    <p:nvPicPr>
                      <p:cNvPr id="276494" name="对象 276493">
                        <a:extLst>
                          <a:ext uri="{FF2B5EF4-FFF2-40B4-BE49-F238E27FC236}">
                            <a16:creationId xmlns:a16="http://schemas.microsoft.com/office/drawing/2014/main" id="{B6AFCBB4-F50C-4C80-AD56-A041FB8040D3}"/>
                          </a:ext>
                        </a:extLst>
                      </p:cNvPr>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44702" y="4318719"/>
                        <a:ext cx="13716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495" name="对象 276494">
            <a:extLst>
              <a:ext uri="{FF2B5EF4-FFF2-40B4-BE49-F238E27FC236}">
                <a16:creationId xmlns:a16="http://schemas.microsoft.com/office/drawing/2014/main" id="{80140C25-B5CB-4E73-A72B-51F2DA760DB7}"/>
              </a:ext>
            </a:extLst>
          </p:cNvPr>
          <p:cNvGraphicFramePr>
            <a:graphicFrameLocks/>
          </p:cNvGraphicFramePr>
          <p:nvPr>
            <p:extLst>
              <p:ext uri="{D42A27DB-BD31-4B8C-83A1-F6EECF244321}">
                <p14:modId xmlns:p14="http://schemas.microsoft.com/office/powerpoint/2010/main" val="2488109468"/>
              </p:ext>
            </p:extLst>
          </p:nvPr>
        </p:nvGraphicFramePr>
        <p:xfrm>
          <a:off x="5565131" y="4364757"/>
          <a:ext cx="2362200" cy="598487"/>
        </p:xfrm>
        <a:graphic>
          <a:graphicData uri="http://schemas.openxmlformats.org/presentationml/2006/ole">
            <mc:AlternateContent xmlns:mc="http://schemas.openxmlformats.org/markup-compatibility/2006">
              <mc:Choice xmlns:v="urn:schemas-microsoft-com:vml" Requires="v">
                <p:oleObj spid="_x0000_s192851" r:id="rId25" imgW="672808" imgH="203112" progId="Equation.3">
                  <p:embed/>
                </p:oleObj>
              </mc:Choice>
              <mc:Fallback>
                <p:oleObj r:id="rId25" imgW="672808" imgH="203112" progId="Equation.3">
                  <p:embed/>
                  <p:pic>
                    <p:nvPicPr>
                      <p:cNvPr id="276495" name="对象 276494">
                        <a:extLst>
                          <a:ext uri="{FF2B5EF4-FFF2-40B4-BE49-F238E27FC236}">
                            <a16:creationId xmlns:a16="http://schemas.microsoft.com/office/drawing/2014/main" id="{80140C25-B5CB-4E73-A72B-51F2DA760DB7}"/>
                          </a:ext>
                        </a:extLst>
                      </p:cNvPr>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65131" y="4364757"/>
                        <a:ext cx="23622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496" name="对象 276495">
            <a:extLst>
              <a:ext uri="{FF2B5EF4-FFF2-40B4-BE49-F238E27FC236}">
                <a16:creationId xmlns:a16="http://schemas.microsoft.com/office/drawing/2014/main" id="{700255F3-22AA-4E8F-B86E-0784200516FF}"/>
              </a:ext>
            </a:extLst>
          </p:cNvPr>
          <p:cNvGraphicFramePr>
            <a:graphicFrameLocks/>
          </p:cNvGraphicFramePr>
          <p:nvPr>
            <p:extLst>
              <p:ext uri="{D42A27DB-BD31-4B8C-83A1-F6EECF244321}">
                <p14:modId xmlns:p14="http://schemas.microsoft.com/office/powerpoint/2010/main" val="2823255066"/>
              </p:ext>
            </p:extLst>
          </p:nvPr>
        </p:nvGraphicFramePr>
        <p:xfrm>
          <a:off x="307852" y="4997574"/>
          <a:ext cx="2089150" cy="663575"/>
        </p:xfrm>
        <a:graphic>
          <a:graphicData uri="http://schemas.openxmlformats.org/presentationml/2006/ole">
            <mc:AlternateContent xmlns:mc="http://schemas.openxmlformats.org/markup-compatibility/2006">
              <mc:Choice xmlns:v="urn:schemas-microsoft-com:vml" Requires="v">
                <p:oleObj spid="_x0000_s192852" r:id="rId27" imgW="1054100" imgH="393700" progId="Equation.3">
                  <p:embed/>
                </p:oleObj>
              </mc:Choice>
              <mc:Fallback>
                <p:oleObj r:id="rId27" imgW="1054100" imgH="393700" progId="Equation.3">
                  <p:embed/>
                  <p:pic>
                    <p:nvPicPr>
                      <p:cNvPr id="276496" name="对象 276495">
                        <a:extLst>
                          <a:ext uri="{FF2B5EF4-FFF2-40B4-BE49-F238E27FC236}">
                            <a16:creationId xmlns:a16="http://schemas.microsoft.com/office/drawing/2014/main" id="{700255F3-22AA-4E8F-B86E-0784200516FF}"/>
                          </a:ext>
                        </a:extLst>
                      </p:cNvPr>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07852" y="4997574"/>
                        <a:ext cx="208915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497" name="对象 276496">
            <a:extLst>
              <a:ext uri="{FF2B5EF4-FFF2-40B4-BE49-F238E27FC236}">
                <a16:creationId xmlns:a16="http://schemas.microsoft.com/office/drawing/2014/main" id="{8DF0E3C9-FAD9-4265-9F6C-1A639CE39AD3}"/>
              </a:ext>
            </a:extLst>
          </p:cNvPr>
          <p:cNvGraphicFramePr>
            <a:graphicFrameLocks/>
          </p:cNvGraphicFramePr>
          <p:nvPr>
            <p:extLst>
              <p:ext uri="{D42A27DB-BD31-4B8C-83A1-F6EECF244321}">
                <p14:modId xmlns:p14="http://schemas.microsoft.com/office/powerpoint/2010/main" val="1186688074"/>
              </p:ext>
            </p:extLst>
          </p:nvPr>
        </p:nvGraphicFramePr>
        <p:xfrm>
          <a:off x="3044702" y="4963690"/>
          <a:ext cx="1295400" cy="768350"/>
        </p:xfrm>
        <a:graphic>
          <a:graphicData uri="http://schemas.openxmlformats.org/presentationml/2006/ole">
            <mc:AlternateContent xmlns:mc="http://schemas.openxmlformats.org/markup-compatibility/2006">
              <mc:Choice xmlns:v="urn:schemas-microsoft-com:vml" Requires="v">
                <p:oleObj spid="_x0000_s192853" r:id="rId29" imgW="419100" imgH="419100" progId="Equation.3">
                  <p:embed/>
                </p:oleObj>
              </mc:Choice>
              <mc:Fallback>
                <p:oleObj r:id="rId29" imgW="419100" imgH="419100" progId="Equation.3">
                  <p:embed/>
                  <p:pic>
                    <p:nvPicPr>
                      <p:cNvPr id="276497" name="对象 276496">
                        <a:extLst>
                          <a:ext uri="{FF2B5EF4-FFF2-40B4-BE49-F238E27FC236}">
                            <a16:creationId xmlns:a16="http://schemas.microsoft.com/office/drawing/2014/main" id="{8DF0E3C9-FAD9-4265-9F6C-1A639CE39AD3}"/>
                          </a:ext>
                        </a:extLst>
                      </p:cNvPr>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44702" y="4963690"/>
                        <a:ext cx="12954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498" name="对象 276497">
            <a:extLst>
              <a:ext uri="{FF2B5EF4-FFF2-40B4-BE49-F238E27FC236}">
                <a16:creationId xmlns:a16="http://schemas.microsoft.com/office/drawing/2014/main" id="{9FD24E17-FF3D-45D2-BFEB-2ED975D6BB51}"/>
              </a:ext>
            </a:extLst>
          </p:cNvPr>
          <p:cNvGraphicFramePr>
            <a:graphicFrameLocks/>
          </p:cNvGraphicFramePr>
          <p:nvPr>
            <p:extLst>
              <p:ext uri="{D42A27DB-BD31-4B8C-83A1-F6EECF244321}">
                <p14:modId xmlns:p14="http://schemas.microsoft.com/office/powerpoint/2010/main" val="1381698283"/>
              </p:ext>
            </p:extLst>
          </p:nvPr>
        </p:nvGraphicFramePr>
        <p:xfrm>
          <a:off x="5688956" y="5085482"/>
          <a:ext cx="2743200" cy="647700"/>
        </p:xfrm>
        <a:graphic>
          <a:graphicData uri="http://schemas.openxmlformats.org/presentationml/2006/ole">
            <mc:AlternateContent xmlns:mc="http://schemas.openxmlformats.org/markup-compatibility/2006">
              <mc:Choice xmlns:v="urn:schemas-microsoft-com:vml" Requires="v">
                <p:oleObj spid="_x0000_s192854" r:id="rId30" imgW="1028700" imgH="228600" progId="Equation.3">
                  <p:embed/>
                </p:oleObj>
              </mc:Choice>
              <mc:Fallback>
                <p:oleObj r:id="rId30" imgW="1028700" imgH="228600" progId="Equation.3">
                  <p:embed/>
                  <p:pic>
                    <p:nvPicPr>
                      <p:cNvPr id="276498" name="对象 276497">
                        <a:extLst>
                          <a:ext uri="{FF2B5EF4-FFF2-40B4-BE49-F238E27FC236}">
                            <a16:creationId xmlns:a16="http://schemas.microsoft.com/office/drawing/2014/main" id="{9FD24E17-FF3D-45D2-BFEB-2ED975D6BB51}"/>
                          </a:ext>
                        </a:extLst>
                      </p:cNvPr>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688956" y="5085482"/>
                        <a:ext cx="2743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499" name="对象 276498">
            <a:extLst>
              <a:ext uri="{FF2B5EF4-FFF2-40B4-BE49-F238E27FC236}">
                <a16:creationId xmlns:a16="http://schemas.microsoft.com/office/drawing/2014/main" id="{3C3992AB-E353-4980-B847-97F8D76D82B9}"/>
              </a:ext>
            </a:extLst>
          </p:cNvPr>
          <p:cNvGraphicFramePr>
            <a:graphicFrameLocks/>
          </p:cNvGraphicFramePr>
          <p:nvPr>
            <p:extLst>
              <p:ext uri="{D42A27DB-BD31-4B8C-83A1-F6EECF244321}">
                <p14:modId xmlns:p14="http://schemas.microsoft.com/office/powerpoint/2010/main" val="1432034562"/>
              </p:ext>
            </p:extLst>
          </p:nvPr>
        </p:nvGraphicFramePr>
        <p:xfrm>
          <a:off x="330995" y="5722714"/>
          <a:ext cx="2209800" cy="658812"/>
        </p:xfrm>
        <a:graphic>
          <a:graphicData uri="http://schemas.openxmlformats.org/presentationml/2006/ole">
            <mc:AlternateContent xmlns:mc="http://schemas.openxmlformats.org/markup-compatibility/2006">
              <mc:Choice xmlns:v="urn:schemas-microsoft-com:vml" Requires="v">
                <p:oleObj spid="_x0000_s192855" r:id="rId32" imgW="1054100" imgH="393700" progId="Equation.3">
                  <p:embed/>
                </p:oleObj>
              </mc:Choice>
              <mc:Fallback>
                <p:oleObj r:id="rId32" imgW="1054100" imgH="393700" progId="Equation.3">
                  <p:embed/>
                  <p:pic>
                    <p:nvPicPr>
                      <p:cNvPr id="276499" name="对象 276498">
                        <a:extLst>
                          <a:ext uri="{FF2B5EF4-FFF2-40B4-BE49-F238E27FC236}">
                            <a16:creationId xmlns:a16="http://schemas.microsoft.com/office/drawing/2014/main" id="{3C3992AB-E353-4980-B847-97F8D76D82B9}"/>
                          </a:ext>
                        </a:extLst>
                      </p:cNvPr>
                      <p:cNvPicPr>
                        <a:picLocks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30995" y="5722714"/>
                        <a:ext cx="2209800"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500" name="对象 276499">
            <a:extLst>
              <a:ext uri="{FF2B5EF4-FFF2-40B4-BE49-F238E27FC236}">
                <a16:creationId xmlns:a16="http://schemas.microsoft.com/office/drawing/2014/main" id="{D6ACA4FE-34D6-4386-AA22-D50184DCBE50}"/>
              </a:ext>
            </a:extLst>
          </p:cNvPr>
          <p:cNvGraphicFramePr>
            <a:graphicFrameLocks/>
          </p:cNvGraphicFramePr>
          <p:nvPr>
            <p:extLst>
              <p:ext uri="{D42A27DB-BD31-4B8C-83A1-F6EECF244321}">
                <p14:modId xmlns:p14="http://schemas.microsoft.com/office/powerpoint/2010/main" val="144013507"/>
              </p:ext>
            </p:extLst>
          </p:nvPr>
        </p:nvGraphicFramePr>
        <p:xfrm>
          <a:off x="3054227" y="5732040"/>
          <a:ext cx="1143000" cy="649288"/>
        </p:xfrm>
        <a:graphic>
          <a:graphicData uri="http://schemas.openxmlformats.org/presentationml/2006/ole">
            <mc:AlternateContent xmlns:mc="http://schemas.openxmlformats.org/markup-compatibility/2006">
              <mc:Choice xmlns:v="urn:schemas-microsoft-com:vml" Requires="v">
                <p:oleObj spid="_x0000_s192856" r:id="rId34" imgW="419100" imgH="419100" progId="Equation.3">
                  <p:embed/>
                </p:oleObj>
              </mc:Choice>
              <mc:Fallback>
                <p:oleObj r:id="rId34" imgW="419100" imgH="419100" progId="Equation.3">
                  <p:embed/>
                  <p:pic>
                    <p:nvPicPr>
                      <p:cNvPr id="276500" name="对象 276499">
                        <a:extLst>
                          <a:ext uri="{FF2B5EF4-FFF2-40B4-BE49-F238E27FC236}">
                            <a16:creationId xmlns:a16="http://schemas.microsoft.com/office/drawing/2014/main" id="{D6ACA4FE-34D6-4386-AA22-D50184DCBE50}"/>
                          </a:ext>
                        </a:extLst>
                      </p:cNvPr>
                      <p:cNvPicPr>
                        <a:picLocks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054227" y="5732040"/>
                        <a:ext cx="11430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501" name="对象 276500">
            <a:extLst>
              <a:ext uri="{FF2B5EF4-FFF2-40B4-BE49-F238E27FC236}">
                <a16:creationId xmlns:a16="http://schemas.microsoft.com/office/drawing/2014/main" id="{55CD17C1-8EC7-42F1-8A2A-AA181045DA87}"/>
              </a:ext>
            </a:extLst>
          </p:cNvPr>
          <p:cNvGraphicFramePr>
            <a:graphicFrameLocks/>
          </p:cNvGraphicFramePr>
          <p:nvPr>
            <p:extLst>
              <p:ext uri="{D42A27DB-BD31-4B8C-83A1-F6EECF244321}">
                <p14:modId xmlns:p14="http://schemas.microsoft.com/office/powerpoint/2010/main" val="3384985240"/>
              </p:ext>
            </p:extLst>
          </p:nvPr>
        </p:nvGraphicFramePr>
        <p:xfrm>
          <a:off x="5696893" y="5804619"/>
          <a:ext cx="2590800" cy="720725"/>
        </p:xfrm>
        <a:graphic>
          <a:graphicData uri="http://schemas.openxmlformats.org/presentationml/2006/ole">
            <mc:AlternateContent xmlns:mc="http://schemas.openxmlformats.org/markup-compatibility/2006">
              <mc:Choice xmlns:v="urn:schemas-microsoft-com:vml" Requires="v">
                <p:oleObj spid="_x0000_s192857" r:id="rId36" imgW="1028700" imgH="228600" progId="Equation.3">
                  <p:embed/>
                </p:oleObj>
              </mc:Choice>
              <mc:Fallback>
                <p:oleObj r:id="rId36" imgW="1028700" imgH="228600" progId="Equation.3">
                  <p:embed/>
                  <p:pic>
                    <p:nvPicPr>
                      <p:cNvPr id="276501" name="对象 276500">
                        <a:extLst>
                          <a:ext uri="{FF2B5EF4-FFF2-40B4-BE49-F238E27FC236}">
                            <a16:creationId xmlns:a16="http://schemas.microsoft.com/office/drawing/2014/main" id="{55CD17C1-8EC7-42F1-8A2A-AA181045DA87}"/>
                          </a:ext>
                        </a:extLst>
                      </p:cNvPr>
                      <p:cNvPicPr>
                        <a:picLocks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696893" y="5804619"/>
                        <a:ext cx="25908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502" name="表格 276501">
            <a:extLst>
              <a:ext uri="{FF2B5EF4-FFF2-40B4-BE49-F238E27FC236}">
                <a16:creationId xmlns:a16="http://schemas.microsoft.com/office/drawing/2014/main" id="{8B36C38B-CC59-4CCA-9A34-855BA44D3FC2}"/>
              </a:ext>
            </a:extLst>
          </p:cNvPr>
          <p:cNvGraphicFramePr/>
          <p:nvPr>
            <p:extLst>
              <p:ext uri="{D42A27DB-BD31-4B8C-83A1-F6EECF244321}">
                <p14:modId xmlns:p14="http://schemas.microsoft.com/office/powerpoint/2010/main" val="83190160"/>
              </p:ext>
            </p:extLst>
          </p:nvPr>
        </p:nvGraphicFramePr>
        <p:xfrm>
          <a:off x="215204" y="1988270"/>
          <a:ext cx="8677276" cy="4465637"/>
        </p:xfrm>
        <a:graphic>
          <a:graphicData uri="http://schemas.openxmlformats.org/drawingml/2006/table">
            <a:tbl>
              <a:tblPr/>
              <a:tblGrid>
                <a:gridCol w="2328459">
                  <a:extLst>
                    <a:ext uri="{9D8B030D-6E8A-4147-A177-3AD203B41FA5}">
                      <a16:colId xmlns:a16="http://schemas.microsoft.com/office/drawing/2014/main" val="20000"/>
                    </a:ext>
                  </a:extLst>
                </a:gridCol>
                <a:gridCol w="2962295">
                  <a:extLst>
                    <a:ext uri="{9D8B030D-6E8A-4147-A177-3AD203B41FA5}">
                      <a16:colId xmlns:a16="http://schemas.microsoft.com/office/drawing/2014/main" val="20001"/>
                    </a:ext>
                  </a:extLst>
                </a:gridCol>
                <a:gridCol w="3386522">
                  <a:extLst>
                    <a:ext uri="{9D8B030D-6E8A-4147-A177-3AD203B41FA5}">
                      <a16:colId xmlns:a16="http://schemas.microsoft.com/office/drawing/2014/main" val="20002"/>
                    </a:ext>
                  </a:extLst>
                </a:gridCol>
              </a:tblGrid>
              <a:tr h="504689">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400" b="1" dirty="0">
                          <a:ea typeface="黑体" pitchFamily="2" charset="-122"/>
                        </a:rPr>
                        <a:t>曲线拟合方程</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400" b="1" dirty="0">
                          <a:ea typeface="黑体" pitchFamily="2" charset="-122"/>
                        </a:rPr>
                        <a:t>变换关系</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400" b="1" dirty="0">
                          <a:ea typeface="黑体" pitchFamily="2" charset="-122"/>
                        </a:rPr>
                        <a:t>变换后的线性拟合方程</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126">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b="1" dirty="0">
                          <a:ea typeface="黑体" pitchFamily="2" charset="-122"/>
                        </a:rPr>
                        <a:t>    </a:t>
                      </a:r>
                      <a:endParaRPr lang="zh-CN" altLang="en-US" sz="2400" b="1" dirty="0">
                        <a:ea typeface="黑体"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062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29689">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2969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2812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b="1" dirty="0">
                          <a:ea typeface="黑体" pitchFamily="2" charset="-122"/>
                        </a:rPr>
                        <a:t>  </a:t>
                      </a:r>
                      <a:endParaRPr lang="zh-CN" altLang="en-US" sz="2400" b="1" dirty="0">
                        <a:ea typeface="黑体"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29689">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7046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4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48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48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48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48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64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64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64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649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649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649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649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649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649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649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49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650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650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65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7507" name="副标题 277506">
            <a:extLst>
              <a:ext uri="{FF2B5EF4-FFF2-40B4-BE49-F238E27FC236}">
                <a16:creationId xmlns:a16="http://schemas.microsoft.com/office/drawing/2014/main" id="{5EDD1976-04C4-4627-9939-270922BC4DB2}"/>
              </a:ext>
            </a:extLst>
          </p:cNvPr>
          <p:cNvSpPr>
            <a:spLocks noGrp="1" noChangeArrowheads="1"/>
          </p:cNvSpPr>
          <p:nvPr>
            <p:ph type="subTitle" idx="1"/>
          </p:nvPr>
        </p:nvSpPr>
        <p:spPr>
          <a:xfrm>
            <a:off x="15389" y="138340"/>
            <a:ext cx="9180513" cy="1152525"/>
          </a:xfrm>
        </p:spPr>
        <p:txBody>
          <a:bodyPr/>
          <a:lstStyle/>
          <a:p>
            <a:pPr algn="l"/>
            <a:r>
              <a:rPr lang="en-US" altLang="zh-CN" sz="3200" b="1" dirty="0">
                <a:solidFill>
                  <a:srgbClr val="FF0066"/>
                </a:solidFill>
                <a:latin typeface="黑体" panose="02010609060101010101" pitchFamily="49" charset="-122"/>
                <a:ea typeface="黑体" panose="02010609060101010101" pitchFamily="49" charset="-122"/>
              </a:rPr>
              <a:t>(3)</a:t>
            </a:r>
            <a:r>
              <a:rPr lang="zh-CN" altLang="en-US" sz="3200" b="1" dirty="0">
                <a:solidFill>
                  <a:srgbClr val="FF0066"/>
                </a:solidFill>
                <a:latin typeface="黑体" panose="02010609060101010101" pitchFamily="49" charset="-122"/>
                <a:ea typeface="黑体" panose="02010609060101010101" pitchFamily="49" charset="-122"/>
              </a:rPr>
              <a:t>可化为线性拟合的非线性拟合</a:t>
            </a:r>
          </a:p>
          <a:p>
            <a:pPr algn="l"/>
            <a:r>
              <a:rPr lang="zh-CN" altLang="en-US" sz="3200" b="1" dirty="0">
                <a:solidFill>
                  <a:srgbClr val="0000FF"/>
                </a:solidFill>
                <a:latin typeface="黑体" panose="02010609060101010101" pitchFamily="49" charset="-122"/>
                <a:ea typeface="黑体" panose="02010609060101010101" pitchFamily="49" charset="-122"/>
              </a:rPr>
              <a:t>  下图是几种常见的数据拟合情况。</a:t>
            </a:r>
            <a:endParaRPr lang="zh-CN" altLang="en-US" sz="3200" dirty="0">
              <a:solidFill>
                <a:srgbClr val="0000FF"/>
              </a:solidFill>
              <a:latin typeface="黑体" panose="02010609060101010101" pitchFamily="49" charset="-122"/>
              <a:ea typeface="黑体" panose="02010609060101010101" pitchFamily="49" charset="-122"/>
            </a:endParaRPr>
          </a:p>
        </p:txBody>
      </p:sp>
      <p:sp>
        <p:nvSpPr>
          <p:cNvPr id="277508" name="矩形 277507">
            <a:extLst>
              <a:ext uri="{FF2B5EF4-FFF2-40B4-BE49-F238E27FC236}">
                <a16:creationId xmlns:a16="http://schemas.microsoft.com/office/drawing/2014/main" id="{63A1FCEC-2273-42CA-8977-7FB53A2A6DE1}"/>
              </a:ext>
            </a:extLst>
          </p:cNvPr>
          <p:cNvSpPr>
            <a:spLocks noChangeArrowheads="1"/>
          </p:cNvSpPr>
          <p:nvPr/>
        </p:nvSpPr>
        <p:spPr bwMode="auto">
          <a:xfrm>
            <a:off x="539552" y="4581128"/>
            <a:ext cx="3456509" cy="16287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r>
              <a:rPr lang="zh-CN" altLang="en-US" sz="3200" b="1" dirty="0">
                <a:solidFill>
                  <a:srgbClr val="0000FF"/>
                </a:solidFill>
                <a:latin typeface="黑体" panose="02010609060101010101" pitchFamily="49" charset="-122"/>
                <a:ea typeface="黑体" panose="02010609060101010101" pitchFamily="49" charset="-122"/>
              </a:rPr>
              <a:t>数据接近于直线，宜采用线性函数</a:t>
            </a:r>
          </a:p>
          <a:p>
            <a:pPr algn="l"/>
            <a:r>
              <a:rPr lang="en-US" altLang="zh-CN" sz="3200" b="1" dirty="0">
                <a:solidFill>
                  <a:srgbClr val="0000FF"/>
                </a:solidFill>
                <a:latin typeface="黑体" panose="02010609060101010101" pitchFamily="49" charset="-122"/>
                <a:ea typeface="黑体" panose="02010609060101010101" pitchFamily="49" charset="-122"/>
              </a:rPr>
              <a:t>y(x)=a</a:t>
            </a:r>
            <a:r>
              <a:rPr lang="en-US" altLang="zh-CN" sz="3200" b="1" baseline="-25000" dirty="0">
                <a:solidFill>
                  <a:srgbClr val="0000FF"/>
                </a:solidFill>
                <a:latin typeface="黑体" panose="02010609060101010101" pitchFamily="49" charset="-122"/>
                <a:ea typeface="黑体" panose="02010609060101010101" pitchFamily="49" charset="-122"/>
              </a:rPr>
              <a:t>0</a:t>
            </a:r>
            <a:r>
              <a:rPr lang="en-US" altLang="zh-CN" sz="3200" b="1" dirty="0">
                <a:solidFill>
                  <a:srgbClr val="0000FF"/>
                </a:solidFill>
                <a:latin typeface="黑体" panose="02010609060101010101" pitchFamily="49" charset="-122"/>
                <a:ea typeface="黑体" panose="02010609060101010101" pitchFamily="49" charset="-122"/>
              </a:rPr>
              <a:t>+a</a:t>
            </a:r>
            <a:r>
              <a:rPr lang="en-US" altLang="zh-CN" sz="3200" b="1" baseline="-25000" dirty="0">
                <a:solidFill>
                  <a:srgbClr val="0000FF"/>
                </a:solidFill>
                <a:latin typeface="黑体" panose="02010609060101010101" pitchFamily="49" charset="-122"/>
                <a:ea typeface="黑体" panose="02010609060101010101" pitchFamily="49" charset="-122"/>
              </a:rPr>
              <a:t>1</a:t>
            </a:r>
            <a:r>
              <a:rPr lang="en-US" altLang="zh-CN" sz="3200" b="1" dirty="0">
                <a:solidFill>
                  <a:srgbClr val="0000FF"/>
                </a:solidFill>
                <a:latin typeface="黑体" panose="02010609060101010101" pitchFamily="49" charset="-122"/>
                <a:ea typeface="黑体" panose="02010609060101010101" pitchFamily="49" charset="-122"/>
              </a:rPr>
              <a:t>x</a:t>
            </a:r>
            <a:r>
              <a:rPr lang="zh-CN" altLang="en-US" sz="3200" b="1" dirty="0">
                <a:solidFill>
                  <a:srgbClr val="0000FF"/>
                </a:solidFill>
                <a:latin typeface="黑体" panose="02010609060101010101" pitchFamily="49" charset="-122"/>
                <a:ea typeface="黑体" panose="02010609060101010101" pitchFamily="49" charset="-122"/>
              </a:rPr>
              <a:t>拟合</a:t>
            </a:r>
            <a:endParaRPr lang="zh-CN" altLang="en-US" sz="3200" dirty="0">
              <a:solidFill>
                <a:srgbClr val="0000FF"/>
              </a:solidFill>
              <a:latin typeface="黑体" panose="02010609060101010101" pitchFamily="49" charset="-122"/>
              <a:ea typeface="黑体" panose="02010609060101010101" pitchFamily="49" charset="-122"/>
            </a:endParaRPr>
          </a:p>
        </p:txBody>
      </p:sp>
      <p:graphicFrame>
        <p:nvGraphicFramePr>
          <p:cNvPr id="277509" name="对象 277508">
            <a:extLst>
              <a:ext uri="{FF2B5EF4-FFF2-40B4-BE49-F238E27FC236}">
                <a16:creationId xmlns:a16="http://schemas.microsoft.com/office/drawing/2014/main" id="{74FDFB6E-88DE-4E97-87BB-D8E57E38016B}"/>
              </a:ext>
            </a:extLst>
          </p:cNvPr>
          <p:cNvGraphicFramePr>
            <a:graphicFrameLocks/>
          </p:cNvGraphicFramePr>
          <p:nvPr>
            <p:extLst>
              <p:ext uri="{D42A27DB-BD31-4B8C-83A1-F6EECF244321}">
                <p14:modId xmlns:p14="http://schemas.microsoft.com/office/powerpoint/2010/main" val="1391991804"/>
              </p:ext>
            </p:extLst>
          </p:nvPr>
        </p:nvGraphicFramePr>
        <p:xfrm>
          <a:off x="353035" y="1290865"/>
          <a:ext cx="8775576" cy="3190257"/>
        </p:xfrm>
        <a:graphic>
          <a:graphicData uri="http://schemas.openxmlformats.org/presentationml/2006/ole">
            <mc:AlternateContent xmlns:mc="http://schemas.openxmlformats.org/markup-compatibility/2006">
              <mc:Choice xmlns:v="urn:schemas-microsoft-com:vml" Requires="v">
                <p:oleObj spid="_x0000_s162893" r:id="rId3" imgW="4800600" imgH="1876044" progId="Word.Picture.8">
                  <p:embed/>
                </p:oleObj>
              </mc:Choice>
              <mc:Fallback>
                <p:oleObj r:id="rId3" imgW="4800600" imgH="1876044" progId="Word.Picture.8">
                  <p:embed/>
                  <p:pic>
                    <p:nvPicPr>
                      <p:cNvPr id="277509" name="对象 277508">
                        <a:extLst>
                          <a:ext uri="{FF2B5EF4-FFF2-40B4-BE49-F238E27FC236}">
                            <a16:creationId xmlns:a16="http://schemas.microsoft.com/office/drawing/2014/main" id="{74FDFB6E-88DE-4E97-87BB-D8E57E38016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035" y="1290865"/>
                        <a:ext cx="8775576" cy="3190257"/>
                      </a:xfrm>
                      <a:prstGeom prst="rect">
                        <a:avLst/>
                      </a:prstGeom>
                      <a:noFill/>
                      <a:ln>
                        <a:noFill/>
                      </a:ln>
                      <a:extLst/>
                    </p:spPr>
                  </p:pic>
                </p:oleObj>
              </mc:Fallback>
            </mc:AlternateContent>
          </a:graphicData>
        </a:graphic>
      </p:graphicFrame>
      <p:sp>
        <p:nvSpPr>
          <p:cNvPr id="277510" name="矩形 277509">
            <a:extLst>
              <a:ext uri="{FF2B5EF4-FFF2-40B4-BE49-F238E27FC236}">
                <a16:creationId xmlns:a16="http://schemas.microsoft.com/office/drawing/2014/main" id="{7E0425B4-A661-45CA-980A-D882BA97B706}"/>
              </a:ext>
            </a:extLst>
          </p:cNvPr>
          <p:cNvSpPr>
            <a:spLocks noChangeArrowheads="1"/>
          </p:cNvSpPr>
          <p:nvPr/>
        </p:nvSpPr>
        <p:spPr bwMode="auto">
          <a:xfrm>
            <a:off x="4881985" y="4581128"/>
            <a:ext cx="4051860" cy="16287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spcBef>
                <a:spcPct val="20000"/>
              </a:spcBef>
            </a:pPr>
            <a:r>
              <a:rPr lang="zh-CN" altLang="en-US" sz="3200" b="1">
                <a:solidFill>
                  <a:srgbClr val="0000FF"/>
                </a:solidFill>
                <a:latin typeface="黑体" panose="02010609060101010101" pitchFamily="49" charset="-122"/>
                <a:ea typeface="黑体" panose="02010609060101010101" pitchFamily="49" charset="-122"/>
              </a:rPr>
              <a:t>数据接近于抛物线，宜采用二次多项式</a:t>
            </a:r>
            <a:r>
              <a:rPr lang="en-US" altLang="zh-CN" sz="3200" b="1">
                <a:solidFill>
                  <a:srgbClr val="0000FF"/>
                </a:solidFill>
                <a:latin typeface="黑体" panose="02010609060101010101" pitchFamily="49" charset="-122"/>
                <a:ea typeface="黑体" panose="02010609060101010101" pitchFamily="49" charset="-122"/>
              </a:rPr>
              <a:t>y(x)=a</a:t>
            </a:r>
            <a:r>
              <a:rPr lang="en-US" altLang="zh-CN" sz="3200" b="1" baseline="-25000">
                <a:solidFill>
                  <a:srgbClr val="0000FF"/>
                </a:solidFill>
                <a:latin typeface="黑体" panose="02010609060101010101" pitchFamily="49" charset="-122"/>
                <a:ea typeface="黑体" panose="02010609060101010101" pitchFamily="49" charset="-122"/>
              </a:rPr>
              <a:t>0</a:t>
            </a:r>
            <a:r>
              <a:rPr lang="en-US" altLang="zh-CN" sz="3200" b="1">
                <a:solidFill>
                  <a:srgbClr val="0000FF"/>
                </a:solidFill>
                <a:latin typeface="黑体" panose="02010609060101010101" pitchFamily="49" charset="-122"/>
                <a:ea typeface="黑体" panose="02010609060101010101" pitchFamily="49" charset="-122"/>
              </a:rPr>
              <a:t>+a</a:t>
            </a:r>
            <a:r>
              <a:rPr lang="en-US" altLang="zh-CN" sz="3200" b="1" baseline="-25000">
                <a:solidFill>
                  <a:srgbClr val="0000FF"/>
                </a:solidFill>
                <a:latin typeface="黑体" panose="02010609060101010101" pitchFamily="49" charset="-122"/>
                <a:ea typeface="黑体" panose="02010609060101010101" pitchFamily="49" charset="-122"/>
              </a:rPr>
              <a:t>1</a:t>
            </a:r>
            <a:r>
              <a:rPr lang="en-US" altLang="zh-CN" sz="3200" b="1">
                <a:solidFill>
                  <a:srgbClr val="0000FF"/>
                </a:solidFill>
                <a:latin typeface="黑体" panose="02010609060101010101" pitchFamily="49" charset="-122"/>
                <a:ea typeface="黑体" panose="02010609060101010101" pitchFamily="49" charset="-122"/>
              </a:rPr>
              <a:t>x+a</a:t>
            </a:r>
            <a:r>
              <a:rPr lang="en-US" altLang="zh-CN" sz="3200" b="1" baseline="-25000">
                <a:solidFill>
                  <a:srgbClr val="0000FF"/>
                </a:solidFill>
                <a:latin typeface="黑体" panose="02010609060101010101" pitchFamily="49" charset="-122"/>
                <a:ea typeface="黑体" panose="02010609060101010101" pitchFamily="49" charset="-122"/>
              </a:rPr>
              <a:t>2</a:t>
            </a:r>
            <a:r>
              <a:rPr lang="en-US" altLang="zh-CN" sz="3200" b="1">
                <a:solidFill>
                  <a:srgbClr val="0000FF"/>
                </a:solidFill>
                <a:latin typeface="黑体" panose="02010609060101010101" pitchFamily="49" charset="-122"/>
                <a:ea typeface="黑体" panose="02010609060101010101" pitchFamily="49" charset="-122"/>
              </a:rPr>
              <a:t>x</a:t>
            </a:r>
            <a:r>
              <a:rPr lang="en-US" altLang="zh-CN" sz="3200" b="1" baseline="30000">
                <a:solidFill>
                  <a:srgbClr val="0000FF"/>
                </a:solidFill>
                <a:latin typeface="黑体" panose="02010609060101010101" pitchFamily="49" charset="-122"/>
                <a:ea typeface="黑体" panose="02010609060101010101" pitchFamily="49" charset="-122"/>
              </a:rPr>
              <a:t>2</a:t>
            </a:r>
            <a:r>
              <a:rPr lang="zh-CN" altLang="en-US" sz="3200" b="1">
                <a:solidFill>
                  <a:srgbClr val="0000FF"/>
                </a:solidFill>
                <a:latin typeface="黑体" panose="02010609060101010101" pitchFamily="49" charset="-122"/>
                <a:ea typeface="黑体" panose="02010609060101010101" pitchFamily="49" charset="-122"/>
              </a:rPr>
              <a:t>拟合</a:t>
            </a:r>
            <a:endParaRPr lang="zh-CN" altLang="en-US" sz="3200">
              <a:solidFill>
                <a:srgbClr val="0000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252089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7508"/>
                                        </p:tgtEl>
                                        <p:attrNameLst>
                                          <p:attrName>style.visibility</p:attrName>
                                        </p:attrNameLst>
                                      </p:cBhvr>
                                      <p:to>
                                        <p:strVal val="visible"/>
                                      </p:to>
                                    </p:set>
                                    <p:anim calcmode="lin" valueType="num">
                                      <p:cBhvr additive="base">
                                        <p:cTn id="7" dur="500" fill="hold"/>
                                        <p:tgtEl>
                                          <p:spTgt spid="277508"/>
                                        </p:tgtEl>
                                        <p:attrNameLst>
                                          <p:attrName>ppt_x</p:attrName>
                                        </p:attrNameLst>
                                      </p:cBhvr>
                                      <p:tavLst>
                                        <p:tav tm="0">
                                          <p:val>
                                            <p:strVal val="#ppt_x"/>
                                          </p:val>
                                        </p:tav>
                                        <p:tav tm="100000">
                                          <p:val>
                                            <p:strVal val="#ppt_x"/>
                                          </p:val>
                                        </p:tav>
                                      </p:tavLst>
                                    </p:anim>
                                    <p:anim calcmode="lin" valueType="num">
                                      <p:cBhvr additive="base">
                                        <p:cTn id="8" dur="500" fill="hold"/>
                                        <p:tgtEl>
                                          <p:spTgt spid="27750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7510"/>
                                        </p:tgtEl>
                                        <p:attrNameLst>
                                          <p:attrName>style.visibility</p:attrName>
                                        </p:attrNameLst>
                                      </p:cBhvr>
                                      <p:to>
                                        <p:strVal val="visible"/>
                                      </p:to>
                                    </p:set>
                                    <p:anim calcmode="lin" valueType="num">
                                      <p:cBhvr additive="base">
                                        <p:cTn id="13" dur="500" fill="hold"/>
                                        <p:tgtEl>
                                          <p:spTgt spid="277510"/>
                                        </p:tgtEl>
                                        <p:attrNameLst>
                                          <p:attrName>ppt_x</p:attrName>
                                        </p:attrNameLst>
                                      </p:cBhvr>
                                      <p:tavLst>
                                        <p:tav tm="0">
                                          <p:val>
                                            <p:strVal val="#ppt_x"/>
                                          </p:val>
                                        </p:tav>
                                        <p:tav tm="100000">
                                          <p:val>
                                            <p:strVal val="#ppt_x"/>
                                          </p:val>
                                        </p:tav>
                                      </p:tavLst>
                                    </p:anim>
                                    <p:anim calcmode="lin" valueType="num">
                                      <p:cBhvr additive="base">
                                        <p:cTn id="14" dur="500" fill="hold"/>
                                        <p:tgtEl>
                                          <p:spTgt spid="2775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8" grpId="0" animBg="1"/>
      <p:bldP spid="277510"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9554" name="副标题 278530">
            <a:extLst>
              <a:ext uri="{FF2B5EF4-FFF2-40B4-BE49-F238E27FC236}">
                <a16:creationId xmlns:a16="http://schemas.microsoft.com/office/drawing/2014/main" id="{0D595199-7C8E-474E-A6D1-7F148CE1DA9A}"/>
              </a:ext>
            </a:extLst>
          </p:cNvPr>
          <p:cNvSpPr>
            <a:spLocks noGrp="1" noChangeArrowheads="1"/>
          </p:cNvSpPr>
          <p:nvPr>
            <p:ph type="subTitle" idx="1"/>
          </p:nvPr>
        </p:nvSpPr>
        <p:spPr>
          <a:xfrm>
            <a:off x="-36513" y="0"/>
            <a:ext cx="9180513" cy="1152525"/>
          </a:xfrm>
        </p:spPr>
        <p:txBody>
          <a:bodyPr/>
          <a:lstStyle/>
          <a:p>
            <a:pPr algn="l"/>
            <a:r>
              <a:rPr lang="en-US" altLang="zh-CN" sz="3200" b="1" dirty="0">
                <a:solidFill>
                  <a:srgbClr val="FF0066"/>
                </a:solidFill>
                <a:latin typeface="黑体" panose="02010609060101010101" pitchFamily="49" charset="-122"/>
                <a:ea typeface="黑体" panose="02010609060101010101" pitchFamily="49" charset="-122"/>
              </a:rPr>
              <a:t>(3)</a:t>
            </a:r>
            <a:r>
              <a:rPr lang="zh-CN" altLang="en-US" sz="3200" b="1" dirty="0">
                <a:solidFill>
                  <a:srgbClr val="FF0066"/>
                </a:solidFill>
                <a:latin typeface="黑体" panose="02010609060101010101" pitchFamily="49" charset="-122"/>
                <a:ea typeface="黑体" panose="02010609060101010101" pitchFamily="49" charset="-122"/>
              </a:rPr>
              <a:t>可化为线性拟合的非线性拟合</a:t>
            </a:r>
          </a:p>
          <a:p>
            <a:pPr algn="l"/>
            <a:r>
              <a:rPr lang="zh-CN" altLang="en-US" sz="3200" b="1" dirty="0">
                <a:solidFill>
                  <a:srgbClr val="0000FF"/>
                </a:solidFill>
                <a:latin typeface="黑体" panose="02010609060101010101" pitchFamily="49" charset="-122"/>
                <a:ea typeface="黑体" panose="02010609060101010101" pitchFamily="49" charset="-122"/>
              </a:rPr>
              <a:t>  下图是几种常见的数据拟合情况。</a:t>
            </a:r>
            <a:endParaRPr lang="zh-CN" altLang="en-US" sz="3200" dirty="0">
              <a:solidFill>
                <a:srgbClr val="0000FF"/>
              </a:solidFill>
              <a:latin typeface="黑体" panose="02010609060101010101" pitchFamily="49" charset="-122"/>
              <a:ea typeface="黑体" panose="02010609060101010101" pitchFamily="49" charset="-122"/>
            </a:endParaRPr>
          </a:p>
        </p:txBody>
      </p:sp>
      <p:sp>
        <p:nvSpPr>
          <p:cNvPr id="278532" name="矩形 278531">
            <a:extLst>
              <a:ext uri="{FF2B5EF4-FFF2-40B4-BE49-F238E27FC236}">
                <a16:creationId xmlns:a16="http://schemas.microsoft.com/office/drawing/2014/main" id="{38DBF698-BD9D-49EA-9270-06C109A024FE}"/>
              </a:ext>
            </a:extLst>
          </p:cNvPr>
          <p:cNvSpPr>
            <a:spLocks noChangeArrowheads="1"/>
          </p:cNvSpPr>
          <p:nvPr/>
        </p:nvSpPr>
        <p:spPr bwMode="auto">
          <a:xfrm>
            <a:off x="144303" y="3739515"/>
            <a:ext cx="3923641" cy="26003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r>
              <a:rPr lang="zh-CN" altLang="en-US" sz="2800" b="0" dirty="0">
                <a:solidFill>
                  <a:srgbClr val="0000FF"/>
                </a:solidFill>
                <a:latin typeface="华文仿宋" panose="02010600040101010101" pitchFamily="2" charset="-122"/>
                <a:ea typeface="华文仿宋" panose="02010600040101010101" pitchFamily="2" charset="-122"/>
              </a:rPr>
              <a:t>数据分布特点是开始曲线上升较快随后逐渐变慢，宜采用双曲线型函数</a:t>
            </a:r>
            <a:r>
              <a:rPr lang="en-US" altLang="zh-CN" sz="2800" b="0" dirty="0">
                <a:solidFill>
                  <a:srgbClr val="0000FF"/>
                </a:solidFill>
                <a:latin typeface="华文仿宋" panose="02010600040101010101" pitchFamily="2" charset="-122"/>
                <a:ea typeface="华文仿宋" panose="02010600040101010101" pitchFamily="2" charset="-122"/>
              </a:rPr>
              <a:t>                 </a:t>
            </a:r>
            <a:r>
              <a:rPr lang="zh-CN" altLang="en-US" sz="2800" b="0" dirty="0">
                <a:solidFill>
                  <a:srgbClr val="0000FF"/>
                </a:solidFill>
                <a:latin typeface="华文仿宋" panose="02010600040101010101" pitchFamily="2" charset="-122"/>
                <a:ea typeface="华文仿宋" panose="02010600040101010101" pitchFamily="2" charset="-122"/>
              </a:rPr>
              <a:t>或指数型函</a:t>
            </a:r>
            <a:endParaRPr lang="en-US" altLang="zh-CN" sz="2800" b="0" dirty="0">
              <a:solidFill>
                <a:srgbClr val="0000FF"/>
              </a:solidFill>
              <a:latin typeface="华文仿宋" panose="02010600040101010101" pitchFamily="2" charset="-122"/>
              <a:ea typeface="华文仿宋" panose="02010600040101010101" pitchFamily="2" charset="-122"/>
            </a:endParaRPr>
          </a:p>
          <a:p>
            <a:pPr algn="l"/>
            <a:endParaRPr lang="en-US" altLang="zh-CN" sz="2800" b="0" dirty="0">
              <a:solidFill>
                <a:srgbClr val="0000FF"/>
              </a:solidFill>
              <a:latin typeface="华文仿宋" panose="02010600040101010101" pitchFamily="2" charset="-122"/>
              <a:ea typeface="华文仿宋" panose="02010600040101010101" pitchFamily="2" charset="-122"/>
            </a:endParaRPr>
          </a:p>
          <a:p>
            <a:pPr algn="l"/>
            <a:r>
              <a:rPr lang="zh-CN" altLang="en-US" sz="2800" b="0" dirty="0">
                <a:solidFill>
                  <a:srgbClr val="0000FF"/>
                </a:solidFill>
                <a:latin typeface="华文仿宋" panose="02010600040101010101" pitchFamily="2" charset="-122"/>
                <a:ea typeface="华文仿宋" panose="02010600040101010101" pitchFamily="2" charset="-122"/>
              </a:rPr>
              <a:t>数</a:t>
            </a:r>
          </a:p>
        </p:txBody>
      </p:sp>
      <p:sp>
        <p:nvSpPr>
          <p:cNvPr id="278533" name="矩形 278532">
            <a:extLst>
              <a:ext uri="{FF2B5EF4-FFF2-40B4-BE49-F238E27FC236}">
                <a16:creationId xmlns:a16="http://schemas.microsoft.com/office/drawing/2014/main" id="{D367211D-0BC7-45E2-A586-4AC0DFA6CBE8}"/>
              </a:ext>
            </a:extLst>
          </p:cNvPr>
          <p:cNvSpPr>
            <a:spLocks noChangeArrowheads="1"/>
          </p:cNvSpPr>
          <p:nvPr/>
        </p:nvSpPr>
        <p:spPr bwMode="auto">
          <a:xfrm>
            <a:off x="4399131" y="3962089"/>
            <a:ext cx="4534023" cy="22664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r>
              <a:rPr lang="zh-CN" altLang="en-US" sz="2800" b="1" dirty="0">
                <a:solidFill>
                  <a:srgbClr val="0000FF"/>
                </a:solidFill>
                <a:latin typeface="华文仿宋" panose="02010600040101010101" pitchFamily="2" charset="-122"/>
                <a:ea typeface="华文仿宋" panose="02010600040101010101" pitchFamily="2" charset="-122"/>
              </a:rPr>
              <a:t>数据分布特点是开始曲线下降快，随后逐渐变慢，宜采用             或         </a:t>
            </a:r>
          </a:p>
          <a:p>
            <a:pPr algn="l"/>
            <a:r>
              <a:rPr lang="zh-CN" altLang="en-US" sz="2800" b="1" dirty="0">
                <a:solidFill>
                  <a:srgbClr val="0000FF"/>
                </a:solidFill>
                <a:latin typeface="华文仿宋" panose="02010600040101010101" pitchFamily="2" charset="-122"/>
                <a:ea typeface="华文仿宋" panose="02010600040101010101" pitchFamily="2" charset="-122"/>
              </a:rPr>
              <a:t>或</a:t>
            </a:r>
          </a:p>
        </p:txBody>
      </p:sp>
      <p:graphicFrame>
        <p:nvGraphicFramePr>
          <p:cNvPr id="278534" name="对象 278533">
            <a:extLst>
              <a:ext uri="{FF2B5EF4-FFF2-40B4-BE49-F238E27FC236}">
                <a16:creationId xmlns:a16="http://schemas.microsoft.com/office/drawing/2014/main" id="{A4EF72E2-938C-4F43-B924-963C51A52784}"/>
              </a:ext>
            </a:extLst>
          </p:cNvPr>
          <p:cNvGraphicFramePr>
            <a:graphicFrameLocks/>
          </p:cNvGraphicFramePr>
          <p:nvPr>
            <p:extLst>
              <p:ext uri="{D42A27DB-BD31-4B8C-83A1-F6EECF244321}">
                <p14:modId xmlns:p14="http://schemas.microsoft.com/office/powerpoint/2010/main" val="2553809164"/>
              </p:ext>
            </p:extLst>
          </p:nvPr>
        </p:nvGraphicFramePr>
        <p:xfrm>
          <a:off x="144303" y="1016000"/>
          <a:ext cx="8568952" cy="2723515"/>
        </p:xfrm>
        <a:graphic>
          <a:graphicData uri="http://schemas.openxmlformats.org/presentationml/2006/ole">
            <mc:AlternateContent xmlns:mc="http://schemas.openxmlformats.org/markup-compatibility/2006">
              <mc:Choice xmlns:v="urn:schemas-microsoft-com:vml" Requires="v">
                <p:oleObj spid="_x0000_s164292" r:id="rId3" imgW="4686300" imgH="1876044" progId="Word.Picture.8">
                  <p:embed/>
                </p:oleObj>
              </mc:Choice>
              <mc:Fallback>
                <p:oleObj r:id="rId3" imgW="4686300" imgH="1876044" progId="Word.Picture.8">
                  <p:embed/>
                  <p:pic>
                    <p:nvPicPr>
                      <p:cNvPr id="278534" name="对象 278533">
                        <a:extLst>
                          <a:ext uri="{FF2B5EF4-FFF2-40B4-BE49-F238E27FC236}">
                            <a16:creationId xmlns:a16="http://schemas.microsoft.com/office/drawing/2014/main" id="{A4EF72E2-938C-4F43-B924-963C51A5278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303" y="1016000"/>
                        <a:ext cx="8568952" cy="2723515"/>
                      </a:xfrm>
                      <a:prstGeom prst="rect">
                        <a:avLst/>
                      </a:prstGeom>
                      <a:noFill/>
                      <a:ln>
                        <a:noFill/>
                      </a:ln>
                      <a:extLst/>
                    </p:spPr>
                  </p:pic>
                </p:oleObj>
              </mc:Fallback>
            </mc:AlternateContent>
          </a:graphicData>
        </a:graphic>
      </p:graphicFrame>
      <p:graphicFrame>
        <p:nvGraphicFramePr>
          <p:cNvPr id="278535" name="对象 278534">
            <a:extLst>
              <a:ext uri="{FF2B5EF4-FFF2-40B4-BE49-F238E27FC236}">
                <a16:creationId xmlns:a16="http://schemas.microsoft.com/office/drawing/2014/main" id="{7113F443-77DE-4B12-AB2E-1A51967EABA0}"/>
              </a:ext>
            </a:extLst>
          </p:cNvPr>
          <p:cNvGraphicFramePr>
            <a:graphicFrameLocks/>
          </p:cNvGraphicFramePr>
          <p:nvPr>
            <p:extLst>
              <p:ext uri="{D42A27DB-BD31-4B8C-83A1-F6EECF244321}">
                <p14:modId xmlns:p14="http://schemas.microsoft.com/office/powerpoint/2010/main" val="603258863"/>
              </p:ext>
            </p:extLst>
          </p:nvPr>
        </p:nvGraphicFramePr>
        <p:xfrm>
          <a:off x="640477" y="5039677"/>
          <a:ext cx="1511300" cy="576263"/>
        </p:xfrm>
        <a:graphic>
          <a:graphicData uri="http://schemas.openxmlformats.org/presentationml/2006/ole">
            <mc:AlternateContent xmlns:mc="http://schemas.openxmlformats.org/markup-compatibility/2006">
              <mc:Choice xmlns:v="urn:schemas-microsoft-com:vml" Requires="v">
                <p:oleObj spid="_x0000_s164293" r:id="rId5" imgW="685800" imgH="393700" progId="Equation.3">
                  <p:embed/>
                </p:oleObj>
              </mc:Choice>
              <mc:Fallback>
                <p:oleObj r:id="rId5" imgW="685800" imgH="393700" progId="Equation.3">
                  <p:embed/>
                  <p:pic>
                    <p:nvPicPr>
                      <p:cNvPr id="278535" name="对象 278534">
                        <a:extLst>
                          <a:ext uri="{FF2B5EF4-FFF2-40B4-BE49-F238E27FC236}">
                            <a16:creationId xmlns:a16="http://schemas.microsoft.com/office/drawing/2014/main" id="{7113F443-77DE-4B12-AB2E-1A51967EABA0}"/>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477" y="5039677"/>
                        <a:ext cx="15113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8536" name="对象 278535">
            <a:extLst>
              <a:ext uri="{FF2B5EF4-FFF2-40B4-BE49-F238E27FC236}">
                <a16:creationId xmlns:a16="http://schemas.microsoft.com/office/drawing/2014/main" id="{4A00161B-9F57-4593-BFD9-CFEDB019424D}"/>
              </a:ext>
            </a:extLst>
          </p:cNvPr>
          <p:cNvGraphicFramePr>
            <a:graphicFrameLocks/>
          </p:cNvGraphicFramePr>
          <p:nvPr>
            <p:extLst>
              <p:ext uri="{D42A27DB-BD31-4B8C-83A1-F6EECF244321}">
                <p14:modId xmlns:p14="http://schemas.microsoft.com/office/powerpoint/2010/main" val="3973011210"/>
              </p:ext>
            </p:extLst>
          </p:nvPr>
        </p:nvGraphicFramePr>
        <p:xfrm>
          <a:off x="645398" y="5769927"/>
          <a:ext cx="1143000" cy="569913"/>
        </p:xfrm>
        <a:graphic>
          <a:graphicData uri="http://schemas.openxmlformats.org/presentationml/2006/ole">
            <mc:AlternateContent xmlns:mc="http://schemas.openxmlformats.org/markup-compatibility/2006">
              <mc:Choice xmlns:v="urn:schemas-microsoft-com:vml" Requires="v">
                <p:oleObj spid="_x0000_s164294" r:id="rId7" imgW="571252" imgH="342751" progId="Equation.3">
                  <p:embed/>
                </p:oleObj>
              </mc:Choice>
              <mc:Fallback>
                <p:oleObj r:id="rId7" imgW="571252" imgH="342751" progId="Equation.3">
                  <p:embed/>
                  <p:pic>
                    <p:nvPicPr>
                      <p:cNvPr id="278536" name="对象 278535">
                        <a:extLst>
                          <a:ext uri="{FF2B5EF4-FFF2-40B4-BE49-F238E27FC236}">
                            <a16:creationId xmlns:a16="http://schemas.microsoft.com/office/drawing/2014/main" id="{4A00161B-9F57-4593-BFD9-CFEDB019424D}"/>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5398" y="5769927"/>
                        <a:ext cx="11430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8537" name="对象 278536">
            <a:extLst>
              <a:ext uri="{FF2B5EF4-FFF2-40B4-BE49-F238E27FC236}">
                <a16:creationId xmlns:a16="http://schemas.microsoft.com/office/drawing/2014/main" id="{0A450B8A-A264-48B5-B973-CFF36E3326BF}"/>
              </a:ext>
            </a:extLst>
          </p:cNvPr>
          <p:cNvGraphicFramePr>
            <a:graphicFrameLocks/>
          </p:cNvGraphicFramePr>
          <p:nvPr>
            <p:extLst>
              <p:ext uri="{D42A27DB-BD31-4B8C-83A1-F6EECF244321}">
                <p14:modId xmlns:p14="http://schemas.microsoft.com/office/powerpoint/2010/main" val="548355734"/>
              </p:ext>
            </p:extLst>
          </p:nvPr>
        </p:nvGraphicFramePr>
        <p:xfrm>
          <a:off x="4858516" y="4804569"/>
          <a:ext cx="1081087" cy="576262"/>
        </p:xfrm>
        <a:graphic>
          <a:graphicData uri="http://schemas.openxmlformats.org/presentationml/2006/ole">
            <mc:AlternateContent xmlns:mc="http://schemas.openxmlformats.org/markup-compatibility/2006">
              <mc:Choice xmlns:v="urn:schemas-microsoft-com:vml" Requires="v">
                <p:oleObj spid="_x0000_s164295" r:id="rId9" imgW="685800" imgH="393700" progId="Equation.3">
                  <p:embed/>
                </p:oleObj>
              </mc:Choice>
              <mc:Fallback>
                <p:oleObj r:id="rId9" imgW="685800" imgH="393700" progId="Equation.3">
                  <p:embed/>
                  <p:pic>
                    <p:nvPicPr>
                      <p:cNvPr id="278537" name="对象 278536">
                        <a:extLst>
                          <a:ext uri="{FF2B5EF4-FFF2-40B4-BE49-F238E27FC236}">
                            <a16:creationId xmlns:a16="http://schemas.microsoft.com/office/drawing/2014/main" id="{0A450B8A-A264-48B5-B973-CFF36E3326BF}"/>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8516" y="4804569"/>
                        <a:ext cx="108108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8538" name="对象 278537">
            <a:extLst>
              <a:ext uri="{FF2B5EF4-FFF2-40B4-BE49-F238E27FC236}">
                <a16:creationId xmlns:a16="http://schemas.microsoft.com/office/drawing/2014/main" id="{D1215D6C-14E9-4883-A9EA-7E2D2F4E9571}"/>
              </a:ext>
            </a:extLst>
          </p:cNvPr>
          <p:cNvGraphicFramePr>
            <a:graphicFrameLocks/>
          </p:cNvGraphicFramePr>
          <p:nvPr>
            <p:extLst>
              <p:ext uri="{D42A27DB-BD31-4B8C-83A1-F6EECF244321}">
                <p14:modId xmlns:p14="http://schemas.microsoft.com/office/powerpoint/2010/main" val="2455667642"/>
              </p:ext>
            </p:extLst>
          </p:nvPr>
        </p:nvGraphicFramePr>
        <p:xfrm>
          <a:off x="6402690" y="4768850"/>
          <a:ext cx="1676400" cy="647700"/>
        </p:xfrm>
        <a:graphic>
          <a:graphicData uri="http://schemas.openxmlformats.org/presentationml/2006/ole">
            <mc:AlternateContent xmlns:mc="http://schemas.openxmlformats.org/markup-compatibility/2006">
              <mc:Choice xmlns:v="urn:schemas-microsoft-com:vml" Requires="v">
                <p:oleObj spid="_x0000_s164296" r:id="rId10" imgW="774364" imgH="393529" progId="Equation.3">
                  <p:embed/>
                </p:oleObj>
              </mc:Choice>
              <mc:Fallback>
                <p:oleObj r:id="rId10" imgW="774364" imgH="393529" progId="Equation.3">
                  <p:embed/>
                  <p:pic>
                    <p:nvPicPr>
                      <p:cNvPr id="278538" name="对象 278537">
                        <a:extLst>
                          <a:ext uri="{FF2B5EF4-FFF2-40B4-BE49-F238E27FC236}">
                            <a16:creationId xmlns:a16="http://schemas.microsoft.com/office/drawing/2014/main" id="{D1215D6C-14E9-4883-A9EA-7E2D2F4E9571}"/>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02690" y="4768850"/>
                        <a:ext cx="1676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8539" name="对象 278538">
            <a:extLst>
              <a:ext uri="{FF2B5EF4-FFF2-40B4-BE49-F238E27FC236}">
                <a16:creationId xmlns:a16="http://schemas.microsoft.com/office/drawing/2014/main" id="{D6EDD746-7D5A-4B96-8CF5-24D761302CBD}"/>
              </a:ext>
            </a:extLst>
          </p:cNvPr>
          <p:cNvGraphicFramePr>
            <a:graphicFrameLocks/>
          </p:cNvGraphicFramePr>
          <p:nvPr>
            <p:extLst>
              <p:ext uri="{D42A27DB-BD31-4B8C-83A1-F6EECF244321}">
                <p14:modId xmlns:p14="http://schemas.microsoft.com/office/powerpoint/2010/main" val="506443650"/>
              </p:ext>
            </p:extLst>
          </p:nvPr>
        </p:nvGraphicFramePr>
        <p:xfrm>
          <a:off x="4823123" y="5304555"/>
          <a:ext cx="1447800" cy="533400"/>
        </p:xfrm>
        <a:graphic>
          <a:graphicData uri="http://schemas.openxmlformats.org/presentationml/2006/ole">
            <mc:AlternateContent xmlns:mc="http://schemas.openxmlformats.org/markup-compatibility/2006">
              <mc:Choice xmlns:v="urn:schemas-microsoft-com:vml" Requires="v">
                <p:oleObj spid="_x0000_s164297" r:id="rId12" imgW="596900" imgH="228600" progId="Equation.3">
                  <p:embed/>
                </p:oleObj>
              </mc:Choice>
              <mc:Fallback>
                <p:oleObj r:id="rId12" imgW="596900" imgH="228600" progId="Equation.3">
                  <p:embed/>
                  <p:pic>
                    <p:nvPicPr>
                      <p:cNvPr id="278539" name="对象 278538">
                        <a:extLst>
                          <a:ext uri="{FF2B5EF4-FFF2-40B4-BE49-F238E27FC236}">
                            <a16:creationId xmlns:a16="http://schemas.microsoft.com/office/drawing/2014/main" id="{D6EDD746-7D5A-4B96-8CF5-24D761302CBD}"/>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23123" y="5304555"/>
                        <a:ext cx="144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85904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85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85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85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85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85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85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85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2" grpId="0" animBg="1"/>
      <p:bldP spid="278533"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9555" name="副标题 279554">
            <a:extLst>
              <a:ext uri="{FF2B5EF4-FFF2-40B4-BE49-F238E27FC236}">
                <a16:creationId xmlns:a16="http://schemas.microsoft.com/office/drawing/2014/main" id="{7F18C243-A5B1-4BAC-8A8D-4A545B990C9E}"/>
              </a:ext>
            </a:extLst>
          </p:cNvPr>
          <p:cNvSpPr>
            <a:spLocks noGrp="1" noChangeArrowheads="1"/>
          </p:cNvSpPr>
          <p:nvPr>
            <p:ph type="subTitle" idx="1"/>
          </p:nvPr>
        </p:nvSpPr>
        <p:spPr>
          <a:xfrm>
            <a:off x="-53182" y="110330"/>
            <a:ext cx="9180513" cy="1152525"/>
          </a:xfrm>
        </p:spPr>
        <p:txBody>
          <a:bodyPr/>
          <a:lstStyle/>
          <a:p>
            <a:pPr algn="l"/>
            <a:r>
              <a:rPr lang="en-US" altLang="zh-CN" sz="3200" b="1" dirty="0">
                <a:solidFill>
                  <a:srgbClr val="FF0066"/>
                </a:solidFill>
                <a:latin typeface="黑体" panose="02010609060101010101" pitchFamily="49" charset="-122"/>
                <a:ea typeface="黑体" panose="02010609060101010101" pitchFamily="49" charset="-122"/>
              </a:rPr>
              <a:t>(3)</a:t>
            </a:r>
            <a:r>
              <a:rPr lang="zh-CN" altLang="en-US" sz="3200" b="1" dirty="0">
                <a:solidFill>
                  <a:srgbClr val="FF0066"/>
                </a:solidFill>
                <a:latin typeface="黑体" panose="02010609060101010101" pitchFamily="49" charset="-122"/>
                <a:ea typeface="黑体" panose="02010609060101010101" pitchFamily="49" charset="-122"/>
              </a:rPr>
              <a:t>可化为线性拟合的非线性拟合</a:t>
            </a:r>
          </a:p>
          <a:p>
            <a:pPr algn="l"/>
            <a:r>
              <a:rPr lang="zh-CN" altLang="en-US" sz="3200" b="1" dirty="0">
                <a:solidFill>
                  <a:srgbClr val="FF0066"/>
                </a:solidFill>
                <a:latin typeface="黑体" panose="02010609060101010101" pitchFamily="49" charset="-122"/>
                <a:ea typeface="黑体" panose="02010609060101010101" pitchFamily="49" charset="-122"/>
              </a:rPr>
              <a:t>例</a:t>
            </a:r>
            <a:r>
              <a:rPr lang="en-US" altLang="zh-CN" sz="3200" b="1" dirty="0">
                <a:solidFill>
                  <a:srgbClr val="FF0066"/>
                </a:solidFill>
                <a:latin typeface="黑体" panose="02010609060101010101" pitchFamily="49" charset="-122"/>
                <a:ea typeface="黑体" panose="02010609060101010101" pitchFamily="49" charset="-122"/>
              </a:rPr>
              <a:t>5.3</a:t>
            </a:r>
            <a:r>
              <a:rPr lang="en-US" altLang="zh-CN" sz="3200" b="1" dirty="0">
                <a:solidFill>
                  <a:srgbClr val="0000FF"/>
                </a:solidFill>
                <a:latin typeface="黑体" panose="02010609060101010101" pitchFamily="49" charset="-122"/>
                <a:ea typeface="黑体" panose="02010609060101010101" pitchFamily="49" charset="-122"/>
              </a:rPr>
              <a:t> </a:t>
            </a:r>
            <a:r>
              <a:rPr lang="zh-CN" altLang="en-US" sz="3200" b="1" dirty="0">
                <a:solidFill>
                  <a:srgbClr val="0000FF"/>
                </a:solidFill>
                <a:latin typeface="黑体" panose="02010609060101010101" pitchFamily="49" charset="-122"/>
                <a:ea typeface="黑体" panose="02010609060101010101" pitchFamily="49" charset="-122"/>
              </a:rPr>
              <a:t>设某实验数据为</a:t>
            </a:r>
            <a:r>
              <a:rPr lang="en-US" altLang="zh-CN" sz="3200" b="1" dirty="0">
                <a:solidFill>
                  <a:srgbClr val="0000FF"/>
                </a:solidFill>
                <a:latin typeface="黑体" panose="02010609060101010101" pitchFamily="49" charset="-122"/>
                <a:ea typeface="黑体" panose="02010609060101010101" pitchFamily="49" charset="-122"/>
              </a:rPr>
              <a:t>:</a:t>
            </a:r>
          </a:p>
        </p:txBody>
      </p:sp>
      <p:graphicFrame>
        <p:nvGraphicFramePr>
          <p:cNvPr id="279556" name="表格 279555">
            <a:extLst>
              <a:ext uri="{FF2B5EF4-FFF2-40B4-BE49-F238E27FC236}">
                <a16:creationId xmlns:a16="http://schemas.microsoft.com/office/drawing/2014/main" id="{81FFC36F-B3A7-41C6-A127-99ADCCEB027B}"/>
              </a:ext>
            </a:extLst>
          </p:cNvPr>
          <p:cNvGraphicFramePr/>
          <p:nvPr>
            <p:extLst>
              <p:ext uri="{D42A27DB-BD31-4B8C-83A1-F6EECF244321}">
                <p14:modId xmlns:p14="http://schemas.microsoft.com/office/powerpoint/2010/main" val="3085008047"/>
              </p:ext>
            </p:extLst>
          </p:nvPr>
        </p:nvGraphicFramePr>
        <p:xfrm>
          <a:off x="144466" y="1418750"/>
          <a:ext cx="4252278" cy="1649502"/>
        </p:xfrm>
        <a:graphic>
          <a:graphicData uri="http://schemas.openxmlformats.org/drawingml/2006/table">
            <a:tbl>
              <a:tblPr/>
              <a:tblGrid>
                <a:gridCol w="412418">
                  <a:extLst>
                    <a:ext uri="{9D8B030D-6E8A-4147-A177-3AD203B41FA5}">
                      <a16:colId xmlns:a16="http://schemas.microsoft.com/office/drawing/2014/main" val="20000"/>
                    </a:ext>
                  </a:extLst>
                </a:gridCol>
                <a:gridCol w="638935">
                  <a:extLst>
                    <a:ext uri="{9D8B030D-6E8A-4147-A177-3AD203B41FA5}">
                      <a16:colId xmlns:a16="http://schemas.microsoft.com/office/drawing/2014/main" val="20001"/>
                    </a:ext>
                  </a:extLst>
                </a:gridCol>
                <a:gridCol w="642058">
                  <a:extLst>
                    <a:ext uri="{9D8B030D-6E8A-4147-A177-3AD203B41FA5}">
                      <a16:colId xmlns:a16="http://schemas.microsoft.com/office/drawing/2014/main" val="20002"/>
                    </a:ext>
                  </a:extLst>
                </a:gridCol>
                <a:gridCol w="637373">
                  <a:extLst>
                    <a:ext uri="{9D8B030D-6E8A-4147-A177-3AD203B41FA5}">
                      <a16:colId xmlns:a16="http://schemas.microsoft.com/office/drawing/2014/main" val="20003"/>
                    </a:ext>
                  </a:extLst>
                </a:gridCol>
                <a:gridCol w="640498">
                  <a:extLst>
                    <a:ext uri="{9D8B030D-6E8A-4147-A177-3AD203B41FA5}">
                      <a16:colId xmlns:a16="http://schemas.microsoft.com/office/drawing/2014/main" val="20004"/>
                    </a:ext>
                  </a:extLst>
                </a:gridCol>
                <a:gridCol w="640498">
                  <a:extLst>
                    <a:ext uri="{9D8B030D-6E8A-4147-A177-3AD203B41FA5}">
                      <a16:colId xmlns:a16="http://schemas.microsoft.com/office/drawing/2014/main" val="20005"/>
                    </a:ext>
                  </a:extLst>
                </a:gridCol>
                <a:gridCol w="640498">
                  <a:extLst>
                    <a:ext uri="{9D8B030D-6E8A-4147-A177-3AD203B41FA5}">
                      <a16:colId xmlns:a16="http://schemas.microsoft.com/office/drawing/2014/main" val="20006"/>
                    </a:ext>
                  </a:extLst>
                </a:gridCol>
              </a:tblGrid>
              <a:tr h="399524">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i</a:t>
                      </a:r>
                      <a:endParaRPr lang="zh-CN" altLang="en-US" sz="2400"/>
                    </a:p>
                  </a:txBody>
                  <a:tcPr marT="49795" marB="497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marT="49795" marB="4979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2</a:t>
                      </a:r>
                      <a:endParaRPr lang="zh-CN" altLang="en-US" sz="2400"/>
                    </a:p>
                  </a:txBody>
                  <a:tcPr marT="49795" marB="4979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3</a:t>
                      </a:r>
                      <a:endParaRPr lang="zh-CN" altLang="en-US" sz="2400"/>
                    </a:p>
                  </a:txBody>
                  <a:tcPr marT="49795" marB="4979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4</a:t>
                      </a:r>
                      <a:endParaRPr lang="zh-CN" altLang="en-US" sz="2400"/>
                    </a:p>
                  </a:txBody>
                  <a:tcPr marT="49795" marB="4979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5</a:t>
                      </a:r>
                      <a:endParaRPr lang="zh-CN" altLang="en-US" sz="2400"/>
                    </a:p>
                  </a:txBody>
                  <a:tcPr marT="49795" marB="4979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dirty="0"/>
                        <a:t>6</a:t>
                      </a:r>
                      <a:endParaRPr lang="zh-CN" altLang="en-US" sz="2400" dirty="0"/>
                    </a:p>
                  </a:txBody>
                  <a:tcPr marT="49795" marB="497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9524">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x</a:t>
                      </a:r>
                      <a:r>
                        <a:rPr lang="en-US" altLang="zh-CN" sz="2400" baseline="-25000"/>
                        <a:t>i</a:t>
                      </a:r>
                      <a:endParaRPr lang="zh-CN" altLang="en-US" sz="2400" baseline="-25000"/>
                    </a:p>
                  </a:txBody>
                  <a:tcPr marT="49795" marB="497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solidFill>
                            <a:srgbClr val="0000FF"/>
                          </a:solidFill>
                        </a:rPr>
                        <a:t>0</a:t>
                      </a:r>
                      <a:endParaRPr lang="zh-CN" altLang="en-US" sz="2400">
                        <a:solidFill>
                          <a:srgbClr val="0000FF"/>
                        </a:solidFill>
                      </a:endParaRPr>
                    </a:p>
                  </a:txBody>
                  <a:tcPr marT="49795" marB="4979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solidFill>
                            <a:srgbClr val="0000FF"/>
                          </a:solidFill>
                        </a:rPr>
                        <a:t>0.5</a:t>
                      </a:r>
                      <a:endParaRPr lang="zh-CN" altLang="en-US" sz="2400">
                        <a:solidFill>
                          <a:srgbClr val="0000FF"/>
                        </a:solidFill>
                      </a:endParaRPr>
                    </a:p>
                  </a:txBody>
                  <a:tcPr marT="49795" marB="4979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solidFill>
                            <a:srgbClr val="0000FF"/>
                          </a:solidFill>
                        </a:rPr>
                        <a:t>1</a:t>
                      </a:r>
                      <a:endParaRPr lang="zh-CN" altLang="en-US" sz="2400">
                        <a:solidFill>
                          <a:srgbClr val="0000FF"/>
                        </a:solidFill>
                      </a:endParaRPr>
                    </a:p>
                  </a:txBody>
                  <a:tcPr marT="49795" marB="4979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solidFill>
                            <a:srgbClr val="0000FF"/>
                          </a:solidFill>
                        </a:rPr>
                        <a:t>1.5</a:t>
                      </a:r>
                      <a:endParaRPr lang="zh-CN" altLang="en-US" sz="2400">
                        <a:solidFill>
                          <a:srgbClr val="0000FF"/>
                        </a:solidFill>
                      </a:endParaRPr>
                    </a:p>
                  </a:txBody>
                  <a:tcPr marT="49795" marB="4979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solidFill>
                            <a:srgbClr val="0000FF"/>
                          </a:solidFill>
                        </a:rPr>
                        <a:t>2</a:t>
                      </a:r>
                      <a:endParaRPr lang="zh-CN" altLang="en-US" sz="2400">
                        <a:solidFill>
                          <a:srgbClr val="0000FF"/>
                        </a:solidFill>
                      </a:endParaRPr>
                    </a:p>
                  </a:txBody>
                  <a:tcPr marT="49795" marB="4979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solidFill>
                            <a:srgbClr val="0000FF"/>
                          </a:solidFill>
                        </a:rPr>
                        <a:t>2.5</a:t>
                      </a:r>
                      <a:endParaRPr lang="zh-CN" altLang="en-US" sz="2400">
                        <a:solidFill>
                          <a:srgbClr val="0000FF"/>
                        </a:solidFill>
                      </a:endParaRPr>
                    </a:p>
                  </a:txBody>
                  <a:tcPr marT="49795" marB="497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1880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dirty="0" err="1"/>
                        <a:t>y</a:t>
                      </a:r>
                      <a:r>
                        <a:rPr lang="en-US" altLang="zh-CN" sz="2400" baseline="-25000" dirty="0" err="1"/>
                        <a:t>i</a:t>
                      </a:r>
                      <a:endParaRPr lang="zh-CN" altLang="en-US" sz="2400" baseline="-25000"/>
                    </a:p>
                  </a:txBody>
                  <a:tcPr marT="49795" marB="497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solidFill>
                            <a:srgbClr val="0000FF"/>
                          </a:solidFill>
                        </a:rPr>
                        <a:t>2.0</a:t>
                      </a:r>
                      <a:endParaRPr lang="zh-CN" altLang="en-US" sz="2400">
                        <a:solidFill>
                          <a:srgbClr val="0000FF"/>
                        </a:solidFill>
                      </a:endParaRPr>
                    </a:p>
                  </a:txBody>
                  <a:tcPr marT="49795" marB="4979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solidFill>
                            <a:srgbClr val="0000FF"/>
                          </a:solidFill>
                        </a:rPr>
                        <a:t>1.0</a:t>
                      </a:r>
                      <a:endParaRPr lang="zh-CN" altLang="en-US" sz="2400">
                        <a:solidFill>
                          <a:srgbClr val="0000FF"/>
                        </a:solidFill>
                      </a:endParaRPr>
                    </a:p>
                  </a:txBody>
                  <a:tcPr marT="49795" marB="4979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solidFill>
                            <a:srgbClr val="0000FF"/>
                          </a:solidFill>
                        </a:rPr>
                        <a:t>0.9</a:t>
                      </a:r>
                      <a:endParaRPr lang="zh-CN" altLang="en-US" sz="2400">
                        <a:solidFill>
                          <a:srgbClr val="0000FF"/>
                        </a:solidFill>
                      </a:endParaRPr>
                    </a:p>
                  </a:txBody>
                  <a:tcPr marT="49795" marB="4979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solidFill>
                            <a:srgbClr val="0000FF"/>
                          </a:solidFill>
                        </a:rPr>
                        <a:t>0.6</a:t>
                      </a:r>
                      <a:endParaRPr lang="zh-CN" altLang="en-US" sz="2400">
                        <a:solidFill>
                          <a:srgbClr val="0000FF"/>
                        </a:solidFill>
                      </a:endParaRPr>
                    </a:p>
                  </a:txBody>
                  <a:tcPr marT="49795" marB="4979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dirty="0">
                          <a:solidFill>
                            <a:srgbClr val="0000FF"/>
                          </a:solidFill>
                        </a:rPr>
                        <a:t>0.4</a:t>
                      </a:r>
                      <a:endParaRPr lang="zh-CN" altLang="en-US" sz="2400" dirty="0">
                        <a:solidFill>
                          <a:srgbClr val="0000FF"/>
                        </a:solidFill>
                      </a:endParaRPr>
                    </a:p>
                  </a:txBody>
                  <a:tcPr marT="49795" marB="4979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dirty="0">
                          <a:solidFill>
                            <a:srgbClr val="0000FF"/>
                          </a:solidFill>
                        </a:rPr>
                        <a:t>0.3</a:t>
                      </a:r>
                      <a:endParaRPr lang="zh-CN" altLang="en-US" sz="2400" dirty="0">
                        <a:solidFill>
                          <a:srgbClr val="0000FF"/>
                        </a:solidFill>
                      </a:endParaRPr>
                    </a:p>
                  </a:txBody>
                  <a:tcPr marT="49795" marB="497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279590" name="组合 279589">
            <a:extLst>
              <a:ext uri="{FF2B5EF4-FFF2-40B4-BE49-F238E27FC236}">
                <a16:creationId xmlns:a16="http://schemas.microsoft.com/office/drawing/2014/main" id="{E685FB42-A314-41ED-B05F-CF5D26FBB889}"/>
              </a:ext>
            </a:extLst>
          </p:cNvPr>
          <p:cNvGrpSpPr>
            <a:grpSpLocks/>
          </p:cNvGrpSpPr>
          <p:nvPr/>
        </p:nvGrpSpPr>
        <p:grpSpPr bwMode="auto">
          <a:xfrm>
            <a:off x="4572000" y="869739"/>
            <a:ext cx="4427534" cy="3103141"/>
            <a:chOff x="2903" y="754"/>
            <a:chExt cx="2880" cy="2177"/>
          </a:xfrm>
        </p:grpSpPr>
        <p:sp>
          <p:nvSpPr>
            <p:cNvPr id="280614" name="直接连接符 279590">
              <a:extLst>
                <a:ext uri="{FF2B5EF4-FFF2-40B4-BE49-F238E27FC236}">
                  <a16:creationId xmlns:a16="http://schemas.microsoft.com/office/drawing/2014/main" id="{8EC8BEDC-AA32-4550-B9F8-30417CB20BB8}"/>
                </a:ext>
              </a:extLst>
            </p:cNvPr>
            <p:cNvSpPr>
              <a:spLocks noChangeShapeType="1"/>
            </p:cNvSpPr>
            <p:nvPr/>
          </p:nvSpPr>
          <p:spPr bwMode="auto">
            <a:xfrm>
              <a:off x="3131" y="2703"/>
              <a:ext cx="249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0615" name="直接连接符 279591">
              <a:extLst>
                <a:ext uri="{FF2B5EF4-FFF2-40B4-BE49-F238E27FC236}">
                  <a16:creationId xmlns:a16="http://schemas.microsoft.com/office/drawing/2014/main" id="{13145B2F-5BCA-4CBF-B1D0-92C88BF77282}"/>
                </a:ext>
              </a:extLst>
            </p:cNvPr>
            <p:cNvSpPr>
              <a:spLocks noChangeShapeType="1"/>
            </p:cNvSpPr>
            <p:nvPr/>
          </p:nvSpPr>
          <p:spPr bwMode="auto">
            <a:xfrm flipH="1" flipV="1">
              <a:off x="3243" y="845"/>
              <a:ext cx="24" cy="185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0616" name="直接连接符 279592">
              <a:extLst>
                <a:ext uri="{FF2B5EF4-FFF2-40B4-BE49-F238E27FC236}">
                  <a16:creationId xmlns:a16="http://schemas.microsoft.com/office/drawing/2014/main" id="{AB78CB3B-D310-42AC-95E1-E037D015E4D0}"/>
                </a:ext>
              </a:extLst>
            </p:cNvPr>
            <p:cNvSpPr>
              <a:spLocks noChangeShapeType="1"/>
            </p:cNvSpPr>
            <p:nvPr/>
          </p:nvSpPr>
          <p:spPr bwMode="auto">
            <a:xfrm>
              <a:off x="3720" y="2658"/>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0617" name="直接连接符 279593">
              <a:extLst>
                <a:ext uri="{FF2B5EF4-FFF2-40B4-BE49-F238E27FC236}">
                  <a16:creationId xmlns:a16="http://schemas.microsoft.com/office/drawing/2014/main" id="{11E44200-B1F2-4586-8541-07A166F488D5}"/>
                </a:ext>
              </a:extLst>
            </p:cNvPr>
            <p:cNvSpPr>
              <a:spLocks noChangeShapeType="1"/>
            </p:cNvSpPr>
            <p:nvPr/>
          </p:nvSpPr>
          <p:spPr bwMode="auto">
            <a:xfrm>
              <a:off x="4174" y="2658"/>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0618" name="直接连接符 279594">
              <a:extLst>
                <a:ext uri="{FF2B5EF4-FFF2-40B4-BE49-F238E27FC236}">
                  <a16:creationId xmlns:a16="http://schemas.microsoft.com/office/drawing/2014/main" id="{F420A80D-3FCA-485E-B6C7-EE815F436DD0}"/>
                </a:ext>
              </a:extLst>
            </p:cNvPr>
            <p:cNvSpPr>
              <a:spLocks noChangeShapeType="1"/>
            </p:cNvSpPr>
            <p:nvPr/>
          </p:nvSpPr>
          <p:spPr bwMode="auto">
            <a:xfrm>
              <a:off x="5081" y="2658"/>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0619" name="直接连接符 279595">
              <a:extLst>
                <a:ext uri="{FF2B5EF4-FFF2-40B4-BE49-F238E27FC236}">
                  <a16:creationId xmlns:a16="http://schemas.microsoft.com/office/drawing/2014/main" id="{B5E2A334-694F-41C3-8688-F4DA41E95687}"/>
                </a:ext>
              </a:extLst>
            </p:cNvPr>
            <p:cNvSpPr>
              <a:spLocks noChangeShapeType="1"/>
            </p:cNvSpPr>
            <p:nvPr/>
          </p:nvSpPr>
          <p:spPr bwMode="auto">
            <a:xfrm>
              <a:off x="3221" y="2522"/>
              <a:ext cx="9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0620" name="直接连接符 279596">
              <a:extLst>
                <a:ext uri="{FF2B5EF4-FFF2-40B4-BE49-F238E27FC236}">
                  <a16:creationId xmlns:a16="http://schemas.microsoft.com/office/drawing/2014/main" id="{7C422960-640C-4710-9CC1-48F7D42667B5}"/>
                </a:ext>
              </a:extLst>
            </p:cNvPr>
            <p:cNvSpPr>
              <a:spLocks noChangeShapeType="1"/>
            </p:cNvSpPr>
            <p:nvPr/>
          </p:nvSpPr>
          <p:spPr bwMode="auto">
            <a:xfrm>
              <a:off x="3221" y="1978"/>
              <a:ext cx="9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0621" name="矩形 279597">
              <a:extLst>
                <a:ext uri="{FF2B5EF4-FFF2-40B4-BE49-F238E27FC236}">
                  <a16:creationId xmlns:a16="http://schemas.microsoft.com/office/drawing/2014/main" id="{D7362418-78CD-4067-AF1C-97C125538731}"/>
                </a:ext>
              </a:extLst>
            </p:cNvPr>
            <p:cNvSpPr>
              <a:spLocks noChangeArrowheads="1"/>
            </p:cNvSpPr>
            <p:nvPr/>
          </p:nvSpPr>
          <p:spPr bwMode="auto">
            <a:xfrm>
              <a:off x="2903" y="844"/>
              <a:ext cx="272" cy="1769"/>
            </a:xfrm>
            <a:prstGeom prst="rect">
              <a:avLst/>
            </a:prstGeom>
            <a:solidFill>
              <a:schemeClr val="bg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95000"/>
                </a:lnSpc>
              </a:pPr>
              <a:r>
                <a:rPr lang="en-US" altLang="zh-CN" sz="2000" dirty="0">
                  <a:ea typeface="黑体" panose="02010609060101010101" pitchFamily="49" charset="-122"/>
                </a:rPr>
                <a:t>2.0</a:t>
              </a:r>
            </a:p>
            <a:p>
              <a:pPr algn="ctr">
                <a:lnSpc>
                  <a:spcPct val="95000"/>
                </a:lnSpc>
              </a:pPr>
              <a:r>
                <a:rPr lang="en-US" altLang="zh-CN" sz="2000" dirty="0">
                  <a:ea typeface="黑体" panose="02010609060101010101" pitchFamily="49" charset="-122"/>
                </a:rPr>
                <a:t>1.8</a:t>
              </a:r>
            </a:p>
            <a:p>
              <a:pPr algn="ctr">
                <a:lnSpc>
                  <a:spcPct val="95000"/>
                </a:lnSpc>
              </a:pPr>
              <a:r>
                <a:rPr lang="en-US" altLang="zh-CN" sz="2000" dirty="0">
                  <a:ea typeface="黑体" panose="02010609060101010101" pitchFamily="49" charset="-122"/>
                </a:rPr>
                <a:t>1.6</a:t>
              </a:r>
            </a:p>
            <a:p>
              <a:pPr algn="ctr">
                <a:lnSpc>
                  <a:spcPct val="95000"/>
                </a:lnSpc>
              </a:pPr>
              <a:r>
                <a:rPr lang="en-US" altLang="zh-CN" sz="2000" dirty="0">
                  <a:ea typeface="黑体" panose="02010609060101010101" pitchFamily="49" charset="-122"/>
                </a:rPr>
                <a:t>1.4</a:t>
              </a:r>
            </a:p>
            <a:p>
              <a:pPr algn="ctr">
                <a:lnSpc>
                  <a:spcPct val="95000"/>
                </a:lnSpc>
              </a:pPr>
              <a:r>
                <a:rPr lang="en-US" altLang="zh-CN" sz="2000" dirty="0">
                  <a:ea typeface="黑体" panose="02010609060101010101" pitchFamily="49" charset="-122"/>
                </a:rPr>
                <a:t>1.2</a:t>
              </a:r>
            </a:p>
            <a:p>
              <a:pPr algn="ctr">
                <a:lnSpc>
                  <a:spcPct val="95000"/>
                </a:lnSpc>
              </a:pPr>
              <a:r>
                <a:rPr lang="en-US" altLang="zh-CN" sz="2000" dirty="0">
                  <a:ea typeface="黑体" panose="02010609060101010101" pitchFamily="49" charset="-122"/>
                </a:rPr>
                <a:t>1.0</a:t>
              </a:r>
            </a:p>
            <a:p>
              <a:pPr algn="ctr">
                <a:lnSpc>
                  <a:spcPct val="95000"/>
                </a:lnSpc>
              </a:pPr>
              <a:r>
                <a:rPr lang="en-US" altLang="zh-CN" sz="2000" dirty="0">
                  <a:ea typeface="黑体" panose="02010609060101010101" pitchFamily="49" charset="-122"/>
                </a:rPr>
                <a:t>0.8</a:t>
              </a:r>
            </a:p>
            <a:p>
              <a:pPr algn="ctr">
                <a:lnSpc>
                  <a:spcPct val="95000"/>
                </a:lnSpc>
              </a:pPr>
              <a:r>
                <a:rPr lang="en-US" altLang="zh-CN" sz="2000" dirty="0">
                  <a:ea typeface="黑体" panose="02010609060101010101" pitchFamily="49" charset="-122"/>
                </a:rPr>
                <a:t>0.6</a:t>
              </a:r>
            </a:p>
            <a:p>
              <a:pPr algn="ctr">
                <a:lnSpc>
                  <a:spcPct val="95000"/>
                </a:lnSpc>
              </a:pPr>
              <a:r>
                <a:rPr lang="en-US" altLang="zh-CN" sz="2000" dirty="0">
                  <a:ea typeface="黑体" panose="02010609060101010101" pitchFamily="49" charset="-122"/>
                </a:rPr>
                <a:t>0.4</a:t>
              </a:r>
            </a:p>
            <a:p>
              <a:pPr algn="ctr">
                <a:lnSpc>
                  <a:spcPct val="95000"/>
                </a:lnSpc>
              </a:pPr>
              <a:r>
                <a:rPr lang="en-US" altLang="zh-CN" sz="2000" dirty="0">
                  <a:ea typeface="黑体" panose="02010609060101010101" pitchFamily="49" charset="-122"/>
                </a:rPr>
                <a:t>0.2</a:t>
              </a:r>
            </a:p>
          </p:txBody>
        </p:sp>
        <p:sp>
          <p:nvSpPr>
            <p:cNvPr id="280622" name="矩形 279598">
              <a:extLst>
                <a:ext uri="{FF2B5EF4-FFF2-40B4-BE49-F238E27FC236}">
                  <a16:creationId xmlns:a16="http://schemas.microsoft.com/office/drawing/2014/main" id="{FDD89231-0446-4395-AAF3-DC51CA8890EA}"/>
                </a:ext>
              </a:extLst>
            </p:cNvPr>
            <p:cNvSpPr>
              <a:spLocks noChangeArrowheads="1"/>
            </p:cNvSpPr>
            <p:nvPr/>
          </p:nvSpPr>
          <p:spPr bwMode="auto">
            <a:xfrm>
              <a:off x="3176" y="2749"/>
              <a:ext cx="2472" cy="182"/>
            </a:xfrm>
            <a:prstGeom prst="rect">
              <a:avLst/>
            </a:prstGeom>
            <a:solidFill>
              <a:schemeClr val="bg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000" dirty="0">
                  <a:ea typeface="黑体" panose="02010609060101010101" pitchFamily="49" charset="-122"/>
                </a:rPr>
                <a:t>0       0.5      1        1.5      2       2.5</a:t>
              </a:r>
            </a:p>
          </p:txBody>
        </p:sp>
        <p:sp>
          <p:nvSpPr>
            <p:cNvPr id="280623" name="直接连接符 279599">
              <a:extLst>
                <a:ext uri="{FF2B5EF4-FFF2-40B4-BE49-F238E27FC236}">
                  <a16:creationId xmlns:a16="http://schemas.microsoft.com/office/drawing/2014/main" id="{D1DE7691-0F00-43A2-90A1-733CBD63BED7}"/>
                </a:ext>
              </a:extLst>
            </p:cNvPr>
            <p:cNvSpPr>
              <a:spLocks noChangeShapeType="1"/>
            </p:cNvSpPr>
            <p:nvPr/>
          </p:nvSpPr>
          <p:spPr bwMode="auto">
            <a:xfrm>
              <a:off x="5535" y="2658"/>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0624" name="椭圆 279600">
              <a:extLst>
                <a:ext uri="{FF2B5EF4-FFF2-40B4-BE49-F238E27FC236}">
                  <a16:creationId xmlns:a16="http://schemas.microsoft.com/office/drawing/2014/main" id="{5050ADBD-7575-4488-B067-0250F05E12F1}"/>
                </a:ext>
              </a:extLst>
            </p:cNvPr>
            <p:cNvSpPr>
              <a:spLocks noChangeArrowheads="1"/>
            </p:cNvSpPr>
            <p:nvPr/>
          </p:nvSpPr>
          <p:spPr bwMode="auto">
            <a:xfrm>
              <a:off x="3266" y="890"/>
              <a:ext cx="46" cy="45"/>
            </a:xfrm>
            <a:prstGeom prst="ellipse">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80625" name="直接连接符 279601">
              <a:extLst>
                <a:ext uri="{FF2B5EF4-FFF2-40B4-BE49-F238E27FC236}">
                  <a16:creationId xmlns:a16="http://schemas.microsoft.com/office/drawing/2014/main" id="{0012C21E-DDCE-4D55-BC89-4F062B4F61D9}"/>
                </a:ext>
              </a:extLst>
            </p:cNvPr>
            <p:cNvSpPr>
              <a:spLocks noChangeShapeType="1"/>
            </p:cNvSpPr>
            <p:nvPr/>
          </p:nvSpPr>
          <p:spPr bwMode="auto">
            <a:xfrm>
              <a:off x="4626" y="2159"/>
              <a:ext cx="1" cy="59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0626" name="直接连接符 279602">
              <a:extLst>
                <a:ext uri="{FF2B5EF4-FFF2-40B4-BE49-F238E27FC236}">
                  <a16:creationId xmlns:a16="http://schemas.microsoft.com/office/drawing/2014/main" id="{90093764-0F2A-4049-8EF7-152A169666E6}"/>
                </a:ext>
              </a:extLst>
            </p:cNvPr>
            <p:cNvSpPr>
              <a:spLocks noChangeShapeType="1"/>
            </p:cNvSpPr>
            <p:nvPr/>
          </p:nvSpPr>
          <p:spPr bwMode="auto">
            <a:xfrm>
              <a:off x="3266" y="1797"/>
              <a:ext cx="453"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0627" name="椭圆 279603">
              <a:extLst>
                <a:ext uri="{FF2B5EF4-FFF2-40B4-BE49-F238E27FC236}">
                  <a16:creationId xmlns:a16="http://schemas.microsoft.com/office/drawing/2014/main" id="{D200C1EE-1521-43FF-B782-77A0C8BF41D3}"/>
                </a:ext>
              </a:extLst>
            </p:cNvPr>
            <p:cNvSpPr>
              <a:spLocks noChangeArrowheads="1"/>
            </p:cNvSpPr>
            <p:nvPr/>
          </p:nvSpPr>
          <p:spPr bwMode="auto">
            <a:xfrm>
              <a:off x="4173" y="1887"/>
              <a:ext cx="46" cy="45"/>
            </a:xfrm>
            <a:prstGeom prst="ellipse">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80628" name="直接连接符 279604">
              <a:extLst>
                <a:ext uri="{FF2B5EF4-FFF2-40B4-BE49-F238E27FC236}">
                  <a16:creationId xmlns:a16="http://schemas.microsoft.com/office/drawing/2014/main" id="{142BD71E-2B9B-4F23-B4D2-B9DA4683CA54}"/>
                </a:ext>
              </a:extLst>
            </p:cNvPr>
            <p:cNvSpPr>
              <a:spLocks noChangeShapeType="1"/>
            </p:cNvSpPr>
            <p:nvPr/>
          </p:nvSpPr>
          <p:spPr bwMode="auto">
            <a:xfrm>
              <a:off x="3220" y="1887"/>
              <a:ext cx="953"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0629" name="直接连接符 279605">
              <a:extLst>
                <a:ext uri="{FF2B5EF4-FFF2-40B4-BE49-F238E27FC236}">
                  <a16:creationId xmlns:a16="http://schemas.microsoft.com/office/drawing/2014/main" id="{4ABEBB08-B2E1-4E82-8968-0ACA954901C6}"/>
                </a:ext>
              </a:extLst>
            </p:cNvPr>
            <p:cNvSpPr>
              <a:spLocks noChangeShapeType="1"/>
            </p:cNvSpPr>
            <p:nvPr/>
          </p:nvSpPr>
          <p:spPr bwMode="auto">
            <a:xfrm flipH="1">
              <a:off x="4173" y="1888"/>
              <a:ext cx="22" cy="8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0630" name="椭圆 279606">
              <a:extLst>
                <a:ext uri="{FF2B5EF4-FFF2-40B4-BE49-F238E27FC236}">
                  <a16:creationId xmlns:a16="http://schemas.microsoft.com/office/drawing/2014/main" id="{6B9C38DA-3216-4908-8B24-71F5FE8EDEA9}"/>
                </a:ext>
              </a:extLst>
            </p:cNvPr>
            <p:cNvSpPr>
              <a:spLocks noChangeArrowheads="1"/>
            </p:cNvSpPr>
            <p:nvPr/>
          </p:nvSpPr>
          <p:spPr bwMode="auto">
            <a:xfrm>
              <a:off x="3719" y="1797"/>
              <a:ext cx="46" cy="45"/>
            </a:xfrm>
            <a:prstGeom prst="ellipse">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80631" name="直接连接符 279607">
              <a:extLst>
                <a:ext uri="{FF2B5EF4-FFF2-40B4-BE49-F238E27FC236}">
                  <a16:creationId xmlns:a16="http://schemas.microsoft.com/office/drawing/2014/main" id="{CC93E6B5-A0D8-4819-B9B3-E41CBD0A63D3}"/>
                </a:ext>
              </a:extLst>
            </p:cNvPr>
            <p:cNvSpPr>
              <a:spLocks noChangeShapeType="1"/>
            </p:cNvSpPr>
            <p:nvPr/>
          </p:nvSpPr>
          <p:spPr bwMode="auto">
            <a:xfrm>
              <a:off x="5533" y="2432"/>
              <a:ext cx="1" cy="31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0632" name="椭圆 279608">
              <a:extLst>
                <a:ext uri="{FF2B5EF4-FFF2-40B4-BE49-F238E27FC236}">
                  <a16:creationId xmlns:a16="http://schemas.microsoft.com/office/drawing/2014/main" id="{056DF666-EB9D-4645-83DA-662D581850EB}"/>
                </a:ext>
              </a:extLst>
            </p:cNvPr>
            <p:cNvSpPr>
              <a:spLocks noChangeArrowheads="1"/>
            </p:cNvSpPr>
            <p:nvPr/>
          </p:nvSpPr>
          <p:spPr bwMode="auto">
            <a:xfrm>
              <a:off x="5534" y="2432"/>
              <a:ext cx="46" cy="45"/>
            </a:xfrm>
            <a:prstGeom prst="ellipse">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80633" name="直接连接符 279609">
              <a:extLst>
                <a:ext uri="{FF2B5EF4-FFF2-40B4-BE49-F238E27FC236}">
                  <a16:creationId xmlns:a16="http://schemas.microsoft.com/office/drawing/2014/main" id="{D69A3DCF-C21B-4EEC-90A6-5624A767B13B}"/>
                </a:ext>
              </a:extLst>
            </p:cNvPr>
            <p:cNvSpPr>
              <a:spLocks noChangeShapeType="1"/>
            </p:cNvSpPr>
            <p:nvPr/>
          </p:nvSpPr>
          <p:spPr bwMode="auto">
            <a:xfrm>
              <a:off x="3719" y="1842"/>
              <a:ext cx="0" cy="90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0634" name="矩形 279610">
              <a:extLst>
                <a:ext uri="{FF2B5EF4-FFF2-40B4-BE49-F238E27FC236}">
                  <a16:creationId xmlns:a16="http://schemas.microsoft.com/office/drawing/2014/main" id="{5A83BA92-6BF1-4F68-81CB-659A50A98EF2}"/>
                </a:ext>
              </a:extLst>
            </p:cNvPr>
            <p:cNvSpPr>
              <a:spLocks noChangeArrowheads="1"/>
            </p:cNvSpPr>
            <p:nvPr/>
          </p:nvSpPr>
          <p:spPr bwMode="auto">
            <a:xfrm>
              <a:off x="5602" y="2614"/>
              <a:ext cx="181" cy="136"/>
            </a:xfrm>
            <a:prstGeom prst="rect">
              <a:avLst/>
            </a:prstGeom>
            <a:solidFill>
              <a:schemeClr val="bg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3200">
                  <a:ea typeface="黑体" panose="02010609060101010101" pitchFamily="49" charset="-122"/>
                </a:rPr>
                <a:t>x</a:t>
              </a:r>
            </a:p>
          </p:txBody>
        </p:sp>
        <p:sp>
          <p:nvSpPr>
            <p:cNvPr id="280635" name="矩形 279611">
              <a:extLst>
                <a:ext uri="{FF2B5EF4-FFF2-40B4-BE49-F238E27FC236}">
                  <a16:creationId xmlns:a16="http://schemas.microsoft.com/office/drawing/2014/main" id="{791FADBF-5887-49D7-A6EC-9BFEB026E62E}"/>
                </a:ext>
              </a:extLst>
            </p:cNvPr>
            <p:cNvSpPr>
              <a:spLocks noChangeArrowheads="1"/>
            </p:cNvSpPr>
            <p:nvPr/>
          </p:nvSpPr>
          <p:spPr bwMode="auto">
            <a:xfrm>
              <a:off x="3379" y="754"/>
              <a:ext cx="181" cy="136"/>
            </a:xfrm>
            <a:prstGeom prst="rect">
              <a:avLst/>
            </a:prstGeom>
            <a:solidFill>
              <a:schemeClr val="bg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3200">
                  <a:ea typeface="黑体" panose="02010609060101010101" pitchFamily="49" charset="-122"/>
                </a:rPr>
                <a:t>y</a:t>
              </a:r>
            </a:p>
          </p:txBody>
        </p:sp>
        <p:sp>
          <p:nvSpPr>
            <p:cNvPr id="280636" name="椭圆 279612">
              <a:extLst>
                <a:ext uri="{FF2B5EF4-FFF2-40B4-BE49-F238E27FC236}">
                  <a16:creationId xmlns:a16="http://schemas.microsoft.com/office/drawing/2014/main" id="{E01CF83E-57CC-4CDE-B719-EA81DD5E2BDB}"/>
                </a:ext>
              </a:extLst>
            </p:cNvPr>
            <p:cNvSpPr>
              <a:spLocks noChangeArrowheads="1"/>
            </p:cNvSpPr>
            <p:nvPr/>
          </p:nvSpPr>
          <p:spPr bwMode="auto">
            <a:xfrm>
              <a:off x="4626" y="2159"/>
              <a:ext cx="46" cy="45"/>
            </a:xfrm>
            <a:prstGeom prst="ellipse">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80637" name="直接连接符 279613">
              <a:extLst>
                <a:ext uri="{FF2B5EF4-FFF2-40B4-BE49-F238E27FC236}">
                  <a16:creationId xmlns:a16="http://schemas.microsoft.com/office/drawing/2014/main" id="{63BDF037-F93A-4EB5-A981-3641374A07F5}"/>
                </a:ext>
              </a:extLst>
            </p:cNvPr>
            <p:cNvSpPr>
              <a:spLocks noChangeShapeType="1"/>
            </p:cNvSpPr>
            <p:nvPr/>
          </p:nvSpPr>
          <p:spPr bwMode="auto">
            <a:xfrm>
              <a:off x="5080" y="2341"/>
              <a:ext cx="0" cy="45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0638" name="椭圆 279614">
              <a:extLst>
                <a:ext uri="{FF2B5EF4-FFF2-40B4-BE49-F238E27FC236}">
                  <a16:creationId xmlns:a16="http://schemas.microsoft.com/office/drawing/2014/main" id="{B6CE679C-E858-42A6-9CAD-2C70541F9343}"/>
                </a:ext>
              </a:extLst>
            </p:cNvPr>
            <p:cNvSpPr>
              <a:spLocks noChangeArrowheads="1"/>
            </p:cNvSpPr>
            <p:nvPr/>
          </p:nvSpPr>
          <p:spPr bwMode="auto">
            <a:xfrm>
              <a:off x="5080" y="2341"/>
              <a:ext cx="46" cy="45"/>
            </a:xfrm>
            <a:prstGeom prst="ellipse">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80639" name="直接连接符 279615">
              <a:extLst>
                <a:ext uri="{FF2B5EF4-FFF2-40B4-BE49-F238E27FC236}">
                  <a16:creationId xmlns:a16="http://schemas.microsoft.com/office/drawing/2014/main" id="{7B33F3EC-57DE-4D5D-A030-0497C12862D1}"/>
                </a:ext>
              </a:extLst>
            </p:cNvPr>
            <p:cNvSpPr>
              <a:spLocks noChangeShapeType="1"/>
            </p:cNvSpPr>
            <p:nvPr/>
          </p:nvSpPr>
          <p:spPr bwMode="auto">
            <a:xfrm>
              <a:off x="3220" y="2341"/>
              <a:ext cx="9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0640" name="直接连接符 279616">
              <a:extLst>
                <a:ext uri="{FF2B5EF4-FFF2-40B4-BE49-F238E27FC236}">
                  <a16:creationId xmlns:a16="http://schemas.microsoft.com/office/drawing/2014/main" id="{92D6539F-8DE0-4F93-B798-909629C7A1BE}"/>
                </a:ext>
              </a:extLst>
            </p:cNvPr>
            <p:cNvSpPr>
              <a:spLocks noChangeShapeType="1"/>
            </p:cNvSpPr>
            <p:nvPr/>
          </p:nvSpPr>
          <p:spPr bwMode="auto">
            <a:xfrm>
              <a:off x="3220" y="2159"/>
              <a:ext cx="9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0641" name="直接连接符 279617">
              <a:extLst>
                <a:ext uri="{FF2B5EF4-FFF2-40B4-BE49-F238E27FC236}">
                  <a16:creationId xmlns:a16="http://schemas.microsoft.com/office/drawing/2014/main" id="{80473335-996B-4EA1-9995-01A86EA83482}"/>
                </a:ext>
              </a:extLst>
            </p:cNvPr>
            <p:cNvSpPr>
              <a:spLocks noChangeShapeType="1"/>
            </p:cNvSpPr>
            <p:nvPr/>
          </p:nvSpPr>
          <p:spPr bwMode="auto">
            <a:xfrm>
              <a:off x="3220" y="1797"/>
              <a:ext cx="9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0642" name="直接连接符 279618">
              <a:extLst>
                <a:ext uri="{FF2B5EF4-FFF2-40B4-BE49-F238E27FC236}">
                  <a16:creationId xmlns:a16="http://schemas.microsoft.com/office/drawing/2014/main" id="{417C4E26-AF51-4C12-9C75-CF60F4267C81}"/>
                </a:ext>
              </a:extLst>
            </p:cNvPr>
            <p:cNvSpPr>
              <a:spLocks noChangeShapeType="1"/>
            </p:cNvSpPr>
            <p:nvPr/>
          </p:nvSpPr>
          <p:spPr bwMode="auto">
            <a:xfrm>
              <a:off x="3221" y="1615"/>
              <a:ext cx="9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0643" name="直接连接符 279619">
              <a:extLst>
                <a:ext uri="{FF2B5EF4-FFF2-40B4-BE49-F238E27FC236}">
                  <a16:creationId xmlns:a16="http://schemas.microsoft.com/office/drawing/2014/main" id="{61E83ADA-1C25-4743-9C67-607C2F71204E}"/>
                </a:ext>
              </a:extLst>
            </p:cNvPr>
            <p:cNvSpPr>
              <a:spLocks noChangeShapeType="1"/>
            </p:cNvSpPr>
            <p:nvPr/>
          </p:nvSpPr>
          <p:spPr bwMode="auto">
            <a:xfrm>
              <a:off x="3221" y="1070"/>
              <a:ext cx="9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0644" name="直接连接符 279620">
              <a:extLst>
                <a:ext uri="{FF2B5EF4-FFF2-40B4-BE49-F238E27FC236}">
                  <a16:creationId xmlns:a16="http://schemas.microsoft.com/office/drawing/2014/main" id="{8DF9F5C1-1367-4541-AC00-511F19AC0D36}"/>
                </a:ext>
              </a:extLst>
            </p:cNvPr>
            <p:cNvSpPr>
              <a:spLocks noChangeShapeType="1"/>
            </p:cNvSpPr>
            <p:nvPr/>
          </p:nvSpPr>
          <p:spPr bwMode="auto">
            <a:xfrm>
              <a:off x="3220" y="1433"/>
              <a:ext cx="9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0645" name="直接连接符 279621">
              <a:extLst>
                <a:ext uri="{FF2B5EF4-FFF2-40B4-BE49-F238E27FC236}">
                  <a16:creationId xmlns:a16="http://schemas.microsoft.com/office/drawing/2014/main" id="{C1E7AAEF-5C63-4FF3-AEF1-E5860A75B34F}"/>
                </a:ext>
              </a:extLst>
            </p:cNvPr>
            <p:cNvSpPr>
              <a:spLocks noChangeShapeType="1"/>
            </p:cNvSpPr>
            <p:nvPr/>
          </p:nvSpPr>
          <p:spPr bwMode="auto">
            <a:xfrm>
              <a:off x="3220" y="1251"/>
              <a:ext cx="9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0646" name="直接连接符 279622">
              <a:extLst>
                <a:ext uri="{FF2B5EF4-FFF2-40B4-BE49-F238E27FC236}">
                  <a16:creationId xmlns:a16="http://schemas.microsoft.com/office/drawing/2014/main" id="{8DF59D45-57EA-4C07-A189-09650929A654}"/>
                </a:ext>
              </a:extLst>
            </p:cNvPr>
            <p:cNvSpPr>
              <a:spLocks noChangeShapeType="1"/>
            </p:cNvSpPr>
            <p:nvPr/>
          </p:nvSpPr>
          <p:spPr bwMode="auto">
            <a:xfrm>
              <a:off x="3220" y="889"/>
              <a:ext cx="9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0647" name="直接连接符 279623">
              <a:extLst>
                <a:ext uri="{FF2B5EF4-FFF2-40B4-BE49-F238E27FC236}">
                  <a16:creationId xmlns:a16="http://schemas.microsoft.com/office/drawing/2014/main" id="{41AC49CA-1630-4848-87F4-0D7529F0CDEB}"/>
                </a:ext>
              </a:extLst>
            </p:cNvPr>
            <p:cNvSpPr>
              <a:spLocks noChangeShapeType="1"/>
            </p:cNvSpPr>
            <p:nvPr/>
          </p:nvSpPr>
          <p:spPr bwMode="auto">
            <a:xfrm>
              <a:off x="3220" y="2159"/>
              <a:ext cx="140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0648" name="直接连接符 279624">
              <a:extLst>
                <a:ext uri="{FF2B5EF4-FFF2-40B4-BE49-F238E27FC236}">
                  <a16:creationId xmlns:a16="http://schemas.microsoft.com/office/drawing/2014/main" id="{BF1B1860-66CA-40EA-BB47-921BC29427EF}"/>
                </a:ext>
              </a:extLst>
            </p:cNvPr>
            <p:cNvSpPr>
              <a:spLocks noChangeShapeType="1"/>
            </p:cNvSpPr>
            <p:nvPr/>
          </p:nvSpPr>
          <p:spPr bwMode="auto">
            <a:xfrm>
              <a:off x="3220" y="2341"/>
              <a:ext cx="186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0649" name="直接连接符 279625">
              <a:extLst>
                <a:ext uri="{FF2B5EF4-FFF2-40B4-BE49-F238E27FC236}">
                  <a16:creationId xmlns:a16="http://schemas.microsoft.com/office/drawing/2014/main" id="{25428FCD-6927-49F8-9A70-CB7A52A357B4}"/>
                </a:ext>
              </a:extLst>
            </p:cNvPr>
            <p:cNvSpPr>
              <a:spLocks noChangeShapeType="1"/>
            </p:cNvSpPr>
            <p:nvPr/>
          </p:nvSpPr>
          <p:spPr bwMode="auto">
            <a:xfrm>
              <a:off x="3220" y="2432"/>
              <a:ext cx="2313"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9627" name="矩形 279626">
            <a:extLst>
              <a:ext uri="{FF2B5EF4-FFF2-40B4-BE49-F238E27FC236}">
                <a16:creationId xmlns:a16="http://schemas.microsoft.com/office/drawing/2014/main" id="{3DDA8338-38E3-4274-B4C5-C2EC664A44B0}"/>
              </a:ext>
            </a:extLst>
          </p:cNvPr>
          <p:cNvSpPr>
            <a:spLocks noChangeArrowheads="1"/>
          </p:cNvSpPr>
          <p:nvPr/>
        </p:nvSpPr>
        <p:spPr bwMode="auto">
          <a:xfrm>
            <a:off x="118566" y="3617950"/>
            <a:ext cx="4524151" cy="839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spcBef>
                <a:spcPct val="20000"/>
              </a:spcBef>
            </a:pPr>
            <a:r>
              <a:rPr lang="zh-CN" altLang="en-US" sz="2800" b="1" dirty="0">
                <a:solidFill>
                  <a:srgbClr val="0000FF"/>
                </a:solidFill>
                <a:ea typeface="黑体" panose="02010609060101010101" pitchFamily="49" charset="-122"/>
              </a:rPr>
              <a:t>用最小二乘法求拟合曲线。</a:t>
            </a:r>
          </a:p>
        </p:txBody>
      </p:sp>
      <p:sp>
        <p:nvSpPr>
          <p:cNvPr id="279628" name="矩形 279627">
            <a:extLst>
              <a:ext uri="{FF2B5EF4-FFF2-40B4-BE49-F238E27FC236}">
                <a16:creationId xmlns:a16="http://schemas.microsoft.com/office/drawing/2014/main" id="{4393DC65-2B21-4AE7-965C-59C63B3B5319}"/>
              </a:ext>
            </a:extLst>
          </p:cNvPr>
          <p:cNvSpPr>
            <a:spLocks noChangeArrowheads="1"/>
          </p:cNvSpPr>
          <p:nvPr/>
        </p:nvSpPr>
        <p:spPr bwMode="auto">
          <a:xfrm>
            <a:off x="104104" y="4728152"/>
            <a:ext cx="8687889" cy="1705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spcBef>
                <a:spcPct val="20000"/>
              </a:spcBef>
            </a:pPr>
            <a:r>
              <a:rPr lang="zh-CN" altLang="en-US" sz="3200" b="1" dirty="0">
                <a:solidFill>
                  <a:srgbClr val="FF0066"/>
                </a:solidFill>
                <a:latin typeface="黑体" panose="02010609060101010101" pitchFamily="49" charset="-122"/>
                <a:ea typeface="黑体" panose="02010609060101010101" pitchFamily="49" charset="-122"/>
              </a:rPr>
              <a:t>解</a:t>
            </a:r>
            <a:r>
              <a:rPr lang="zh-CN" altLang="en-US" sz="3200" b="1" dirty="0">
                <a:solidFill>
                  <a:srgbClr val="0000FF"/>
                </a:solidFill>
                <a:latin typeface="黑体" panose="02010609060101010101" pitchFamily="49" charset="-122"/>
                <a:ea typeface="黑体" panose="02010609060101010101" pitchFamily="49" charset="-122"/>
              </a:rPr>
              <a:t> 将已给数据点描在坐标系中，可以看出这些点接近指数曲线。因而可取指数函数</a:t>
            </a:r>
            <a:r>
              <a:rPr lang="en-US" altLang="zh-CN" sz="3200" b="1" dirty="0">
                <a:solidFill>
                  <a:srgbClr val="0000FF"/>
                </a:solidFill>
                <a:latin typeface="黑体" panose="02010609060101010101" pitchFamily="49" charset="-122"/>
                <a:ea typeface="黑体" panose="02010609060101010101" pitchFamily="49" charset="-122"/>
              </a:rPr>
              <a:t>y=ae</a:t>
            </a:r>
            <a:r>
              <a:rPr lang="en-US" altLang="zh-CN" sz="3200" b="1" baseline="30000" dirty="0">
                <a:solidFill>
                  <a:srgbClr val="0000FF"/>
                </a:solidFill>
                <a:latin typeface="黑体" panose="02010609060101010101" pitchFamily="49" charset="-122"/>
                <a:ea typeface="黑体" panose="02010609060101010101" pitchFamily="49" charset="-122"/>
              </a:rPr>
              <a:t>-</a:t>
            </a:r>
            <a:r>
              <a:rPr lang="en-US" altLang="zh-CN" sz="3200" b="1" baseline="30000" dirty="0" err="1">
                <a:solidFill>
                  <a:srgbClr val="0000FF"/>
                </a:solidFill>
                <a:latin typeface="黑体" panose="02010609060101010101" pitchFamily="49" charset="-122"/>
                <a:ea typeface="黑体" panose="02010609060101010101" pitchFamily="49" charset="-122"/>
              </a:rPr>
              <a:t>bx</a:t>
            </a:r>
            <a:endParaRPr lang="en-US" altLang="zh-CN" sz="3200" b="1" baseline="30000" dirty="0">
              <a:solidFill>
                <a:srgbClr val="0000FF"/>
              </a:solidFill>
              <a:latin typeface="黑体" panose="02010609060101010101" pitchFamily="49" charset="-122"/>
              <a:ea typeface="黑体" panose="02010609060101010101" pitchFamily="49" charset="-122"/>
            </a:endParaRPr>
          </a:p>
          <a:p>
            <a:pPr algn="l">
              <a:spcBef>
                <a:spcPct val="20000"/>
              </a:spcBef>
            </a:pPr>
            <a:r>
              <a:rPr lang="zh-CN" altLang="en-US" sz="3200" b="1" dirty="0">
                <a:solidFill>
                  <a:srgbClr val="0000FF"/>
                </a:solidFill>
                <a:latin typeface="黑体" panose="02010609060101010101" pitchFamily="49" charset="-122"/>
                <a:ea typeface="黑体" panose="02010609060101010101" pitchFamily="49" charset="-122"/>
              </a:rPr>
              <a:t>作为拟合函数。</a:t>
            </a:r>
          </a:p>
        </p:txBody>
      </p:sp>
    </p:spTree>
    <p:extLst>
      <p:ext uri="{BB962C8B-B14F-4D97-AF65-F5344CB8AC3E}">
        <p14:creationId xmlns:p14="http://schemas.microsoft.com/office/powerpoint/2010/main" val="51496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0579" name="副标题 280578">
            <a:extLst>
              <a:ext uri="{FF2B5EF4-FFF2-40B4-BE49-F238E27FC236}">
                <a16:creationId xmlns:a16="http://schemas.microsoft.com/office/drawing/2014/main" id="{7261EE74-C668-4F31-B25B-A616E70A56C4}"/>
              </a:ext>
            </a:extLst>
          </p:cNvPr>
          <p:cNvSpPr>
            <a:spLocks noGrp="1" noChangeArrowheads="1"/>
          </p:cNvSpPr>
          <p:nvPr>
            <p:ph type="subTitle" idx="1"/>
          </p:nvPr>
        </p:nvSpPr>
        <p:spPr>
          <a:xfrm>
            <a:off x="182034" y="298869"/>
            <a:ext cx="8865557" cy="504826"/>
          </a:xfrm>
        </p:spPr>
        <p:txBody>
          <a:bodyPr>
            <a:normAutofit lnSpcReduction="10000"/>
          </a:bodyPr>
          <a:lstStyle/>
          <a:p>
            <a:pPr algn="l"/>
            <a:r>
              <a:rPr lang="zh-CN" altLang="en-US" sz="3200" b="1" dirty="0">
                <a:solidFill>
                  <a:srgbClr val="0000FF"/>
                </a:solidFill>
                <a:latin typeface="黑体" panose="02010609060101010101" pitchFamily="49" charset="-122"/>
                <a:ea typeface="黑体" panose="02010609060101010101" pitchFamily="49" charset="-122"/>
              </a:rPr>
              <a:t>对函数</a:t>
            </a:r>
            <a:r>
              <a:rPr lang="en-US" altLang="zh-CN" sz="3200" b="1" dirty="0">
                <a:solidFill>
                  <a:srgbClr val="0000FF"/>
                </a:solidFill>
                <a:latin typeface="黑体" panose="02010609060101010101" pitchFamily="49" charset="-122"/>
                <a:ea typeface="黑体" panose="02010609060101010101" pitchFamily="49" charset="-122"/>
              </a:rPr>
              <a:t>y=ae</a:t>
            </a:r>
            <a:r>
              <a:rPr lang="en-US" altLang="zh-CN" sz="3200" b="1" baseline="30000" dirty="0">
                <a:solidFill>
                  <a:srgbClr val="0000FF"/>
                </a:solidFill>
                <a:latin typeface="黑体" panose="02010609060101010101" pitchFamily="49" charset="-122"/>
                <a:ea typeface="黑体" panose="02010609060101010101" pitchFamily="49" charset="-122"/>
              </a:rPr>
              <a:t>-</a:t>
            </a:r>
            <a:r>
              <a:rPr lang="en-US" altLang="zh-CN" sz="3200" b="1" baseline="30000" dirty="0" err="1">
                <a:solidFill>
                  <a:srgbClr val="0000FF"/>
                </a:solidFill>
                <a:latin typeface="黑体" panose="02010609060101010101" pitchFamily="49" charset="-122"/>
                <a:ea typeface="黑体" panose="02010609060101010101" pitchFamily="49" charset="-122"/>
              </a:rPr>
              <a:t>bx</a:t>
            </a:r>
            <a:r>
              <a:rPr lang="zh-CN" altLang="en-US" sz="3200" b="1" dirty="0">
                <a:solidFill>
                  <a:srgbClr val="0000FF"/>
                </a:solidFill>
                <a:latin typeface="黑体" panose="02010609060101010101" pitchFamily="49" charset="-122"/>
                <a:ea typeface="黑体" panose="02010609060101010101" pitchFamily="49" charset="-122"/>
              </a:rPr>
              <a:t>两边取对数得 </a:t>
            </a:r>
            <a:r>
              <a:rPr lang="en-US" altLang="zh-CN" sz="3200" b="1" dirty="0" err="1">
                <a:solidFill>
                  <a:srgbClr val="0000FF"/>
                </a:solidFill>
                <a:latin typeface="黑体" panose="02010609060101010101" pitchFamily="49" charset="-122"/>
                <a:ea typeface="黑体" panose="02010609060101010101" pitchFamily="49" charset="-122"/>
              </a:rPr>
              <a:t>lny</a:t>
            </a:r>
            <a:r>
              <a:rPr lang="en-US" altLang="zh-CN" sz="3200" b="1" dirty="0">
                <a:solidFill>
                  <a:srgbClr val="0000FF"/>
                </a:solidFill>
                <a:latin typeface="黑体" panose="02010609060101010101" pitchFamily="49" charset="-122"/>
                <a:ea typeface="黑体" panose="02010609060101010101" pitchFamily="49" charset="-122"/>
              </a:rPr>
              <a:t>=</a:t>
            </a:r>
            <a:r>
              <a:rPr lang="en-US" altLang="zh-CN" sz="3200" b="1" dirty="0" err="1">
                <a:solidFill>
                  <a:srgbClr val="0000FF"/>
                </a:solidFill>
                <a:latin typeface="黑体" panose="02010609060101010101" pitchFamily="49" charset="-122"/>
                <a:ea typeface="黑体" panose="02010609060101010101" pitchFamily="49" charset="-122"/>
              </a:rPr>
              <a:t>lna-bx</a:t>
            </a:r>
            <a:endParaRPr lang="en-US" altLang="zh-CN" sz="3200" b="1" dirty="0">
              <a:solidFill>
                <a:srgbClr val="0000FF"/>
              </a:solidFill>
              <a:latin typeface="黑体" panose="02010609060101010101" pitchFamily="49" charset="-122"/>
              <a:ea typeface="黑体" panose="02010609060101010101" pitchFamily="49" charset="-122"/>
            </a:endParaRPr>
          </a:p>
        </p:txBody>
      </p:sp>
      <p:sp>
        <p:nvSpPr>
          <p:cNvPr id="280580" name="矩形 280579">
            <a:extLst>
              <a:ext uri="{FF2B5EF4-FFF2-40B4-BE49-F238E27FC236}">
                <a16:creationId xmlns:a16="http://schemas.microsoft.com/office/drawing/2014/main" id="{05D6A6D7-BDCB-48BF-8A5B-A1E1725C2E9E}"/>
              </a:ext>
            </a:extLst>
          </p:cNvPr>
          <p:cNvSpPr>
            <a:spLocks noChangeArrowheads="1"/>
          </p:cNvSpPr>
          <p:nvPr/>
        </p:nvSpPr>
        <p:spPr bwMode="auto">
          <a:xfrm>
            <a:off x="77738" y="842770"/>
            <a:ext cx="90741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spcBef>
                <a:spcPct val="20000"/>
              </a:spcBef>
            </a:pPr>
            <a:r>
              <a:rPr lang="zh-CN" altLang="en-US" sz="3200" b="1" dirty="0">
                <a:solidFill>
                  <a:srgbClr val="0000FF"/>
                </a:solidFill>
                <a:latin typeface="黑体" panose="02010609060101010101" pitchFamily="49" charset="-122"/>
                <a:ea typeface="黑体" panose="02010609060101010101" pitchFamily="49" charset="-122"/>
              </a:rPr>
              <a:t>则就得到线性模型用最小二乘法求拟合曲线。</a:t>
            </a:r>
          </a:p>
          <a:p>
            <a:pPr algn="l">
              <a:spcBef>
                <a:spcPct val="20000"/>
              </a:spcBef>
            </a:pPr>
            <a:r>
              <a:rPr lang="zh-CN" altLang="en-US" sz="3200" b="1" dirty="0">
                <a:solidFill>
                  <a:srgbClr val="0000FF"/>
                </a:solidFill>
                <a:latin typeface="黑体" panose="02010609060101010101" pitchFamily="49" charset="-122"/>
                <a:ea typeface="黑体" panose="02010609060101010101" pitchFamily="49" charset="-122"/>
              </a:rPr>
              <a:t>令</a:t>
            </a:r>
            <a:r>
              <a:rPr lang="en-US" altLang="zh-CN" sz="3200" b="1" dirty="0">
                <a:solidFill>
                  <a:srgbClr val="0000FF"/>
                </a:solidFill>
                <a:latin typeface="黑体" panose="02010609060101010101" pitchFamily="49" charset="-122"/>
                <a:ea typeface="黑体" panose="02010609060101010101" pitchFamily="49" charset="-122"/>
              </a:rPr>
              <a:t>a</a:t>
            </a:r>
            <a:r>
              <a:rPr lang="en-US" altLang="zh-CN" sz="3200" b="1" baseline="-25000" dirty="0">
                <a:solidFill>
                  <a:srgbClr val="0000FF"/>
                </a:solidFill>
                <a:latin typeface="黑体" panose="02010609060101010101" pitchFamily="49" charset="-122"/>
                <a:ea typeface="黑体" panose="02010609060101010101" pitchFamily="49" charset="-122"/>
              </a:rPr>
              <a:t>0</a:t>
            </a:r>
            <a:r>
              <a:rPr lang="en-US" altLang="zh-CN" sz="3200" b="1" dirty="0">
                <a:solidFill>
                  <a:srgbClr val="0000FF"/>
                </a:solidFill>
                <a:latin typeface="黑体" panose="02010609060101010101" pitchFamily="49" charset="-122"/>
                <a:ea typeface="黑体" panose="02010609060101010101" pitchFamily="49" charset="-122"/>
              </a:rPr>
              <a:t>=ln a</a:t>
            </a:r>
            <a:r>
              <a:rPr lang="zh-CN" altLang="en-US" sz="3200" b="1" dirty="0">
                <a:solidFill>
                  <a:srgbClr val="0000FF"/>
                </a:solidFill>
                <a:latin typeface="黑体" panose="02010609060101010101" pitchFamily="49" charset="-122"/>
                <a:ea typeface="黑体" panose="02010609060101010101" pitchFamily="49" charset="-122"/>
              </a:rPr>
              <a:t>，</a:t>
            </a:r>
            <a:r>
              <a:rPr lang="en-US" altLang="zh-CN" sz="3200" b="1" dirty="0">
                <a:solidFill>
                  <a:srgbClr val="0000FF"/>
                </a:solidFill>
                <a:latin typeface="黑体" panose="02010609060101010101" pitchFamily="49" charset="-122"/>
                <a:ea typeface="黑体" panose="02010609060101010101" pitchFamily="49" charset="-122"/>
              </a:rPr>
              <a:t>a</a:t>
            </a:r>
            <a:r>
              <a:rPr lang="en-US" altLang="zh-CN" sz="3200" b="1" baseline="-25000" dirty="0">
                <a:solidFill>
                  <a:srgbClr val="0000FF"/>
                </a:solidFill>
                <a:latin typeface="黑体" panose="02010609060101010101" pitchFamily="49" charset="-122"/>
                <a:ea typeface="黑体" panose="02010609060101010101" pitchFamily="49" charset="-122"/>
              </a:rPr>
              <a:t>1</a:t>
            </a:r>
            <a:r>
              <a:rPr lang="en-US" altLang="zh-CN" sz="3200" b="1" dirty="0">
                <a:solidFill>
                  <a:srgbClr val="0000FF"/>
                </a:solidFill>
                <a:latin typeface="黑体" panose="02010609060101010101" pitchFamily="49" charset="-122"/>
                <a:ea typeface="黑体" panose="02010609060101010101" pitchFamily="49" charset="-122"/>
              </a:rPr>
              <a:t>=-b</a:t>
            </a:r>
            <a:r>
              <a:rPr lang="zh-CN" altLang="en-US" sz="3200" b="1" dirty="0">
                <a:solidFill>
                  <a:srgbClr val="0000FF"/>
                </a:solidFill>
                <a:latin typeface="黑体" panose="02010609060101010101" pitchFamily="49" charset="-122"/>
                <a:ea typeface="黑体" panose="02010609060101010101" pitchFamily="49" charset="-122"/>
              </a:rPr>
              <a:t>，</a:t>
            </a:r>
            <a:endParaRPr lang="en-US" altLang="zh-CN" sz="3200" b="1" dirty="0">
              <a:solidFill>
                <a:srgbClr val="0000FF"/>
              </a:solidFill>
              <a:latin typeface="黑体" panose="02010609060101010101" pitchFamily="49" charset="-122"/>
              <a:ea typeface="黑体" panose="02010609060101010101" pitchFamily="49" charset="-122"/>
            </a:endParaRPr>
          </a:p>
        </p:txBody>
      </p:sp>
      <p:sp>
        <p:nvSpPr>
          <p:cNvPr id="280581" name="矩形 280580">
            <a:extLst>
              <a:ext uri="{FF2B5EF4-FFF2-40B4-BE49-F238E27FC236}">
                <a16:creationId xmlns:a16="http://schemas.microsoft.com/office/drawing/2014/main" id="{32A99328-0D99-4689-AE22-1F99ACA61107}"/>
              </a:ext>
            </a:extLst>
          </p:cNvPr>
          <p:cNvSpPr>
            <a:spLocks noChangeArrowheads="1"/>
          </p:cNvSpPr>
          <p:nvPr/>
        </p:nvSpPr>
        <p:spPr bwMode="auto">
          <a:xfrm>
            <a:off x="3513350" y="1458107"/>
            <a:ext cx="309721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3200" dirty="0">
                <a:solidFill>
                  <a:srgbClr val="0000FF"/>
                </a:solidFill>
                <a:latin typeface="黑体" panose="02010609060101010101" pitchFamily="49" charset="-122"/>
                <a:ea typeface="黑体" panose="02010609060101010101" pitchFamily="49" charset="-122"/>
              </a:rPr>
              <a:t>可</a:t>
            </a:r>
            <a:r>
              <a:rPr lang="zh-CN" altLang="en-US" sz="3200" b="1" dirty="0">
                <a:solidFill>
                  <a:srgbClr val="0000FF"/>
                </a:solidFill>
                <a:latin typeface="黑体" panose="02010609060101010101" pitchFamily="49" charset="-122"/>
                <a:ea typeface="黑体" panose="02010609060101010101" pitchFamily="49" charset="-122"/>
              </a:rPr>
              <a:t>得到线性模型</a:t>
            </a:r>
          </a:p>
        </p:txBody>
      </p:sp>
      <p:graphicFrame>
        <p:nvGraphicFramePr>
          <p:cNvPr id="280582" name="对象 280581">
            <a:extLst>
              <a:ext uri="{FF2B5EF4-FFF2-40B4-BE49-F238E27FC236}">
                <a16:creationId xmlns:a16="http://schemas.microsoft.com/office/drawing/2014/main" id="{36FAF8A2-7D1B-4ABB-A5E7-D891E87E962D}"/>
              </a:ext>
            </a:extLst>
          </p:cNvPr>
          <p:cNvGraphicFramePr>
            <a:graphicFrameLocks/>
          </p:cNvGraphicFramePr>
          <p:nvPr>
            <p:extLst>
              <p:ext uri="{D42A27DB-BD31-4B8C-83A1-F6EECF244321}">
                <p14:modId xmlns:p14="http://schemas.microsoft.com/office/powerpoint/2010/main" val="962732331"/>
              </p:ext>
            </p:extLst>
          </p:nvPr>
        </p:nvGraphicFramePr>
        <p:xfrm>
          <a:off x="2963668" y="2066060"/>
          <a:ext cx="2133600" cy="609600"/>
        </p:xfrm>
        <a:graphic>
          <a:graphicData uri="http://schemas.openxmlformats.org/presentationml/2006/ole">
            <mc:AlternateContent xmlns:mc="http://schemas.openxmlformats.org/markup-compatibility/2006">
              <mc:Choice xmlns:v="urn:schemas-microsoft-com:vml" Requires="v">
                <p:oleObj spid="_x0000_s165166" r:id="rId3" imgW="800100" imgH="228600" progId="Equation.3">
                  <p:embed/>
                </p:oleObj>
              </mc:Choice>
              <mc:Fallback>
                <p:oleObj r:id="rId3" imgW="800100" imgH="228600" progId="Equation.3">
                  <p:embed/>
                  <p:pic>
                    <p:nvPicPr>
                      <p:cNvPr id="280582" name="对象 280581">
                        <a:extLst>
                          <a:ext uri="{FF2B5EF4-FFF2-40B4-BE49-F238E27FC236}">
                            <a16:creationId xmlns:a16="http://schemas.microsoft.com/office/drawing/2014/main" id="{36FAF8A2-7D1B-4ABB-A5E7-D891E87E962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3668" y="2066060"/>
                        <a:ext cx="2133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80583" name="矩形 280582">
            <a:extLst>
              <a:ext uri="{FF2B5EF4-FFF2-40B4-BE49-F238E27FC236}">
                <a16:creationId xmlns:a16="http://schemas.microsoft.com/office/drawing/2014/main" id="{E80FED98-8CC6-4CA0-9264-9F73C4488D82}"/>
              </a:ext>
            </a:extLst>
          </p:cNvPr>
          <p:cNvSpPr>
            <a:spLocks noChangeArrowheads="1"/>
          </p:cNvSpPr>
          <p:nvPr/>
        </p:nvSpPr>
        <p:spPr bwMode="auto">
          <a:xfrm>
            <a:off x="18310" y="2707351"/>
            <a:ext cx="6168866" cy="56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spcBef>
                <a:spcPct val="20000"/>
              </a:spcBef>
            </a:pPr>
            <a:r>
              <a:rPr lang="zh-CN" altLang="en-US" sz="3200" b="1" dirty="0">
                <a:solidFill>
                  <a:srgbClr val="0000FF"/>
                </a:solidFill>
                <a:latin typeface="黑体" panose="02010609060101010101" pitchFamily="49" charset="-122"/>
                <a:ea typeface="黑体" panose="02010609060101010101" pitchFamily="49" charset="-122"/>
              </a:rPr>
              <a:t>由</a:t>
            </a:r>
            <a:r>
              <a:rPr lang="en-US" altLang="zh-CN" sz="3200" b="1" dirty="0">
                <a:solidFill>
                  <a:srgbClr val="0000FF"/>
                </a:solidFill>
                <a:latin typeface="黑体" panose="02010609060101010101" pitchFamily="49" charset="-122"/>
                <a:ea typeface="黑体" panose="02010609060101010101" pitchFamily="49" charset="-122"/>
              </a:rPr>
              <a:t>N=6</a:t>
            </a:r>
            <a:r>
              <a:rPr lang="zh-CN" altLang="en-US" sz="3200" b="1" dirty="0">
                <a:solidFill>
                  <a:srgbClr val="0000FF"/>
                </a:solidFill>
                <a:latin typeface="黑体" panose="02010609060101010101" pitchFamily="49" charset="-122"/>
                <a:ea typeface="黑体" panose="02010609060101010101" pitchFamily="49" charset="-122"/>
              </a:rPr>
              <a:t>，</a:t>
            </a:r>
            <a:r>
              <a:rPr lang="en-US" altLang="zh-CN" sz="3200" b="1" dirty="0">
                <a:solidFill>
                  <a:srgbClr val="0000FF"/>
                </a:solidFill>
                <a:latin typeface="黑体" panose="02010609060101010101" pitchFamily="49" charset="-122"/>
                <a:ea typeface="黑体" panose="02010609060101010101" pitchFamily="49" charset="-122"/>
              </a:rPr>
              <a:t>m=1</a:t>
            </a:r>
            <a:r>
              <a:rPr lang="zh-CN" altLang="en-US" sz="3200" b="1" dirty="0">
                <a:solidFill>
                  <a:srgbClr val="0000FF"/>
                </a:solidFill>
                <a:latin typeface="黑体" panose="02010609060101010101" pitchFamily="49" charset="-122"/>
                <a:ea typeface="黑体" panose="02010609060101010101" pitchFamily="49" charset="-122"/>
              </a:rPr>
              <a:t>，则正规方程组为</a:t>
            </a:r>
          </a:p>
        </p:txBody>
      </p:sp>
      <p:graphicFrame>
        <p:nvGraphicFramePr>
          <p:cNvPr id="280584" name="对象 280583">
            <a:extLst>
              <a:ext uri="{FF2B5EF4-FFF2-40B4-BE49-F238E27FC236}">
                <a16:creationId xmlns:a16="http://schemas.microsoft.com/office/drawing/2014/main" id="{FE6CE5E9-948E-4CD2-9488-E9578FF0C902}"/>
              </a:ext>
            </a:extLst>
          </p:cNvPr>
          <p:cNvGraphicFramePr>
            <a:graphicFrameLocks/>
          </p:cNvGraphicFramePr>
          <p:nvPr>
            <p:extLst>
              <p:ext uri="{D42A27DB-BD31-4B8C-83A1-F6EECF244321}">
                <p14:modId xmlns:p14="http://schemas.microsoft.com/office/powerpoint/2010/main" val="2171865717"/>
              </p:ext>
            </p:extLst>
          </p:nvPr>
        </p:nvGraphicFramePr>
        <p:xfrm>
          <a:off x="5508104" y="2325637"/>
          <a:ext cx="3168650" cy="1439862"/>
        </p:xfrm>
        <a:graphic>
          <a:graphicData uri="http://schemas.openxmlformats.org/presentationml/2006/ole">
            <mc:AlternateContent xmlns:mc="http://schemas.openxmlformats.org/markup-compatibility/2006">
              <mc:Choice xmlns:v="urn:schemas-microsoft-com:vml" Requires="v">
                <p:oleObj spid="_x0000_s165167" r:id="rId5" imgW="1727200" imgH="838200" progId="Equation.3">
                  <p:embed/>
                </p:oleObj>
              </mc:Choice>
              <mc:Fallback>
                <p:oleObj r:id="rId5" imgW="1727200" imgH="838200" progId="Equation.3">
                  <p:embed/>
                  <p:pic>
                    <p:nvPicPr>
                      <p:cNvPr id="280584" name="对象 280583">
                        <a:extLst>
                          <a:ext uri="{FF2B5EF4-FFF2-40B4-BE49-F238E27FC236}">
                            <a16:creationId xmlns:a16="http://schemas.microsoft.com/office/drawing/2014/main" id="{FE6CE5E9-948E-4CD2-9488-E9578FF0C902}"/>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104" y="2325637"/>
                        <a:ext cx="3168650"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80585" name="矩形 280584">
            <a:extLst>
              <a:ext uri="{FF2B5EF4-FFF2-40B4-BE49-F238E27FC236}">
                <a16:creationId xmlns:a16="http://schemas.microsoft.com/office/drawing/2014/main" id="{EFDC13FF-0F1C-44EA-A40B-D707C047600A}"/>
              </a:ext>
            </a:extLst>
          </p:cNvPr>
          <p:cNvSpPr>
            <a:spLocks noChangeArrowheads="1"/>
          </p:cNvSpPr>
          <p:nvPr/>
        </p:nvSpPr>
        <p:spPr bwMode="auto">
          <a:xfrm>
            <a:off x="-45085" y="3363587"/>
            <a:ext cx="11525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spcBef>
                <a:spcPct val="20000"/>
              </a:spcBef>
              <a:buClr>
                <a:srgbClr val="27305F"/>
              </a:buClr>
              <a:buSzPct val="60000"/>
              <a:buFont typeface="Wingdings" panose="05000000000000000000" pitchFamily="2" charset="2"/>
              <a:buNone/>
            </a:pPr>
            <a:r>
              <a:rPr lang="zh-CN" altLang="en-US" sz="3200" b="1" dirty="0">
                <a:solidFill>
                  <a:srgbClr val="0000FF"/>
                </a:solidFill>
                <a:ea typeface="黑体" panose="02010609060101010101" pitchFamily="49" charset="-122"/>
              </a:rPr>
              <a:t>其中</a:t>
            </a:r>
          </a:p>
        </p:txBody>
      </p:sp>
      <p:graphicFrame>
        <p:nvGraphicFramePr>
          <p:cNvPr id="280586" name="对象 280585">
            <a:extLst>
              <a:ext uri="{FF2B5EF4-FFF2-40B4-BE49-F238E27FC236}">
                <a16:creationId xmlns:a16="http://schemas.microsoft.com/office/drawing/2014/main" id="{8094C4A4-7444-4555-BA09-DC7A5029F5C3}"/>
              </a:ext>
            </a:extLst>
          </p:cNvPr>
          <p:cNvGraphicFramePr>
            <a:graphicFrameLocks/>
          </p:cNvGraphicFramePr>
          <p:nvPr>
            <p:extLst>
              <p:ext uri="{D42A27DB-BD31-4B8C-83A1-F6EECF244321}">
                <p14:modId xmlns:p14="http://schemas.microsoft.com/office/powerpoint/2010/main" val="669164074"/>
              </p:ext>
            </p:extLst>
          </p:nvPr>
        </p:nvGraphicFramePr>
        <p:xfrm>
          <a:off x="1052096" y="3292645"/>
          <a:ext cx="5545138" cy="1584325"/>
        </p:xfrm>
        <a:graphic>
          <a:graphicData uri="http://schemas.openxmlformats.org/presentationml/2006/ole">
            <mc:AlternateContent xmlns:mc="http://schemas.openxmlformats.org/markup-compatibility/2006">
              <mc:Choice xmlns:v="urn:schemas-microsoft-com:vml" Requires="v">
                <p:oleObj spid="_x0000_s165168" r:id="rId7" imgW="2742010" imgH="812447" progId="Equation.3">
                  <p:embed/>
                </p:oleObj>
              </mc:Choice>
              <mc:Fallback>
                <p:oleObj r:id="rId7" imgW="2742010" imgH="812447" progId="Equation.3">
                  <p:embed/>
                  <p:pic>
                    <p:nvPicPr>
                      <p:cNvPr id="280586" name="对象 280585">
                        <a:extLst>
                          <a:ext uri="{FF2B5EF4-FFF2-40B4-BE49-F238E27FC236}">
                            <a16:creationId xmlns:a16="http://schemas.microsoft.com/office/drawing/2014/main" id="{8094C4A4-7444-4555-BA09-DC7A5029F5C3}"/>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2096" y="3292645"/>
                        <a:ext cx="5545138"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80587" name="矩形 280586">
            <a:extLst>
              <a:ext uri="{FF2B5EF4-FFF2-40B4-BE49-F238E27FC236}">
                <a16:creationId xmlns:a16="http://schemas.microsoft.com/office/drawing/2014/main" id="{9AAB3A8F-6A31-4D43-AA71-8B75D62A40BF}"/>
              </a:ext>
            </a:extLst>
          </p:cNvPr>
          <p:cNvSpPr>
            <a:spLocks noChangeArrowheads="1"/>
          </p:cNvSpPr>
          <p:nvPr/>
        </p:nvSpPr>
        <p:spPr bwMode="auto">
          <a:xfrm>
            <a:off x="18310" y="4893545"/>
            <a:ext cx="5088979" cy="50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3200" b="1" dirty="0">
                <a:solidFill>
                  <a:srgbClr val="0000FF"/>
                </a:solidFill>
                <a:latin typeface="黑体" panose="02010609060101010101" pitchFamily="49" charset="-122"/>
                <a:ea typeface="黑体" panose="02010609060101010101" pitchFamily="49" charset="-122"/>
              </a:rPr>
              <a:t>代入，则其正规方程组变为</a:t>
            </a:r>
          </a:p>
        </p:txBody>
      </p:sp>
      <p:graphicFrame>
        <p:nvGraphicFramePr>
          <p:cNvPr id="280588" name="对象 280587">
            <a:extLst>
              <a:ext uri="{FF2B5EF4-FFF2-40B4-BE49-F238E27FC236}">
                <a16:creationId xmlns:a16="http://schemas.microsoft.com/office/drawing/2014/main" id="{9BCC3C82-6CF8-4520-84C5-C5FAC10A37B3}"/>
              </a:ext>
            </a:extLst>
          </p:cNvPr>
          <p:cNvGraphicFramePr>
            <a:graphicFrameLocks/>
          </p:cNvGraphicFramePr>
          <p:nvPr>
            <p:extLst>
              <p:ext uri="{D42A27DB-BD31-4B8C-83A1-F6EECF244321}">
                <p14:modId xmlns:p14="http://schemas.microsoft.com/office/powerpoint/2010/main" val="2222729040"/>
              </p:ext>
            </p:extLst>
          </p:nvPr>
        </p:nvGraphicFramePr>
        <p:xfrm>
          <a:off x="2407287" y="5473732"/>
          <a:ext cx="3960812" cy="1157288"/>
        </p:xfrm>
        <a:graphic>
          <a:graphicData uri="http://schemas.openxmlformats.org/presentationml/2006/ole">
            <mc:AlternateContent xmlns:mc="http://schemas.openxmlformats.org/markup-compatibility/2006">
              <mc:Choice xmlns:v="urn:schemas-microsoft-com:vml" Requires="v">
                <p:oleObj spid="_x0000_s165169" r:id="rId9" imgW="1840701" imgH="482391" progId="Equation.3">
                  <p:embed/>
                </p:oleObj>
              </mc:Choice>
              <mc:Fallback>
                <p:oleObj r:id="rId9" imgW="1840701" imgH="482391" progId="Equation.3">
                  <p:embed/>
                  <p:pic>
                    <p:nvPicPr>
                      <p:cNvPr id="280588" name="对象 280587">
                        <a:extLst>
                          <a:ext uri="{FF2B5EF4-FFF2-40B4-BE49-F238E27FC236}">
                            <a16:creationId xmlns:a16="http://schemas.microsoft.com/office/drawing/2014/main" id="{9BCC3C82-6CF8-4520-84C5-C5FAC10A37B3}"/>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07287" y="5473732"/>
                        <a:ext cx="3960812"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48901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1604" name="矩形 281603">
            <a:extLst>
              <a:ext uri="{FF2B5EF4-FFF2-40B4-BE49-F238E27FC236}">
                <a16:creationId xmlns:a16="http://schemas.microsoft.com/office/drawing/2014/main" id="{7996ABA9-3F67-466B-8A41-666565585B33}"/>
              </a:ext>
            </a:extLst>
          </p:cNvPr>
          <p:cNvSpPr>
            <a:spLocks noChangeArrowheads="1"/>
          </p:cNvSpPr>
          <p:nvPr/>
        </p:nvSpPr>
        <p:spPr bwMode="auto">
          <a:xfrm>
            <a:off x="395536" y="1340768"/>
            <a:ext cx="7704856"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lnSpc>
                <a:spcPct val="150000"/>
              </a:lnSpc>
              <a:spcBef>
                <a:spcPct val="20000"/>
              </a:spcBef>
            </a:pPr>
            <a:r>
              <a:rPr lang="zh-CN" altLang="en-US" sz="3200" b="1" dirty="0">
                <a:solidFill>
                  <a:srgbClr val="0000FF"/>
                </a:solidFill>
                <a:latin typeface="华文仿宋" panose="02010600040101010101" pitchFamily="2" charset="-122"/>
                <a:ea typeface="华文仿宋" panose="02010600040101010101" pitchFamily="2" charset="-122"/>
              </a:rPr>
              <a:t>解之，得	</a:t>
            </a:r>
            <a:r>
              <a:rPr lang="en-US" altLang="zh-CN" sz="3200" b="1" dirty="0">
                <a:solidFill>
                  <a:srgbClr val="0000FF"/>
                </a:solidFill>
                <a:latin typeface="华文仿宋" panose="02010600040101010101" pitchFamily="2" charset="-122"/>
                <a:ea typeface="华文仿宋" panose="02010600040101010101" pitchFamily="2" charset="-122"/>
              </a:rPr>
              <a:t>a</a:t>
            </a:r>
            <a:r>
              <a:rPr lang="en-US" altLang="zh-CN" sz="3200" b="1" baseline="-25000" dirty="0">
                <a:solidFill>
                  <a:srgbClr val="0000FF"/>
                </a:solidFill>
                <a:latin typeface="华文仿宋" panose="02010600040101010101" pitchFamily="2" charset="-122"/>
                <a:ea typeface="华文仿宋" panose="02010600040101010101" pitchFamily="2" charset="-122"/>
              </a:rPr>
              <a:t>0</a:t>
            </a:r>
            <a:r>
              <a:rPr lang="en-US" altLang="zh-CN" sz="3200" b="1" dirty="0">
                <a:solidFill>
                  <a:srgbClr val="0000FF"/>
                </a:solidFill>
                <a:latin typeface="华文仿宋" panose="02010600040101010101" pitchFamily="2" charset="-122"/>
                <a:ea typeface="华文仿宋" panose="02010600040101010101" pitchFamily="2" charset="-122"/>
              </a:rPr>
              <a:t>=0,562302,  a</a:t>
            </a:r>
            <a:r>
              <a:rPr lang="en-US" altLang="zh-CN" sz="3200" b="1" baseline="-25000" dirty="0">
                <a:solidFill>
                  <a:srgbClr val="0000FF"/>
                </a:solidFill>
                <a:latin typeface="华文仿宋" panose="02010600040101010101" pitchFamily="2" charset="-122"/>
                <a:ea typeface="华文仿宋" panose="02010600040101010101" pitchFamily="2" charset="-122"/>
              </a:rPr>
              <a:t>1</a:t>
            </a:r>
            <a:r>
              <a:rPr lang="en-US" altLang="zh-CN" sz="3200" b="1" dirty="0">
                <a:solidFill>
                  <a:srgbClr val="0000FF"/>
                </a:solidFill>
                <a:latin typeface="华文仿宋" panose="02010600040101010101" pitchFamily="2" charset="-122"/>
                <a:ea typeface="华文仿宋" panose="02010600040101010101" pitchFamily="2" charset="-122"/>
              </a:rPr>
              <a:t>=-0.772282</a:t>
            </a:r>
          </a:p>
          <a:p>
            <a:pPr algn="l">
              <a:lnSpc>
                <a:spcPct val="150000"/>
              </a:lnSpc>
              <a:spcBef>
                <a:spcPct val="20000"/>
              </a:spcBef>
            </a:pPr>
            <a:r>
              <a:rPr lang="zh-CN" altLang="en-US" sz="3200" b="1" dirty="0">
                <a:solidFill>
                  <a:srgbClr val="0000FF"/>
                </a:solidFill>
                <a:latin typeface="华文仿宋" panose="02010600040101010101" pitchFamily="2" charset="-122"/>
                <a:ea typeface="华文仿宋" panose="02010600040101010101" pitchFamily="2" charset="-122"/>
              </a:rPr>
              <a:t>由</a:t>
            </a:r>
            <a:r>
              <a:rPr lang="en-US" altLang="zh-CN" sz="3200" b="1" dirty="0">
                <a:solidFill>
                  <a:srgbClr val="0000FF"/>
                </a:solidFill>
                <a:latin typeface="华文仿宋" panose="02010600040101010101" pitchFamily="2" charset="-122"/>
                <a:ea typeface="华文仿宋" panose="02010600040101010101" pitchFamily="2" charset="-122"/>
              </a:rPr>
              <a:t>a</a:t>
            </a:r>
            <a:r>
              <a:rPr lang="en-US" altLang="zh-CN" sz="3200" b="1" baseline="-25000" dirty="0">
                <a:solidFill>
                  <a:srgbClr val="0000FF"/>
                </a:solidFill>
                <a:latin typeface="华文仿宋" panose="02010600040101010101" pitchFamily="2" charset="-122"/>
                <a:ea typeface="华文仿宋" panose="02010600040101010101" pitchFamily="2" charset="-122"/>
              </a:rPr>
              <a:t>0</a:t>
            </a:r>
            <a:r>
              <a:rPr lang="en-US" altLang="zh-CN" sz="3200" b="1" dirty="0">
                <a:solidFill>
                  <a:srgbClr val="0000FF"/>
                </a:solidFill>
                <a:latin typeface="华文仿宋" panose="02010600040101010101" pitchFamily="2" charset="-122"/>
                <a:ea typeface="华文仿宋" panose="02010600040101010101" pitchFamily="2" charset="-122"/>
              </a:rPr>
              <a:t>=</a:t>
            </a:r>
            <a:r>
              <a:rPr lang="en-US" altLang="zh-CN" sz="3200" dirty="0">
                <a:solidFill>
                  <a:srgbClr val="0000FF"/>
                </a:solidFill>
                <a:latin typeface="华文仿宋" panose="02010600040101010101" pitchFamily="2" charset="-122"/>
                <a:ea typeface="华文仿宋" panose="02010600040101010101" pitchFamily="2" charset="-122"/>
              </a:rPr>
              <a:t>ln </a:t>
            </a:r>
            <a:r>
              <a:rPr lang="en-US" altLang="zh-CN" sz="3200" b="1" dirty="0">
                <a:solidFill>
                  <a:srgbClr val="0000FF"/>
                </a:solidFill>
                <a:latin typeface="华文仿宋" panose="02010600040101010101" pitchFamily="2" charset="-122"/>
                <a:ea typeface="华文仿宋" panose="02010600040101010101" pitchFamily="2" charset="-122"/>
              </a:rPr>
              <a:t>a</a:t>
            </a:r>
            <a:r>
              <a:rPr lang="zh-CN" altLang="en-US" sz="3200" b="1" dirty="0">
                <a:solidFill>
                  <a:srgbClr val="0000FF"/>
                </a:solidFill>
                <a:latin typeface="华文仿宋" panose="02010600040101010101" pitchFamily="2" charset="-122"/>
                <a:ea typeface="华文仿宋" panose="02010600040101010101" pitchFamily="2" charset="-122"/>
              </a:rPr>
              <a:t>，</a:t>
            </a:r>
            <a:r>
              <a:rPr lang="en-US" altLang="zh-CN" sz="3200" b="1" dirty="0">
                <a:solidFill>
                  <a:srgbClr val="0000FF"/>
                </a:solidFill>
                <a:latin typeface="华文仿宋" panose="02010600040101010101" pitchFamily="2" charset="-122"/>
                <a:ea typeface="华文仿宋" panose="02010600040101010101" pitchFamily="2" charset="-122"/>
              </a:rPr>
              <a:t>a</a:t>
            </a:r>
            <a:r>
              <a:rPr lang="en-US" altLang="zh-CN" sz="3200" b="1" baseline="-25000" dirty="0">
                <a:solidFill>
                  <a:srgbClr val="0000FF"/>
                </a:solidFill>
                <a:latin typeface="华文仿宋" panose="02010600040101010101" pitchFamily="2" charset="-122"/>
                <a:ea typeface="华文仿宋" panose="02010600040101010101" pitchFamily="2" charset="-122"/>
              </a:rPr>
              <a:t>1</a:t>
            </a:r>
            <a:r>
              <a:rPr lang="en-US" altLang="zh-CN" sz="3200" b="1" dirty="0">
                <a:solidFill>
                  <a:srgbClr val="0000FF"/>
                </a:solidFill>
                <a:latin typeface="华文仿宋" panose="02010600040101010101" pitchFamily="2" charset="-122"/>
                <a:ea typeface="华文仿宋" panose="02010600040101010101" pitchFamily="2" charset="-122"/>
              </a:rPr>
              <a:t>=-b </a:t>
            </a:r>
            <a:r>
              <a:rPr lang="zh-CN" altLang="en-US" sz="3200" b="1" dirty="0">
                <a:solidFill>
                  <a:srgbClr val="0000FF"/>
                </a:solidFill>
                <a:latin typeface="华文仿宋" panose="02010600040101010101" pitchFamily="2" charset="-122"/>
                <a:ea typeface="华文仿宋" panose="02010600040101010101" pitchFamily="2" charset="-122"/>
              </a:rPr>
              <a:t>得	</a:t>
            </a:r>
            <a:r>
              <a:rPr lang="en-US" altLang="zh-CN" sz="3200" b="1" dirty="0">
                <a:solidFill>
                  <a:srgbClr val="0000FF"/>
                </a:solidFill>
                <a:latin typeface="华文仿宋" panose="02010600040101010101" pitchFamily="2" charset="-122"/>
                <a:ea typeface="华文仿宋" panose="02010600040101010101" pitchFamily="2" charset="-122"/>
              </a:rPr>
              <a:t>a=e</a:t>
            </a:r>
            <a:r>
              <a:rPr lang="en-US" altLang="zh-CN" sz="3200" b="1" baseline="30000" dirty="0">
                <a:solidFill>
                  <a:srgbClr val="0000FF"/>
                </a:solidFill>
                <a:latin typeface="华文仿宋" panose="02010600040101010101" pitchFamily="2" charset="-122"/>
                <a:ea typeface="华文仿宋" panose="02010600040101010101" pitchFamily="2" charset="-122"/>
              </a:rPr>
              <a:t>0.562302</a:t>
            </a:r>
            <a:r>
              <a:rPr lang="en-US" altLang="zh-CN" sz="3200" b="1" dirty="0">
                <a:solidFill>
                  <a:srgbClr val="0000FF"/>
                </a:solidFill>
                <a:latin typeface="华文仿宋" panose="02010600040101010101" pitchFamily="2" charset="-122"/>
                <a:ea typeface="华文仿宋" panose="02010600040101010101" pitchFamily="2" charset="-122"/>
              </a:rPr>
              <a:t>=1.754708,b=0.772282</a:t>
            </a:r>
          </a:p>
          <a:p>
            <a:pPr algn="l">
              <a:lnSpc>
                <a:spcPct val="150000"/>
              </a:lnSpc>
              <a:spcBef>
                <a:spcPct val="20000"/>
              </a:spcBef>
            </a:pPr>
            <a:r>
              <a:rPr lang="zh-CN" altLang="en-US" sz="3200" b="1" dirty="0">
                <a:solidFill>
                  <a:srgbClr val="0000FF"/>
                </a:solidFill>
                <a:latin typeface="华文仿宋" panose="02010600040101010101" pitchFamily="2" charset="-122"/>
                <a:ea typeface="华文仿宋" panose="02010600040101010101" pitchFamily="2" charset="-122"/>
              </a:rPr>
              <a:t>则得其拟合指数函数为</a:t>
            </a:r>
          </a:p>
          <a:p>
            <a:pPr algn="l">
              <a:lnSpc>
                <a:spcPct val="150000"/>
              </a:lnSpc>
              <a:spcBef>
                <a:spcPct val="20000"/>
              </a:spcBef>
            </a:pPr>
            <a:r>
              <a:rPr lang="zh-CN" altLang="en-US" sz="3200" b="1" dirty="0">
                <a:solidFill>
                  <a:srgbClr val="0000FF"/>
                </a:solidFill>
                <a:latin typeface="华文仿宋" panose="02010600040101010101" pitchFamily="2" charset="-122"/>
                <a:ea typeface="华文仿宋" panose="02010600040101010101" pitchFamily="2" charset="-122"/>
              </a:rPr>
              <a:t>	               </a:t>
            </a:r>
            <a:r>
              <a:rPr lang="en-US" altLang="zh-CN" sz="3200" b="1" dirty="0">
                <a:solidFill>
                  <a:srgbClr val="0000FF"/>
                </a:solidFill>
                <a:latin typeface="华文仿宋" panose="02010600040101010101" pitchFamily="2" charset="-122"/>
                <a:ea typeface="华文仿宋" panose="02010600040101010101" pitchFamily="2" charset="-122"/>
              </a:rPr>
              <a:t>y=1.754708e</a:t>
            </a:r>
            <a:r>
              <a:rPr lang="en-US" altLang="zh-CN" sz="3200" b="1" baseline="30000" dirty="0">
                <a:solidFill>
                  <a:srgbClr val="0000FF"/>
                </a:solidFill>
                <a:latin typeface="华文仿宋" panose="02010600040101010101" pitchFamily="2" charset="-122"/>
                <a:ea typeface="华文仿宋" panose="02010600040101010101" pitchFamily="2" charset="-122"/>
              </a:rPr>
              <a:t>-0.772282x</a:t>
            </a:r>
          </a:p>
        </p:txBody>
      </p:sp>
      <p:graphicFrame>
        <p:nvGraphicFramePr>
          <p:cNvPr id="282628" name="对象 281604">
            <a:extLst>
              <a:ext uri="{FF2B5EF4-FFF2-40B4-BE49-F238E27FC236}">
                <a16:creationId xmlns:a16="http://schemas.microsoft.com/office/drawing/2014/main" id="{FFB3FA74-499A-43AD-98F7-D6E447ABCF54}"/>
              </a:ext>
            </a:extLst>
          </p:cNvPr>
          <p:cNvGraphicFramePr>
            <a:graphicFrameLocks/>
          </p:cNvGraphicFramePr>
          <p:nvPr>
            <p:extLst>
              <p:ext uri="{D42A27DB-BD31-4B8C-83A1-F6EECF244321}">
                <p14:modId xmlns:p14="http://schemas.microsoft.com/office/powerpoint/2010/main" val="531225826"/>
              </p:ext>
            </p:extLst>
          </p:nvPr>
        </p:nvGraphicFramePr>
        <p:xfrm>
          <a:off x="4932040" y="188243"/>
          <a:ext cx="4032250" cy="1152525"/>
        </p:xfrm>
        <a:graphic>
          <a:graphicData uri="http://schemas.openxmlformats.org/presentationml/2006/ole">
            <mc:AlternateContent xmlns:mc="http://schemas.openxmlformats.org/markup-compatibility/2006">
              <mc:Choice xmlns:v="urn:schemas-microsoft-com:vml" Requires="v">
                <p:oleObj spid="_x0000_s165964" r:id="rId3" imgW="1839903" imgH="406048" progId="Equation.3">
                  <p:embed/>
                </p:oleObj>
              </mc:Choice>
              <mc:Fallback>
                <p:oleObj r:id="rId3" imgW="1839903" imgH="406048" progId="Equation.3">
                  <p:embed/>
                  <p:pic>
                    <p:nvPicPr>
                      <p:cNvPr id="282628" name="对象 281604">
                        <a:extLst>
                          <a:ext uri="{FF2B5EF4-FFF2-40B4-BE49-F238E27FC236}">
                            <a16:creationId xmlns:a16="http://schemas.microsoft.com/office/drawing/2014/main" id="{FFB3FA74-499A-43AD-98F7-D6E447ABCF5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188243"/>
                        <a:ext cx="40322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41844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2627" name="副标题 282626">
            <a:extLst>
              <a:ext uri="{FF2B5EF4-FFF2-40B4-BE49-F238E27FC236}">
                <a16:creationId xmlns:a16="http://schemas.microsoft.com/office/drawing/2014/main" id="{926C36AE-7271-4CF1-AD84-36661A0B031F}"/>
              </a:ext>
            </a:extLst>
          </p:cNvPr>
          <p:cNvSpPr>
            <a:spLocks noGrp="1" noChangeArrowheads="1"/>
          </p:cNvSpPr>
          <p:nvPr>
            <p:ph type="subTitle" idx="1"/>
          </p:nvPr>
        </p:nvSpPr>
        <p:spPr>
          <a:xfrm>
            <a:off x="231251" y="980728"/>
            <a:ext cx="8424937" cy="5256113"/>
          </a:xfrm>
        </p:spPr>
        <p:txBody>
          <a:bodyPr>
            <a:normAutofit lnSpcReduction="10000"/>
          </a:bodyPr>
          <a:lstStyle/>
          <a:p>
            <a:pPr algn="l"/>
            <a:r>
              <a:rPr lang="en-US" altLang="zh-CN" sz="3200" b="1" dirty="0">
                <a:solidFill>
                  <a:srgbClr val="0000FF"/>
                </a:solidFill>
                <a:latin typeface="黑体" panose="02010609060101010101" pitchFamily="49" charset="-122"/>
                <a:ea typeface="黑体" panose="02010609060101010101" pitchFamily="49" charset="-122"/>
              </a:rPr>
              <a:t>(4)</a:t>
            </a:r>
            <a:r>
              <a:rPr lang="zh-CN" altLang="en-US" sz="3200" b="1" dirty="0">
                <a:solidFill>
                  <a:srgbClr val="0000FF"/>
                </a:solidFill>
                <a:latin typeface="黑体" panose="02010609060101010101" pitchFamily="49" charset="-122"/>
                <a:ea typeface="黑体" panose="02010609060101010101" pitchFamily="49" charset="-122"/>
              </a:rPr>
              <a:t>超定方程组的最小二乘解</a:t>
            </a:r>
          </a:p>
          <a:p>
            <a:pPr algn="l">
              <a:lnSpc>
                <a:spcPct val="150000"/>
              </a:lnSpc>
            </a:pPr>
            <a:r>
              <a:rPr lang="zh-CN" altLang="en-US" sz="3200" b="1" dirty="0">
                <a:solidFill>
                  <a:srgbClr val="0000FF"/>
                </a:solidFill>
                <a:latin typeface="黑体" panose="02010609060101010101" pitchFamily="49" charset="-122"/>
                <a:ea typeface="黑体" panose="02010609060101010101" pitchFamily="49" charset="-122"/>
              </a:rPr>
              <a:t>    </a:t>
            </a:r>
            <a:r>
              <a:rPr lang="zh-CN" altLang="en-US" sz="2800" b="1" dirty="0">
                <a:latin typeface="华文仿宋" panose="02010600040101010101" pitchFamily="2" charset="-122"/>
                <a:ea typeface="华文仿宋" panose="02010600040101010101" pitchFamily="2" charset="-122"/>
              </a:rPr>
              <a:t>设线性方程组</a:t>
            </a:r>
            <a:r>
              <a:rPr lang="en-US" altLang="zh-CN" sz="2800" b="1" dirty="0">
                <a:latin typeface="华文仿宋" panose="02010600040101010101" pitchFamily="2" charset="-122"/>
                <a:ea typeface="华文仿宋" panose="02010600040101010101" pitchFamily="2" charset="-122"/>
              </a:rPr>
              <a:t>Ax=b</a:t>
            </a:r>
            <a:r>
              <a:rPr lang="zh-CN" altLang="en-US" sz="2800" b="1" dirty="0">
                <a:latin typeface="华文仿宋" panose="02010600040101010101" pitchFamily="2" charset="-122"/>
                <a:ea typeface="华文仿宋" panose="02010600040101010101" pitchFamily="2" charset="-122"/>
              </a:rPr>
              <a:t>中，</a:t>
            </a:r>
            <a:r>
              <a:rPr lang="en-US" altLang="zh-CN" sz="2800" b="1" dirty="0">
                <a:latin typeface="华文仿宋" panose="02010600040101010101" pitchFamily="2" charset="-122"/>
                <a:ea typeface="华文仿宋" panose="02010600040101010101" pitchFamily="2" charset="-122"/>
              </a:rPr>
              <a:t>A=(</a:t>
            </a:r>
            <a:r>
              <a:rPr lang="en-US" altLang="zh-CN" sz="2800" b="1" dirty="0" err="1">
                <a:latin typeface="华文仿宋" panose="02010600040101010101" pitchFamily="2" charset="-122"/>
                <a:ea typeface="华文仿宋" panose="02010600040101010101" pitchFamily="2" charset="-122"/>
              </a:rPr>
              <a:t>a</a:t>
            </a:r>
            <a:r>
              <a:rPr lang="en-US" altLang="zh-CN" sz="2800" b="1" baseline="-25000" dirty="0" err="1">
                <a:latin typeface="华文仿宋" panose="02010600040101010101" pitchFamily="2" charset="-122"/>
                <a:ea typeface="华文仿宋" panose="02010600040101010101" pitchFamily="2" charset="-122"/>
              </a:rPr>
              <a:t>ij</a:t>
            </a:r>
            <a:r>
              <a:rPr lang="en-US" altLang="zh-CN" sz="2800" b="1" dirty="0">
                <a:latin typeface="华文仿宋" panose="02010600040101010101" pitchFamily="2" charset="-122"/>
                <a:ea typeface="华文仿宋" panose="02010600040101010101" pitchFamily="2" charset="-122"/>
              </a:rPr>
              <a:t>)</a:t>
            </a:r>
            <a:r>
              <a:rPr lang="en-US" altLang="zh-CN" sz="2800" b="1" baseline="-25000" dirty="0">
                <a:latin typeface="华文仿宋" panose="02010600040101010101" pitchFamily="2" charset="-122"/>
                <a:ea typeface="华文仿宋" panose="02010600040101010101" pitchFamily="2" charset="-122"/>
              </a:rPr>
              <a:t>m*n</a:t>
            </a:r>
            <a:r>
              <a:rPr lang="zh-CN" altLang="en-US" sz="2800" b="1" dirty="0">
                <a:latin typeface="华文仿宋" panose="02010600040101010101" pitchFamily="2" charset="-122"/>
                <a:ea typeface="华文仿宋" panose="02010600040101010101" pitchFamily="2" charset="-122"/>
              </a:rPr>
              <a:t>，</a:t>
            </a:r>
            <a:r>
              <a:rPr lang="en-US" altLang="zh-CN" sz="2800" b="1" dirty="0">
                <a:latin typeface="华文仿宋" panose="02010600040101010101" pitchFamily="2" charset="-122"/>
                <a:ea typeface="华文仿宋" panose="02010600040101010101" pitchFamily="2" charset="-122"/>
              </a:rPr>
              <a:t>b</a:t>
            </a:r>
            <a:r>
              <a:rPr lang="zh-CN" altLang="en-US" sz="2800" b="1" dirty="0">
                <a:latin typeface="华文仿宋" panose="02010600040101010101" pitchFamily="2" charset="-122"/>
                <a:ea typeface="华文仿宋" panose="02010600040101010101" pitchFamily="2" charset="-122"/>
              </a:rPr>
              <a:t>是</a:t>
            </a:r>
            <a:r>
              <a:rPr lang="en-US" altLang="zh-CN" sz="2800" b="1" dirty="0">
                <a:latin typeface="华文仿宋" panose="02010600040101010101" pitchFamily="2" charset="-122"/>
                <a:ea typeface="华文仿宋" panose="02010600040101010101" pitchFamily="2" charset="-122"/>
              </a:rPr>
              <a:t>m</a:t>
            </a:r>
            <a:r>
              <a:rPr lang="zh-CN" altLang="en-US" sz="2800" b="1" dirty="0">
                <a:latin typeface="华文仿宋" panose="02010600040101010101" pitchFamily="2" charset="-122"/>
                <a:ea typeface="华文仿宋" panose="02010600040101010101" pitchFamily="2" charset="-122"/>
              </a:rPr>
              <a:t>维已知向量，</a:t>
            </a:r>
            <a:r>
              <a:rPr lang="en-US" altLang="zh-CN" sz="2800" b="1" dirty="0">
                <a:latin typeface="华文仿宋" panose="02010600040101010101" pitchFamily="2" charset="-122"/>
                <a:ea typeface="华文仿宋" panose="02010600040101010101" pitchFamily="2" charset="-122"/>
              </a:rPr>
              <a:t>x</a:t>
            </a:r>
            <a:r>
              <a:rPr lang="zh-CN" altLang="en-US" sz="2800" b="1" dirty="0">
                <a:latin typeface="华文仿宋" panose="02010600040101010101" pitchFamily="2" charset="-122"/>
                <a:ea typeface="华文仿宋" panose="02010600040101010101" pitchFamily="2" charset="-122"/>
              </a:rPr>
              <a:t>是</a:t>
            </a:r>
            <a:r>
              <a:rPr lang="en-US" altLang="zh-CN" sz="2800" b="1" dirty="0">
                <a:latin typeface="华文仿宋" panose="02010600040101010101" pitchFamily="2" charset="-122"/>
                <a:ea typeface="华文仿宋" panose="02010600040101010101" pitchFamily="2" charset="-122"/>
              </a:rPr>
              <a:t>n</a:t>
            </a:r>
            <a:r>
              <a:rPr lang="zh-CN" altLang="en-US" sz="2800" b="1" dirty="0">
                <a:latin typeface="华文仿宋" panose="02010600040101010101" pitchFamily="2" charset="-122"/>
                <a:ea typeface="华文仿宋" panose="02010600040101010101" pitchFamily="2" charset="-122"/>
              </a:rPr>
              <a:t>维解向量，当</a:t>
            </a:r>
            <a:r>
              <a:rPr lang="en-US" altLang="zh-CN" sz="2800" b="1" dirty="0">
                <a:latin typeface="华文仿宋" panose="02010600040101010101" pitchFamily="2" charset="-122"/>
                <a:ea typeface="华文仿宋" panose="02010600040101010101" pitchFamily="2" charset="-122"/>
              </a:rPr>
              <a:t>m</a:t>
            </a:r>
            <a:r>
              <a:rPr lang="zh-CN" altLang="en-US" sz="2800" b="1" dirty="0">
                <a:latin typeface="华文仿宋" panose="02010600040101010101" pitchFamily="2" charset="-122"/>
                <a:ea typeface="华文仿宋" panose="02010600040101010101" pitchFamily="2" charset="-122"/>
              </a:rPr>
              <a:t>＞</a:t>
            </a:r>
            <a:r>
              <a:rPr lang="en-US" altLang="zh-CN" sz="2800" b="1" dirty="0">
                <a:latin typeface="华文仿宋" panose="02010600040101010101" pitchFamily="2" charset="-122"/>
                <a:ea typeface="华文仿宋" panose="02010600040101010101" pitchFamily="2" charset="-122"/>
              </a:rPr>
              <a:t>n</a:t>
            </a:r>
            <a:r>
              <a:rPr lang="zh-CN" altLang="en-US" sz="2800" b="1" dirty="0">
                <a:latin typeface="华文仿宋" panose="02010600040101010101" pitchFamily="2" charset="-122"/>
                <a:ea typeface="华文仿宋" panose="02010600040101010101" pitchFamily="2" charset="-122"/>
              </a:rPr>
              <a:t>，即方程组中方程的个数多于未知量的个数时，称此方程组为超定方程组。</a:t>
            </a:r>
          </a:p>
          <a:p>
            <a:pPr algn="l">
              <a:lnSpc>
                <a:spcPct val="150000"/>
              </a:lnSpc>
            </a:pPr>
            <a:r>
              <a:rPr lang="zh-CN" altLang="en-US" sz="2800" b="1" dirty="0">
                <a:latin typeface="华文仿宋" panose="02010600040101010101" pitchFamily="2" charset="-122"/>
                <a:ea typeface="华文仿宋" panose="02010600040101010101" pitchFamily="2" charset="-122"/>
              </a:rPr>
              <a:t>         一般来说，超定方程组无解</a:t>
            </a:r>
            <a:r>
              <a:rPr lang="en-US" altLang="zh-CN" sz="2800" b="1" dirty="0">
                <a:latin typeface="华文仿宋" panose="02010600040101010101" pitchFamily="2" charset="-122"/>
                <a:ea typeface="华文仿宋" panose="02010600040101010101" pitchFamily="2" charset="-122"/>
              </a:rPr>
              <a:t>(</a:t>
            </a:r>
            <a:r>
              <a:rPr lang="zh-CN" altLang="en-US" sz="2800" b="1" dirty="0">
                <a:latin typeface="华文仿宋" panose="02010600040101010101" pitchFamily="2" charset="-122"/>
                <a:ea typeface="华文仿宋" panose="02010600040101010101" pitchFamily="2" charset="-122"/>
              </a:rPr>
              <a:t>此时为矛盾方程组</a:t>
            </a:r>
            <a:r>
              <a:rPr lang="en-US" altLang="zh-CN" sz="2800" b="1" dirty="0">
                <a:latin typeface="华文仿宋" panose="02010600040101010101" pitchFamily="2" charset="-122"/>
                <a:ea typeface="华文仿宋" panose="02010600040101010101" pitchFamily="2" charset="-122"/>
              </a:rPr>
              <a:t>)</a:t>
            </a:r>
            <a:r>
              <a:rPr lang="zh-CN" altLang="en-US" sz="2800" b="1" dirty="0">
                <a:latin typeface="华文仿宋" panose="02010600040101010101" pitchFamily="2" charset="-122"/>
                <a:ea typeface="华文仿宋" panose="02010600040101010101" pitchFamily="2" charset="-122"/>
              </a:rPr>
              <a:t>，这时需要寻求方程组的一个“最近似”的解。</a:t>
            </a:r>
          </a:p>
          <a:p>
            <a:pPr algn="l">
              <a:lnSpc>
                <a:spcPct val="150000"/>
              </a:lnSpc>
            </a:pPr>
            <a:r>
              <a:rPr lang="zh-CN" altLang="en-US" sz="2800" b="1" dirty="0">
                <a:latin typeface="华文仿宋" panose="02010600040101010101" pitchFamily="2" charset="-122"/>
                <a:ea typeface="华文仿宋" panose="02010600040101010101" pitchFamily="2" charset="-122"/>
              </a:rPr>
              <a:t>         记</a:t>
            </a:r>
            <a:r>
              <a:rPr lang="en-US" altLang="zh-CN" sz="2800" b="1" dirty="0">
                <a:latin typeface="华文仿宋" panose="02010600040101010101" pitchFamily="2" charset="-122"/>
                <a:ea typeface="华文仿宋" panose="02010600040101010101" pitchFamily="2" charset="-122"/>
              </a:rPr>
              <a:t>r=b-Ax</a:t>
            </a:r>
            <a:r>
              <a:rPr lang="zh-CN" altLang="en-US" sz="2800" b="1" dirty="0">
                <a:latin typeface="华文仿宋" panose="02010600040101010101" pitchFamily="2" charset="-122"/>
                <a:ea typeface="华文仿宋" panose="02010600040101010101" pitchFamily="2" charset="-122"/>
              </a:rPr>
              <a:t>，称使</a:t>
            </a:r>
            <a:r>
              <a:rPr lang="en-US" altLang="zh-CN" sz="2800" b="1" dirty="0">
                <a:latin typeface="华文仿宋" panose="02010600040101010101" pitchFamily="2" charset="-122"/>
                <a:ea typeface="华文仿宋" panose="02010600040101010101" pitchFamily="2" charset="-122"/>
              </a:rPr>
              <a:t>||r||</a:t>
            </a:r>
            <a:r>
              <a:rPr lang="en-US" altLang="zh-CN" sz="2800" b="1" baseline="-25000" dirty="0">
                <a:latin typeface="华文仿宋" panose="02010600040101010101" pitchFamily="2" charset="-122"/>
                <a:ea typeface="华文仿宋" panose="02010600040101010101" pitchFamily="2" charset="-122"/>
              </a:rPr>
              <a:t>2, </a:t>
            </a:r>
            <a:r>
              <a:rPr lang="zh-CN" altLang="en-US" sz="2800" b="1" dirty="0">
                <a:latin typeface="华文仿宋" panose="02010600040101010101" pitchFamily="2" charset="-122"/>
                <a:ea typeface="华文仿宋" panose="02010600040101010101" pitchFamily="2" charset="-122"/>
              </a:rPr>
              <a:t>即</a:t>
            </a:r>
            <a:r>
              <a:rPr lang="en-US" altLang="zh-CN" sz="2800" b="1" dirty="0">
                <a:latin typeface="华文仿宋" panose="02010600040101010101" pitchFamily="2" charset="-122"/>
                <a:ea typeface="华文仿宋" panose="02010600040101010101" pitchFamily="2" charset="-122"/>
              </a:rPr>
              <a:t>||r||</a:t>
            </a:r>
            <a:r>
              <a:rPr lang="en-US" altLang="zh-CN" sz="2800" b="1" baseline="30000" dirty="0">
                <a:latin typeface="华文仿宋" panose="02010600040101010101" pitchFamily="2" charset="-122"/>
                <a:ea typeface="华文仿宋" panose="02010600040101010101" pitchFamily="2" charset="-122"/>
              </a:rPr>
              <a:t>2</a:t>
            </a:r>
            <a:r>
              <a:rPr lang="en-US" altLang="zh-CN" sz="2800" b="1" baseline="-25000" dirty="0">
                <a:latin typeface="华文仿宋" panose="02010600040101010101" pitchFamily="2" charset="-122"/>
                <a:ea typeface="华文仿宋" panose="02010600040101010101" pitchFamily="2" charset="-122"/>
              </a:rPr>
              <a:t>2</a:t>
            </a:r>
            <a:r>
              <a:rPr lang="en-US" altLang="zh-CN" sz="2800" b="1" dirty="0">
                <a:latin typeface="华文仿宋" panose="02010600040101010101" pitchFamily="2" charset="-122"/>
                <a:ea typeface="华文仿宋" panose="02010600040101010101" pitchFamily="2" charset="-122"/>
              </a:rPr>
              <a:t> </a:t>
            </a:r>
            <a:r>
              <a:rPr lang="zh-CN" altLang="en-US" sz="2800" b="1" dirty="0">
                <a:latin typeface="华文仿宋" panose="02010600040101010101" pitchFamily="2" charset="-122"/>
                <a:ea typeface="华文仿宋" panose="02010600040101010101" pitchFamily="2" charset="-122"/>
              </a:rPr>
              <a:t>最小的解</a:t>
            </a:r>
            <a:r>
              <a:rPr lang="en-US" altLang="zh-CN" sz="2800" b="1" dirty="0">
                <a:latin typeface="华文仿宋" panose="02010600040101010101" pitchFamily="2" charset="-122"/>
                <a:ea typeface="华文仿宋" panose="02010600040101010101" pitchFamily="2" charset="-122"/>
              </a:rPr>
              <a:t>x</a:t>
            </a:r>
            <a:r>
              <a:rPr lang="en-US" altLang="zh-CN" sz="2800" b="1" baseline="30000" dirty="0">
                <a:latin typeface="华文仿宋" panose="02010600040101010101" pitchFamily="2" charset="-122"/>
                <a:ea typeface="华文仿宋" panose="02010600040101010101" pitchFamily="2" charset="-122"/>
              </a:rPr>
              <a:t>*</a:t>
            </a:r>
            <a:r>
              <a:rPr lang="zh-CN" altLang="en-US" sz="2800" b="1" dirty="0">
                <a:latin typeface="华文仿宋" panose="02010600040101010101" pitchFamily="2" charset="-122"/>
                <a:ea typeface="华文仿宋" panose="02010600040101010101" pitchFamily="2" charset="-122"/>
              </a:rPr>
              <a:t>为方程组</a:t>
            </a:r>
            <a:r>
              <a:rPr lang="en-US" altLang="zh-CN" sz="2800" b="1" dirty="0">
                <a:latin typeface="华文仿宋" panose="02010600040101010101" pitchFamily="2" charset="-122"/>
                <a:ea typeface="华文仿宋" panose="02010600040101010101" pitchFamily="2" charset="-122"/>
              </a:rPr>
              <a:t>Ax=b</a:t>
            </a:r>
            <a:r>
              <a:rPr lang="zh-CN" altLang="en-US" sz="2800" b="1" dirty="0">
                <a:latin typeface="华文仿宋" panose="02010600040101010101" pitchFamily="2" charset="-122"/>
                <a:ea typeface="华文仿宋" panose="02010600040101010101" pitchFamily="2" charset="-122"/>
              </a:rPr>
              <a:t>的最小二乘解。</a:t>
            </a:r>
          </a:p>
        </p:txBody>
      </p:sp>
      <p:sp>
        <p:nvSpPr>
          <p:cNvPr id="6" name="Rectangle 2">
            <a:extLst>
              <a:ext uri="{FF2B5EF4-FFF2-40B4-BE49-F238E27FC236}">
                <a16:creationId xmlns:a16="http://schemas.microsoft.com/office/drawing/2014/main" id="{65CE95C0-C7C1-4F44-80D1-766F81786F83}"/>
              </a:ext>
            </a:extLst>
          </p:cNvPr>
          <p:cNvSpPr txBox="1">
            <a:spLocks noChangeArrowheads="1"/>
          </p:cNvSpPr>
          <p:nvPr/>
        </p:nvSpPr>
        <p:spPr>
          <a:xfrm>
            <a:off x="2612048" y="260648"/>
            <a:ext cx="3919904" cy="483209"/>
          </a:xfrm>
          <a:prstGeom prst="rect">
            <a:avLst/>
          </a:prstGeom>
          <a:noFill/>
          <a:ln/>
        </p:spPr>
        <p:txBody>
          <a:bodyPr vert="horz" wrap="square" lIns="91440" tIns="45720" rIns="91440" bIns="45720" rtlCol="0" anchor="b">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fontAlgn="auto">
              <a:spcAft>
                <a:spcPts val="0"/>
              </a:spcAft>
            </a:pPr>
            <a:r>
              <a:rPr lang="en-US" altLang="zh-CN" sz="2800" b="0" dirty="0">
                <a:latin typeface="华文仿宋" panose="02010600040101010101" pitchFamily="2" charset="-122"/>
                <a:ea typeface="华文仿宋" panose="02010600040101010101" pitchFamily="2" charset="-122"/>
              </a:rPr>
              <a:t>5.2   </a:t>
            </a:r>
            <a:r>
              <a:rPr lang="zh-CN" altLang="en-US" sz="2800" b="0" dirty="0">
                <a:solidFill>
                  <a:schemeClr val="bg2">
                    <a:lumMod val="10000"/>
                  </a:schemeClr>
                </a:solidFill>
                <a:latin typeface="华文仿宋" panose="02010600040101010101" pitchFamily="2" charset="-122"/>
                <a:ea typeface="华文仿宋" panose="02010600040101010101" pitchFamily="2" charset="-122"/>
              </a:rPr>
              <a:t>最小二乘拟合曲线</a:t>
            </a:r>
            <a:endParaRPr lang="zh-CN" altLang="en-US" sz="2800" b="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718734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3651" name="副标题 283650">
            <a:extLst>
              <a:ext uri="{FF2B5EF4-FFF2-40B4-BE49-F238E27FC236}">
                <a16:creationId xmlns:a16="http://schemas.microsoft.com/office/drawing/2014/main" id="{117BB172-6100-41D9-AB46-B1FC15853CC5}"/>
              </a:ext>
            </a:extLst>
          </p:cNvPr>
          <p:cNvSpPr>
            <a:spLocks noGrp="1" noChangeArrowheads="1"/>
          </p:cNvSpPr>
          <p:nvPr>
            <p:ph type="subTitle" idx="1"/>
          </p:nvPr>
        </p:nvSpPr>
        <p:spPr>
          <a:xfrm>
            <a:off x="23852" y="123825"/>
            <a:ext cx="9145588" cy="2303463"/>
          </a:xfrm>
          <a:ln>
            <a:solidFill>
              <a:schemeClr val="bg1"/>
            </a:solidFill>
            <a:miter lim="800000"/>
            <a:headEnd/>
            <a:tailEnd/>
          </a:ln>
        </p:spPr>
        <p:txBody>
          <a:bodyPr/>
          <a:lstStyle/>
          <a:p>
            <a:pPr algn="l"/>
            <a:r>
              <a:rPr lang="en-US" altLang="zh-CN" sz="3200" b="1" dirty="0">
                <a:solidFill>
                  <a:srgbClr val="FF0066"/>
                </a:solidFill>
                <a:latin typeface="黑体" panose="02010609060101010101" pitchFamily="49" charset="-122"/>
                <a:ea typeface="黑体" panose="02010609060101010101" pitchFamily="49" charset="-122"/>
              </a:rPr>
              <a:t>(4)</a:t>
            </a:r>
            <a:r>
              <a:rPr lang="zh-CN" altLang="en-US" sz="3200" b="1" dirty="0">
                <a:solidFill>
                  <a:srgbClr val="FF0066"/>
                </a:solidFill>
                <a:latin typeface="黑体" panose="02010609060101010101" pitchFamily="49" charset="-122"/>
                <a:ea typeface="黑体" panose="02010609060101010101" pitchFamily="49" charset="-122"/>
              </a:rPr>
              <a:t>超定方程组的最小二乘解</a:t>
            </a:r>
          </a:p>
          <a:p>
            <a:pPr algn="l"/>
            <a:r>
              <a:rPr lang="zh-CN" altLang="en-US" sz="3200" b="1" dirty="0">
                <a:solidFill>
                  <a:srgbClr val="FF0066"/>
                </a:solidFill>
                <a:latin typeface="黑体" panose="02010609060101010101" pitchFamily="49" charset="-122"/>
                <a:ea typeface="黑体" panose="02010609060101010101" pitchFamily="49" charset="-122"/>
              </a:rPr>
              <a:t>定理</a:t>
            </a:r>
            <a:r>
              <a:rPr lang="en-US" altLang="zh-CN" sz="3200" b="1" dirty="0">
                <a:solidFill>
                  <a:srgbClr val="FF0066"/>
                </a:solidFill>
                <a:latin typeface="黑体" panose="02010609060101010101" pitchFamily="49" charset="-122"/>
                <a:ea typeface="黑体" panose="02010609060101010101" pitchFamily="49" charset="-122"/>
              </a:rPr>
              <a:t>5.1</a:t>
            </a:r>
            <a:r>
              <a:rPr lang="en-US" altLang="zh-CN" sz="3200" b="1" dirty="0">
                <a:latin typeface="黑体" panose="02010609060101010101" pitchFamily="49" charset="-122"/>
                <a:ea typeface="黑体" panose="02010609060101010101" pitchFamily="49" charset="-122"/>
              </a:rPr>
              <a:t> </a:t>
            </a:r>
            <a:r>
              <a:rPr lang="en-US" altLang="zh-CN" sz="3200" b="1" dirty="0">
                <a:solidFill>
                  <a:srgbClr val="0000FF"/>
                </a:solidFill>
                <a:latin typeface="黑体" panose="02010609060101010101" pitchFamily="49" charset="-122"/>
                <a:ea typeface="黑体" panose="02010609060101010101" pitchFamily="49" charset="-122"/>
              </a:rPr>
              <a:t>x</a:t>
            </a:r>
            <a:r>
              <a:rPr lang="en-US" altLang="zh-CN" sz="3200" b="1" baseline="30000" dirty="0">
                <a:solidFill>
                  <a:srgbClr val="0000FF"/>
                </a:solidFill>
                <a:latin typeface="黑体" panose="02010609060101010101" pitchFamily="49" charset="-122"/>
                <a:ea typeface="黑体" panose="02010609060101010101" pitchFamily="49" charset="-122"/>
              </a:rPr>
              <a:t>*</a:t>
            </a:r>
            <a:r>
              <a:rPr lang="zh-CN" altLang="en-US" sz="3200" b="1" dirty="0">
                <a:solidFill>
                  <a:srgbClr val="0000FF"/>
                </a:solidFill>
                <a:latin typeface="黑体" panose="02010609060101010101" pitchFamily="49" charset="-122"/>
                <a:ea typeface="黑体" panose="02010609060101010101" pitchFamily="49" charset="-122"/>
              </a:rPr>
              <a:t>是的最小二乘解的充分必要条件为</a:t>
            </a:r>
            <a:r>
              <a:rPr lang="en-US" altLang="zh-CN" sz="3200" b="1" dirty="0">
                <a:solidFill>
                  <a:srgbClr val="0000FF"/>
                </a:solidFill>
                <a:latin typeface="黑体" panose="02010609060101010101" pitchFamily="49" charset="-122"/>
                <a:ea typeface="黑体" panose="02010609060101010101" pitchFamily="49" charset="-122"/>
              </a:rPr>
              <a:t>x</a:t>
            </a:r>
            <a:r>
              <a:rPr lang="en-US" altLang="zh-CN" sz="3200" b="1" baseline="30000" dirty="0">
                <a:solidFill>
                  <a:srgbClr val="0000FF"/>
                </a:solidFill>
                <a:latin typeface="黑体" panose="02010609060101010101" pitchFamily="49" charset="-122"/>
                <a:ea typeface="黑体" panose="02010609060101010101" pitchFamily="49" charset="-122"/>
              </a:rPr>
              <a:t>*</a:t>
            </a:r>
            <a:r>
              <a:rPr lang="zh-CN" altLang="en-US" sz="3200" b="1" dirty="0">
                <a:solidFill>
                  <a:srgbClr val="0000FF"/>
                </a:solidFill>
                <a:latin typeface="黑体" panose="02010609060101010101" pitchFamily="49" charset="-122"/>
                <a:ea typeface="黑体" panose="02010609060101010101" pitchFamily="49" charset="-122"/>
              </a:rPr>
              <a:t>是 </a:t>
            </a:r>
            <a:r>
              <a:rPr lang="en-US" altLang="zh-CN" sz="3200" b="1" dirty="0" err="1">
                <a:solidFill>
                  <a:srgbClr val="0000FF"/>
                </a:solidFill>
                <a:latin typeface="黑体" panose="02010609060101010101" pitchFamily="49" charset="-122"/>
                <a:ea typeface="黑体" panose="02010609060101010101" pitchFamily="49" charset="-122"/>
              </a:rPr>
              <a:t>A</a:t>
            </a:r>
            <a:r>
              <a:rPr lang="en-US" altLang="zh-CN" sz="3200" b="1" baseline="30000" dirty="0" err="1">
                <a:solidFill>
                  <a:srgbClr val="0000FF"/>
                </a:solidFill>
                <a:latin typeface="黑体" panose="02010609060101010101" pitchFamily="49" charset="-122"/>
                <a:ea typeface="黑体" panose="02010609060101010101" pitchFamily="49" charset="-122"/>
              </a:rPr>
              <a:t>T</a:t>
            </a:r>
            <a:r>
              <a:rPr lang="en-US" altLang="zh-CN" sz="3200" b="1" dirty="0" err="1">
                <a:solidFill>
                  <a:srgbClr val="0000FF"/>
                </a:solidFill>
                <a:latin typeface="黑体" panose="02010609060101010101" pitchFamily="49" charset="-122"/>
                <a:ea typeface="黑体" panose="02010609060101010101" pitchFamily="49" charset="-122"/>
              </a:rPr>
              <a:t>Ax</a:t>
            </a:r>
            <a:r>
              <a:rPr lang="en-US" altLang="zh-CN" sz="3200" b="1" dirty="0">
                <a:solidFill>
                  <a:srgbClr val="0000FF"/>
                </a:solidFill>
                <a:latin typeface="黑体" panose="02010609060101010101" pitchFamily="49" charset="-122"/>
                <a:ea typeface="黑体" panose="02010609060101010101" pitchFamily="49" charset="-122"/>
              </a:rPr>
              <a:t>=</a:t>
            </a:r>
            <a:r>
              <a:rPr lang="en-US" altLang="zh-CN" sz="3200" b="1" dirty="0" err="1">
                <a:solidFill>
                  <a:srgbClr val="0000FF"/>
                </a:solidFill>
                <a:latin typeface="黑体" panose="02010609060101010101" pitchFamily="49" charset="-122"/>
                <a:ea typeface="黑体" panose="02010609060101010101" pitchFamily="49" charset="-122"/>
              </a:rPr>
              <a:t>A</a:t>
            </a:r>
            <a:r>
              <a:rPr lang="en-US" altLang="zh-CN" sz="3200" b="1" baseline="30000" dirty="0" err="1">
                <a:solidFill>
                  <a:srgbClr val="0000FF"/>
                </a:solidFill>
                <a:latin typeface="黑体" panose="02010609060101010101" pitchFamily="49" charset="-122"/>
                <a:ea typeface="黑体" panose="02010609060101010101" pitchFamily="49" charset="-122"/>
              </a:rPr>
              <a:t>T</a:t>
            </a:r>
            <a:r>
              <a:rPr lang="en-US" altLang="zh-CN" sz="3200" b="1" dirty="0" err="1">
                <a:solidFill>
                  <a:srgbClr val="0000FF"/>
                </a:solidFill>
                <a:latin typeface="黑体" panose="02010609060101010101" pitchFamily="49" charset="-122"/>
                <a:ea typeface="黑体" panose="02010609060101010101" pitchFamily="49" charset="-122"/>
              </a:rPr>
              <a:t>b</a:t>
            </a:r>
            <a:r>
              <a:rPr lang="zh-CN" altLang="en-US" sz="3200" b="1" dirty="0">
                <a:solidFill>
                  <a:srgbClr val="0000FF"/>
                </a:solidFill>
                <a:latin typeface="黑体" panose="02010609060101010101" pitchFamily="49" charset="-122"/>
                <a:ea typeface="黑体" panose="02010609060101010101" pitchFamily="49" charset="-122"/>
              </a:rPr>
              <a:t>的解。</a:t>
            </a:r>
          </a:p>
          <a:p>
            <a:pPr algn="l"/>
            <a:r>
              <a:rPr lang="zh-CN" altLang="en-US" sz="3200" b="1" dirty="0">
                <a:solidFill>
                  <a:srgbClr val="FF0066"/>
                </a:solidFill>
                <a:latin typeface="黑体" panose="02010609060101010101" pitchFamily="49" charset="-122"/>
                <a:ea typeface="黑体" panose="02010609060101010101" pitchFamily="49" charset="-122"/>
              </a:rPr>
              <a:t>证明  </a:t>
            </a:r>
            <a:r>
              <a:rPr lang="zh-CN" altLang="en-US" sz="3200" b="1" dirty="0">
                <a:solidFill>
                  <a:srgbClr val="0000FF"/>
                </a:solidFill>
                <a:latin typeface="黑体" panose="02010609060101010101" pitchFamily="49" charset="-122"/>
                <a:ea typeface="黑体" panose="02010609060101010101" pitchFamily="49" charset="-122"/>
              </a:rPr>
              <a:t>充分性  若存在</a:t>
            </a:r>
            <a:r>
              <a:rPr lang="en-US" altLang="zh-CN" sz="3200" b="1" dirty="0">
                <a:solidFill>
                  <a:srgbClr val="0000FF"/>
                </a:solidFill>
                <a:latin typeface="黑体" panose="02010609060101010101" pitchFamily="49" charset="-122"/>
                <a:ea typeface="黑体" panose="02010609060101010101" pitchFamily="49" charset="-122"/>
              </a:rPr>
              <a:t>n</a:t>
            </a:r>
            <a:r>
              <a:rPr lang="zh-CN" altLang="en-US" sz="3200" b="1" dirty="0">
                <a:solidFill>
                  <a:srgbClr val="0000FF"/>
                </a:solidFill>
                <a:latin typeface="黑体" panose="02010609060101010101" pitchFamily="49" charset="-122"/>
                <a:ea typeface="黑体" panose="02010609060101010101" pitchFamily="49" charset="-122"/>
              </a:rPr>
              <a:t>维向量</a:t>
            </a:r>
            <a:r>
              <a:rPr lang="en-US" altLang="zh-CN" sz="3200" b="1" dirty="0">
                <a:solidFill>
                  <a:srgbClr val="0000FF"/>
                </a:solidFill>
                <a:latin typeface="黑体" panose="02010609060101010101" pitchFamily="49" charset="-122"/>
                <a:ea typeface="黑体" panose="02010609060101010101" pitchFamily="49" charset="-122"/>
              </a:rPr>
              <a:t>x</a:t>
            </a:r>
            <a:r>
              <a:rPr lang="en-US" altLang="zh-CN" sz="3200" b="1" baseline="30000" dirty="0">
                <a:solidFill>
                  <a:srgbClr val="0000FF"/>
                </a:solidFill>
                <a:latin typeface="黑体" panose="02010609060101010101" pitchFamily="49" charset="-122"/>
                <a:ea typeface="黑体" panose="02010609060101010101" pitchFamily="49" charset="-122"/>
              </a:rPr>
              <a:t>*</a:t>
            </a:r>
            <a:r>
              <a:rPr lang="zh-CN" altLang="en-US" sz="3200" b="1" dirty="0">
                <a:solidFill>
                  <a:srgbClr val="0000FF"/>
                </a:solidFill>
                <a:latin typeface="黑体" panose="02010609060101010101" pitchFamily="49" charset="-122"/>
                <a:ea typeface="黑体" panose="02010609060101010101" pitchFamily="49" charset="-122"/>
              </a:rPr>
              <a:t>，使</a:t>
            </a:r>
            <a:r>
              <a:rPr lang="en-US" altLang="zh-CN" sz="3200" b="1" dirty="0" err="1">
                <a:solidFill>
                  <a:srgbClr val="0000FF"/>
                </a:solidFill>
                <a:latin typeface="黑体" panose="02010609060101010101" pitchFamily="49" charset="-122"/>
                <a:ea typeface="黑体" panose="02010609060101010101" pitchFamily="49" charset="-122"/>
              </a:rPr>
              <a:t>A</a:t>
            </a:r>
            <a:r>
              <a:rPr lang="en-US" altLang="zh-CN" sz="3200" b="1" baseline="30000" dirty="0" err="1">
                <a:solidFill>
                  <a:srgbClr val="0000FF"/>
                </a:solidFill>
                <a:latin typeface="黑体" panose="02010609060101010101" pitchFamily="49" charset="-122"/>
                <a:ea typeface="黑体" panose="02010609060101010101" pitchFamily="49" charset="-122"/>
              </a:rPr>
              <a:t>T</a:t>
            </a:r>
            <a:r>
              <a:rPr lang="en-US" altLang="zh-CN" sz="3200" b="1" dirty="0" err="1">
                <a:solidFill>
                  <a:srgbClr val="0000FF"/>
                </a:solidFill>
                <a:latin typeface="黑体" panose="02010609060101010101" pitchFamily="49" charset="-122"/>
                <a:ea typeface="黑体" panose="02010609060101010101" pitchFamily="49" charset="-122"/>
              </a:rPr>
              <a:t>Ax</a:t>
            </a:r>
            <a:r>
              <a:rPr lang="en-US" altLang="zh-CN" sz="3200" b="1" dirty="0">
                <a:solidFill>
                  <a:srgbClr val="0000FF"/>
                </a:solidFill>
                <a:latin typeface="黑体" panose="02010609060101010101" pitchFamily="49" charset="-122"/>
                <a:ea typeface="黑体" panose="02010609060101010101" pitchFamily="49" charset="-122"/>
              </a:rPr>
              <a:t>=</a:t>
            </a:r>
            <a:r>
              <a:rPr lang="en-US" altLang="zh-CN" sz="3200" b="1" dirty="0" err="1">
                <a:solidFill>
                  <a:srgbClr val="0000FF"/>
                </a:solidFill>
                <a:latin typeface="黑体" panose="02010609060101010101" pitchFamily="49" charset="-122"/>
                <a:ea typeface="黑体" panose="02010609060101010101" pitchFamily="49" charset="-122"/>
              </a:rPr>
              <a:t>A</a:t>
            </a:r>
            <a:r>
              <a:rPr lang="en-US" altLang="zh-CN" sz="3200" b="1" baseline="30000" dirty="0" err="1">
                <a:solidFill>
                  <a:srgbClr val="0000FF"/>
                </a:solidFill>
                <a:latin typeface="黑体" panose="02010609060101010101" pitchFamily="49" charset="-122"/>
                <a:ea typeface="黑体" panose="02010609060101010101" pitchFamily="49" charset="-122"/>
              </a:rPr>
              <a:t>T</a:t>
            </a:r>
            <a:r>
              <a:rPr lang="en-US" altLang="zh-CN" sz="3200" b="1" dirty="0" err="1">
                <a:solidFill>
                  <a:srgbClr val="0000FF"/>
                </a:solidFill>
                <a:latin typeface="黑体" panose="02010609060101010101" pitchFamily="49" charset="-122"/>
                <a:ea typeface="黑体" panose="02010609060101010101" pitchFamily="49" charset="-122"/>
              </a:rPr>
              <a:t>b</a:t>
            </a:r>
            <a:r>
              <a:rPr lang="zh-CN" altLang="en-US" sz="3200" b="1" dirty="0">
                <a:solidFill>
                  <a:srgbClr val="0000FF"/>
                </a:solidFill>
                <a:latin typeface="黑体" panose="02010609060101010101" pitchFamily="49" charset="-122"/>
                <a:ea typeface="黑体" panose="02010609060101010101" pitchFamily="49" charset="-122"/>
              </a:rPr>
              <a:t>。</a:t>
            </a:r>
          </a:p>
        </p:txBody>
      </p:sp>
      <p:graphicFrame>
        <p:nvGraphicFramePr>
          <p:cNvPr id="283652" name="对象 283651">
            <a:extLst>
              <a:ext uri="{FF2B5EF4-FFF2-40B4-BE49-F238E27FC236}">
                <a16:creationId xmlns:a16="http://schemas.microsoft.com/office/drawing/2014/main" id="{8BDB5C84-2BF5-4710-B5EA-CF59EA073B78}"/>
              </a:ext>
            </a:extLst>
          </p:cNvPr>
          <p:cNvGraphicFramePr>
            <a:graphicFrameLocks/>
          </p:cNvGraphicFramePr>
          <p:nvPr>
            <p:extLst>
              <p:ext uri="{D42A27DB-BD31-4B8C-83A1-F6EECF244321}">
                <p14:modId xmlns:p14="http://schemas.microsoft.com/office/powerpoint/2010/main" val="25975718"/>
              </p:ext>
            </p:extLst>
          </p:nvPr>
        </p:nvGraphicFramePr>
        <p:xfrm>
          <a:off x="3269337" y="2203293"/>
          <a:ext cx="936625" cy="576262"/>
        </p:xfrm>
        <a:graphic>
          <a:graphicData uri="http://schemas.openxmlformats.org/presentationml/2006/ole">
            <mc:AlternateContent xmlns:mc="http://schemas.openxmlformats.org/markup-compatibility/2006">
              <mc:Choice xmlns:v="urn:schemas-microsoft-com:vml" Requires="v">
                <p:oleObj spid="_x0000_s167358" r:id="rId3" imgW="418918" imgH="203112" progId="Equation.3">
                  <p:embed/>
                </p:oleObj>
              </mc:Choice>
              <mc:Fallback>
                <p:oleObj r:id="rId3" imgW="418918" imgH="203112" progId="Equation.3">
                  <p:embed/>
                  <p:pic>
                    <p:nvPicPr>
                      <p:cNvPr id="283652" name="对象 283651">
                        <a:extLst>
                          <a:ext uri="{FF2B5EF4-FFF2-40B4-BE49-F238E27FC236}">
                            <a16:creationId xmlns:a16="http://schemas.microsoft.com/office/drawing/2014/main" id="{8BDB5C84-2BF5-4710-B5EA-CF59EA073B7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9337" y="2203293"/>
                        <a:ext cx="9366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83653" name="矩形 283652">
            <a:extLst>
              <a:ext uri="{FF2B5EF4-FFF2-40B4-BE49-F238E27FC236}">
                <a16:creationId xmlns:a16="http://schemas.microsoft.com/office/drawing/2014/main" id="{AA78CE19-31A4-472B-8DAB-EE0283679CA6}"/>
              </a:ext>
            </a:extLst>
          </p:cNvPr>
          <p:cNvSpPr>
            <a:spLocks noChangeArrowheads="1"/>
          </p:cNvSpPr>
          <p:nvPr/>
        </p:nvSpPr>
        <p:spPr bwMode="auto">
          <a:xfrm>
            <a:off x="4056896" y="2226310"/>
            <a:ext cx="1079500" cy="5762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3200" b="1" dirty="0">
                <a:solidFill>
                  <a:srgbClr val="0000FF"/>
                </a:solidFill>
                <a:latin typeface="黑体" panose="02010609060101010101" pitchFamily="49" charset="-122"/>
                <a:ea typeface="黑体" panose="02010609060101010101" pitchFamily="49" charset="-122"/>
              </a:rPr>
              <a:t>，令</a:t>
            </a:r>
          </a:p>
        </p:txBody>
      </p:sp>
      <p:sp>
        <p:nvSpPr>
          <p:cNvPr id="283654" name="矩形 283653">
            <a:extLst>
              <a:ext uri="{FF2B5EF4-FFF2-40B4-BE49-F238E27FC236}">
                <a16:creationId xmlns:a16="http://schemas.microsoft.com/office/drawing/2014/main" id="{56A87BA8-4D6E-449E-A0CD-6F1A14F5DF42}"/>
              </a:ext>
            </a:extLst>
          </p:cNvPr>
          <p:cNvSpPr>
            <a:spLocks noChangeArrowheads="1"/>
          </p:cNvSpPr>
          <p:nvPr/>
        </p:nvSpPr>
        <p:spPr bwMode="auto">
          <a:xfrm>
            <a:off x="-81399" y="2226309"/>
            <a:ext cx="3455988" cy="5762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3200" b="1" dirty="0">
                <a:solidFill>
                  <a:srgbClr val="0000FF"/>
                </a:solidFill>
                <a:latin typeface="黑体" panose="02010609060101010101" pitchFamily="49" charset="-122"/>
                <a:ea typeface="黑体" panose="02010609060101010101" pitchFamily="49" charset="-122"/>
              </a:rPr>
              <a:t>取任取一</a:t>
            </a:r>
            <a:r>
              <a:rPr lang="en-US" altLang="zh-CN" sz="3200" b="1" dirty="0">
                <a:solidFill>
                  <a:srgbClr val="0000FF"/>
                </a:solidFill>
                <a:latin typeface="黑体" panose="02010609060101010101" pitchFamily="49" charset="-122"/>
                <a:ea typeface="黑体" panose="02010609060101010101" pitchFamily="49" charset="-122"/>
              </a:rPr>
              <a:t>n</a:t>
            </a:r>
            <a:r>
              <a:rPr lang="zh-CN" altLang="en-US" sz="3200" b="1" dirty="0">
                <a:solidFill>
                  <a:srgbClr val="0000FF"/>
                </a:solidFill>
                <a:latin typeface="黑体" panose="02010609060101010101" pitchFamily="49" charset="-122"/>
                <a:ea typeface="黑体" panose="02010609060101010101" pitchFamily="49" charset="-122"/>
              </a:rPr>
              <a:t>维向量</a:t>
            </a:r>
          </a:p>
        </p:txBody>
      </p:sp>
      <p:sp>
        <p:nvSpPr>
          <p:cNvPr id="283655" name="矩形 283654">
            <a:extLst>
              <a:ext uri="{FF2B5EF4-FFF2-40B4-BE49-F238E27FC236}">
                <a16:creationId xmlns:a16="http://schemas.microsoft.com/office/drawing/2014/main" id="{79937449-AF53-43C8-BD9F-36F20185A699}"/>
              </a:ext>
            </a:extLst>
          </p:cNvPr>
          <p:cNvSpPr>
            <a:spLocks noChangeArrowheads="1"/>
          </p:cNvSpPr>
          <p:nvPr/>
        </p:nvSpPr>
        <p:spPr bwMode="auto">
          <a:xfrm>
            <a:off x="5923955" y="2161859"/>
            <a:ext cx="2879725" cy="5746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3200" b="1" dirty="0">
                <a:solidFill>
                  <a:srgbClr val="0000FF"/>
                </a:solidFill>
                <a:latin typeface="黑体" panose="02010609060101010101" pitchFamily="49" charset="-122"/>
                <a:ea typeface="黑体" panose="02010609060101010101" pitchFamily="49" charset="-122"/>
              </a:rPr>
              <a:t>，则</a:t>
            </a:r>
            <a:r>
              <a:rPr lang="en-US" altLang="zh-CN" sz="3200" b="1" dirty="0">
                <a:solidFill>
                  <a:srgbClr val="0000FF"/>
                </a:solidFill>
                <a:latin typeface="黑体" panose="02010609060101010101" pitchFamily="49" charset="-122"/>
                <a:ea typeface="黑体" panose="02010609060101010101" pitchFamily="49" charset="-122"/>
              </a:rPr>
              <a:t>y≠0</a:t>
            </a:r>
            <a:r>
              <a:rPr lang="zh-CN" altLang="en-US" sz="3200" b="1" dirty="0">
                <a:solidFill>
                  <a:srgbClr val="0000FF"/>
                </a:solidFill>
                <a:latin typeface="黑体" panose="02010609060101010101" pitchFamily="49" charset="-122"/>
                <a:ea typeface="黑体" panose="02010609060101010101" pitchFamily="49" charset="-122"/>
              </a:rPr>
              <a:t>，且</a:t>
            </a:r>
          </a:p>
        </p:txBody>
      </p:sp>
      <p:graphicFrame>
        <p:nvGraphicFramePr>
          <p:cNvPr id="283656" name="对象 283655">
            <a:extLst>
              <a:ext uri="{FF2B5EF4-FFF2-40B4-BE49-F238E27FC236}">
                <a16:creationId xmlns:a16="http://schemas.microsoft.com/office/drawing/2014/main" id="{134F281C-7B35-48D5-A1EA-E1DDD6E3B215}"/>
              </a:ext>
            </a:extLst>
          </p:cNvPr>
          <p:cNvGraphicFramePr>
            <a:graphicFrameLocks/>
          </p:cNvGraphicFramePr>
          <p:nvPr>
            <p:extLst>
              <p:ext uri="{D42A27DB-BD31-4B8C-83A1-F6EECF244321}">
                <p14:modId xmlns:p14="http://schemas.microsoft.com/office/powerpoint/2010/main" val="1706255713"/>
              </p:ext>
            </p:extLst>
          </p:nvPr>
        </p:nvGraphicFramePr>
        <p:xfrm>
          <a:off x="5065461" y="2283460"/>
          <a:ext cx="1081088" cy="484188"/>
        </p:xfrm>
        <a:graphic>
          <a:graphicData uri="http://schemas.openxmlformats.org/presentationml/2006/ole">
            <mc:AlternateContent xmlns:mc="http://schemas.openxmlformats.org/markup-compatibility/2006">
              <mc:Choice xmlns:v="urn:schemas-microsoft-com:vml" Requires="v">
                <p:oleObj spid="_x0000_s167359" r:id="rId5" imgW="647700" imgH="228600" progId="Equation.3">
                  <p:embed/>
                </p:oleObj>
              </mc:Choice>
              <mc:Fallback>
                <p:oleObj r:id="rId5" imgW="647700" imgH="228600" progId="Equation.3">
                  <p:embed/>
                  <p:pic>
                    <p:nvPicPr>
                      <p:cNvPr id="283656" name="对象 283655">
                        <a:extLst>
                          <a:ext uri="{FF2B5EF4-FFF2-40B4-BE49-F238E27FC236}">
                            <a16:creationId xmlns:a16="http://schemas.microsoft.com/office/drawing/2014/main" id="{134F281C-7B35-48D5-A1EA-E1DDD6E3B215}"/>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5461" y="2283460"/>
                        <a:ext cx="108108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3657" name="对象 283656">
            <a:extLst>
              <a:ext uri="{FF2B5EF4-FFF2-40B4-BE49-F238E27FC236}">
                <a16:creationId xmlns:a16="http://schemas.microsoft.com/office/drawing/2014/main" id="{995AD627-F571-4D5F-9AD5-5D8C2E2B95C3}"/>
              </a:ext>
            </a:extLst>
          </p:cNvPr>
          <p:cNvGraphicFramePr>
            <a:graphicFrameLocks/>
          </p:cNvGraphicFramePr>
          <p:nvPr>
            <p:extLst>
              <p:ext uri="{D42A27DB-BD31-4B8C-83A1-F6EECF244321}">
                <p14:modId xmlns:p14="http://schemas.microsoft.com/office/powerpoint/2010/main" val="3268310483"/>
              </p:ext>
            </p:extLst>
          </p:nvPr>
        </p:nvGraphicFramePr>
        <p:xfrm>
          <a:off x="96306" y="3068960"/>
          <a:ext cx="8686800" cy="712787"/>
        </p:xfrm>
        <a:graphic>
          <a:graphicData uri="http://schemas.openxmlformats.org/presentationml/2006/ole">
            <mc:AlternateContent xmlns:mc="http://schemas.openxmlformats.org/markup-compatibility/2006">
              <mc:Choice xmlns:v="urn:schemas-microsoft-com:vml" Requires="v">
                <p:oleObj spid="_x0000_s167360" r:id="rId7" imgW="3594100" imgH="330200" progId="Equation.3">
                  <p:embed/>
                </p:oleObj>
              </mc:Choice>
              <mc:Fallback>
                <p:oleObj r:id="rId7" imgW="3594100" imgH="330200" progId="Equation.3">
                  <p:embed/>
                  <p:pic>
                    <p:nvPicPr>
                      <p:cNvPr id="283657" name="对象 283656">
                        <a:extLst>
                          <a:ext uri="{FF2B5EF4-FFF2-40B4-BE49-F238E27FC236}">
                            <a16:creationId xmlns:a16="http://schemas.microsoft.com/office/drawing/2014/main" id="{995AD627-F571-4D5F-9AD5-5D8C2E2B95C3}"/>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306" y="3068960"/>
                        <a:ext cx="868680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3658" name="对象 283657">
            <a:extLst>
              <a:ext uri="{FF2B5EF4-FFF2-40B4-BE49-F238E27FC236}">
                <a16:creationId xmlns:a16="http://schemas.microsoft.com/office/drawing/2014/main" id="{122AB51A-ADF1-46FF-853B-F2C9FFE966E7}"/>
              </a:ext>
            </a:extLst>
          </p:cNvPr>
          <p:cNvGraphicFramePr>
            <a:graphicFrameLocks/>
          </p:cNvGraphicFramePr>
          <p:nvPr>
            <p:extLst>
              <p:ext uri="{D42A27DB-BD31-4B8C-83A1-F6EECF244321}">
                <p14:modId xmlns:p14="http://schemas.microsoft.com/office/powerpoint/2010/main" val="3018033482"/>
              </p:ext>
            </p:extLst>
          </p:nvPr>
        </p:nvGraphicFramePr>
        <p:xfrm>
          <a:off x="1478979" y="3780318"/>
          <a:ext cx="7010400" cy="546100"/>
        </p:xfrm>
        <a:graphic>
          <a:graphicData uri="http://schemas.openxmlformats.org/presentationml/2006/ole">
            <mc:AlternateContent xmlns:mc="http://schemas.openxmlformats.org/markup-compatibility/2006">
              <mc:Choice xmlns:v="urn:schemas-microsoft-com:vml" Requires="v">
                <p:oleObj spid="_x0000_s167361" r:id="rId9" imgW="2933700" imgH="228600" progId="Equation.3">
                  <p:embed/>
                </p:oleObj>
              </mc:Choice>
              <mc:Fallback>
                <p:oleObj r:id="rId9" imgW="2933700" imgH="228600" progId="Equation.3">
                  <p:embed/>
                  <p:pic>
                    <p:nvPicPr>
                      <p:cNvPr id="283658" name="对象 283657">
                        <a:extLst>
                          <a:ext uri="{FF2B5EF4-FFF2-40B4-BE49-F238E27FC236}">
                            <a16:creationId xmlns:a16="http://schemas.microsoft.com/office/drawing/2014/main" id="{122AB51A-ADF1-46FF-853B-F2C9FFE966E7}"/>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8979" y="3780318"/>
                        <a:ext cx="70104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3659" name="对象 283658">
            <a:extLst>
              <a:ext uri="{FF2B5EF4-FFF2-40B4-BE49-F238E27FC236}">
                <a16:creationId xmlns:a16="http://schemas.microsoft.com/office/drawing/2014/main" id="{62E512D5-6295-425D-84F4-7F3B66612476}"/>
              </a:ext>
            </a:extLst>
          </p:cNvPr>
          <p:cNvGraphicFramePr>
            <a:graphicFrameLocks/>
          </p:cNvGraphicFramePr>
          <p:nvPr>
            <p:extLst>
              <p:ext uri="{D42A27DB-BD31-4B8C-83A1-F6EECF244321}">
                <p14:modId xmlns:p14="http://schemas.microsoft.com/office/powerpoint/2010/main" val="2965634276"/>
              </p:ext>
            </p:extLst>
          </p:nvPr>
        </p:nvGraphicFramePr>
        <p:xfrm>
          <a:off x="1478979" y="4356581"/>
          <a:ext cx="5715000" cy="733425"/>
        </p:xfrm>
        <a:graphic>
          <a:graphicData uri="http://schemas.openxmlformats.org/presentationml/2006/ole">
            <mc:AlternateContent xmlns:mc="http://schemas.openxmlformats.org/markup-compatibility/2006">
              <mc:Choice xmlns:v="urn:schemas-microsoft-com:vml" Requires="v">
                <p:oleObj spid="_x0000_s167362" r:id="rId11" imgW="2400300" imgH="330200" progId="Equation.3">
                  <p:embed/>
                </p:oleObj>
              </mc:Choice>
              <mc:Fallback>
                <p:oleObj r:id="rId11" imgW="2400300" imgH="330200" progId="Equation.3">
                  <p:embed/>
                  <p:pic>
                    <p:nvPicPr>
                      <p:cNvPr id="283659" name="对象 283658">
                        <a:extLst>
                          <a:ext uri="{FF2B5EF4-FFF2-40B4-BE49-F238E27FC236}">
                            <a16:creationId xmlns:a16="http://schemas.microsoft.com/office/drawing/2014/main" id="{62E512D5-6295-425D-84F4-7F3B66612476}"/>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8979" y="4356581"/>
                        <a:ext cx="57150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3660" name="对象 283659">
            <a:extLst>
              <a:ext uri="{FF2B5EF4-FFF2-40B4-BE49-F238E27FC236}">
                <a16:creationId xmlns:a16="http://schemas.microsoft.com/office/drawing/2014/main" id="{E8B8FC00-F691-467E-ADE5-C0B5E854BBD7}"/>
              </a:ext>
            </a:extLst>
          </p:cNvPr>
          <p:cNvGraphicFramePr>
            <a:graphicFrameLocks/>
          </p:cNvGraphicFramePr>
          <p:nvPr>
            <p:extLst>
              <p:ext uri="{D42A27DB-BD31-4B8C-83A1-F6EECF244321}">
                <p14:modId xmlns:p14="http://schemas.microsoft.com/office/powerpoint/2010/main" val="2150672111"/>
              </p:ext>
            </p:extLst>
          </p:nvPr>
        </p:nvGraphicFramePr>
        <p:xfrm>
          <a:off x="1475804" y="5077306"/>
          <a:ext cx="4968875" cy="719137"/>
        </p:xfrm>
        <a:graphic>
          <a:graphicData uri="http://schemas.openxmlformats.org/presentationml/2006/ole">
            <mc:AlternateContent xmlns:mc="http://schemas.openxmlformats.org/markup-compatibility/2006">
              <mc:Choice xmlns:v="urn:schemas-microsoft-com:vml" Requires="v">
                <p:oleObj spid="_x0000_s167363" r:id="rId13" imgW="1993035" imgH="330057" progId="Equation.3">
                  <p:embed/>
                </p:oleObj>
              </mc:Choice>
              <mc:Fallback>
                <p:oleObj r:id="rId13" imgW="1993035" imgH="330057" progId="Equation.3">
                  <p:embed/>
                  <p:pic>
                    <p:nvPicPr>
                      <p:cNvPr id="283660" name="对象 283659">
                        <a:extLst>
                          <a:ext uri="{FF2B5EF4-FFF2-40B4-BE49-F238E27FC236}">
                            <a16:creationId xmlns:a16="http://schemas.microsoft.com/office/drawing/2014/main" id="{E8B8FC00-F691-467E-ADE5-C0B5E854BBD7}"/>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75804" y="5077306"/>
                        <a:ext cx="49688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83661" name="文本框 283660">
            <a:extLst>
              <a:ext uri="{FF2B5EF4-FFF2-40B4-BE49-F238E27FC236}">
                <a16:creationId xmlns:a16="http://schemas.microsoft.com/office/drawing/2014/main" id="{BB610E73-58F8-438B-B161-B7E91374F1A4}"/>
              </a:ext>
            </a:extLst>
          </p:cNvPr>
          <p:cNvSpPr txBox="1">
            <a:spLocks noChangeArrowheads="1"/>
          </p:cNvSpPr>
          <p:nvPr/>
        </p:nvSpPr>
        <p:spPr bwMode="auto">
          <a:xfrm>
            <a:off x="179512" y="6080134"/>
            <a:ext cx="502901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0" hangingPunct="0">
              <a:lnSpc>
                <a:spcPct val="80000"/>
              </a:lnSpc>
              <a:spcBef>
                <a:spcPct val="50000"/>
              </a:spcBef>
              <a:buClr>
                <a:srgbClr val="27305F"/>
              </a:buClr>
              <a:buSzPct val="60000"/>
              <a:buFont typeface="Wingdings" panose="05000000000000000000" pitchFamily="2" charset="2"/>
              <a:buNone/>
            </a:pPr>
            <a:r>
              <a:rPr lang="zh-CN" altLang="en-US" sz="2800" b="1">
                <a:solidFill>
                  <a:srgbClr val="0000FF"/>
                </a:solidFill>
                <a:latin typeface="宋体" panose="02010600030101010101" pitchFamily="2" charset="-122"/>
                <a:ea typeface="黑体" panose="02010609060101010101" pitchFamily="49" charset="-122"/>
              </a:rPr>
              <a:t>所以</a:t>
            </a:r>
            <a:r>
              <a:rPr lang="en-US" altLang="zh-CN" sz="3200" b="1">
                <a:solidFill>
                  <a:srgbClr val="0000FF"/>
                </a:solidFill>
                <a:latin typeface="黑体" panose="02010609060101010101" pitchFamily="49" charset="-122"/>
                <a:ea typeface="黑体" panose="02010609060101010101" pitchFamily="49" charset="-122"/>
              </a:rPr>
              <a:t>x</a:t>
            </a:r>
            <a:r>
              <a:rPr lang="en-US" altLang="zh-CN" sz="3200" b="1" baseline="30000">
                <a:solidFill>
                  <a:srgbClr val="0000FF"/>
                </a:solidFill>
                <a:latin typeface="黑体" panose="02010609060101010101" pitchFamily="49" charset="-122"/>
                <a:ea typeface="黑体" panose="02010609060101010101" pitchFamily="49" charset="-122"/>
              </a:rPr>
              <a:t>*</a:t>
            </a:r>
            <a:r>
              <a:rPr lang="zh-CN" altLang="en-US" sz="2800" b="1">
                <a:solidFill>
                  <a:srgbClr val="0000FF"/>
                </a:solidFill>
                <a:latin typeface="宋体" panose="02010600030101010101" pitchFamily="2" charset="-122"/>
                <a:ea typeface="黑体" panose="02010609060101010101" pitchFamily="49" charset="-122"/>
              </a:rPr>
              <a:t>是</a:t>
            </a:r>
            <a:r>
              <a:rPr lang="en-US" altLang="zh-CN" sz="2800" b="1">
                <a:solidFill>
                  <a:srgbClr val="0000FF"/>
                </a:solidFill>
                <a:latin typeface="宋体" panose="02010600030101010101" pitchFamily="2" charset="-122"/>
                <a:ea typeface="黑体" panose="02010609060101010101" pitchFamily="49" charset="-122"/>
              </a:rPr>
              <a:t>Ax=b</a:t>
            </a:r>
            <a:r>
              <a:rPr lang="zh-CN" altLang="en-US" sz="2800" b="1">
                <a:solidFill>
                  <a:srgbClr val="0000FF"/>
                </a:solidFill>
                <a:latin typeface="宋体" panose="02010600030101010101" pitchFamily="2" charset="-122"/>
                <a:ea typeface="黑体" panose="02010609060101010101" pitchFamily="49" charset="-122"/>
              </a:rPr>
              <a:t>的最小二乘解。</a:t>
            </a:r>
            <a:r>
              <a:rPr lang="zh-CN" altLang="en-US" sz="2800" b="1">
                <a:latin typeface="Times New Roman" panose="02020603050405020304" pitchFamily="18" charset="0"/>
              </a:rPr>
              <a:t> </a:t>
            </a:r>
          </a:p>
        </p:txBody>
      </p:sp>
    </p:spTree>
    <p:extLst>
      <p:ext uri="{BB962C8B-B14F-4D97-AF65-F5344CB8AC3E}">
        <p14:creationId xmlns:p14="http://schemas.microsoft.com/office/powerpoint/2010/main" val="1789061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6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365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365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36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36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36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36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365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36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36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3" grpId="0" animBg="1"/>
      <p:bldP spid="283654" grpId="0" animBg="1"/>
      <p:bldP spid="283655" grpId="0" animBg="1"/>
      <p:bldP spid="283661"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4675" name="副标题 284674">
            <a:extLst>
              <a:ext uri="{FF2B5EF4-FFF2-40B4-BE49-F238E27FC236}">
                <a16:creationId xmlns:a16="http://schemas.microsoft.com/office/drawing/2014/main" id="{3E5EF0AA-15A0-4804-B422-E22F0D8667B1}"/>
              </a:ext>
            </a:extLst>
          </p:cNvPr>
          <p:cNvSpPr>
            <a:spLocks noGrp="1" noChangeArrowheads="1"/>
          </p:cNvSpPr>
          <p:nvPr>
            <p:ph type="subTitle" idx="1"/>
          </p:nvPr>
        </p:nvSpPr>
        <p:spPr>
          <a:xfrm>
            <a:off x="192882" y="311596"/>
            <a:ext cx="5472113" cy="1223963"/>
          </a:xfrm>
          <a:ln>
            <a:solidFill>
              <a:schemeClr val="bg1"/>
            </a:solidFill>
            <a:miter lim="800000"/>
            <a:headEnd/>
            <a:tailEnd/>
          </a:ln>
        </p:spPr>
        <p:txBody>
          <a:bodyPr/>
          <a:lstStyle/>
          <a:p>
            <a:pPr algn="l"/>
            <a:r>
              <a:rPr lang="zh-CN" altLang="en-US" sz="3200" b="1" dirty="0">
                <a:solidFill>
                  <a:srgbClr val="0000FF"/>
                </a:solidFill>
                <a:latin typeface="黑体" panose="02010609060101010101" pitchFamily="49" charset="-122"/>
                <a:ea typeface="黑体" panose="02010609060101010101" pitchFamily="49" charset="-122"/>
              </a:rPr>
              <a:t>必要性：</a:t>
            </a:r>
            <a:r>
              <a:rPr lang="en-US" altLang="zh-CN" sz="3200" b="1" dirty="0">
                <a:solidFill>
                  <a:srgbClr val="0000FF"/>
                </a:solidFill>
                <a:latin typeface="黑体" panose="02010609060101010101" pitchFamily="49" charset="-122"/>
                <a:ea typeface="黑体" panose="02010609060101010101" pitchFamily="49" charset="-122"/>
              </a:rPr>
              <a:t>r</a:t>
            </a:r>
            <a:r>
              <a:rPr lang="zh-CN" altLang="en-US" sz="3200" b="1" dirty="0">
                <a:solidFill>
                  <a:srgbClr val="0000FF"/>
                </a:solidFill>
                <a:latin typeface="黑体" panose="02010609060101010101" pitchFamily="49" charset="-122"/>
                <a:ea typeface="黑体" panose="02010609060101010101" pitchFamily="49" charset="-122"/>
              </a:rPr>
              <a:t>的第</a:t>
            </a:r>
            <a:r>
              <a:rPr lang="en-US" altLang="zh-CN" sz="3200" b="1" dirty="0" err="1">
                <a:solidFill>
                  <a:srgbClr val="0000FF"/>
                </a:solidFill>
                <a:latin typeface="黑体" panose="02010609060101010101" pitchFamily="49" charset="-122"/>
                <a:ea typeface="黑体" panose="02010609060101010101" pitchFamily="49" charset="-122"/>
              </a:rPr>
              <a:t>i</a:t>
            </a:r>
            <a:r>
              <a:rPr lang="zh-CN" altLang="en-US" sz="3200" b="1" dirty="0">
                <a:solidFill>
                  <a:srgbClr val="0000FF"/>
                </a:solidFill>
                <a:latin typeface="黑体" panose="02010609060101010101" pitchFamily="49" charset="-122"/>
                <a:ea typeface="黑体" panose="02010609060101010101" pitchFamily="49" charset="-122"/>
              </a:rPr>
              <a:t>个分量为</a:t>
            </a:r>
            <a:endParaRPr lang="zh-CN" altLang="en-US" sz="3200" b="1" dirty="0">
              <a:solidFill>
                <a:srgbClr val="FF0066"/>
              </a:solidFill>
              <a:latin typeface="黑体" panose="02010609060101010101" pitchFamily="49" charset="-122"/>
              <a:ea typeface="黑体" panose="02010609060101010101" pitchFamily="49" charset="-122"/>
            </a:endParaRPr>
          </a:p>
        </p:txBody>
      </p:sp>
      <p:sp>
        <p:nvSpPr>
          <p:cNvPr id="284676" name="矩形 284675">
            <a:extLst>
              <a:ext uri="{FF2B5EF4-FFF2-40B4-BE49-F238E27FC236}">
                <a16:creationId xmlns:a16="http://schemas.microsoft.com/office/drawing/2014/main" id="{D2F86B6E-22EF-4FFC-A3D5-B897AE038FD9}"/>
              </a:ext>
            </a:extLst>
          </p:cNvPr>
          <p:cNvSpPr>
            <a:spLocks noChangeArrowheads="1"/>
          </p:cNvSpPr>
          <p:nvPr/>
        </p:nvSpPr>
        <p:spPr bwMode="auto">
          <a:xfrm>
            <a:off x="192882" y="1760067"/>
            <a:ext cx="9074150" cy="5762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0" hangingPunct="0">
              <a:spcBef>
                <a:spcPct val="20000"/>
              </a:spcBef>
              <a:buClr>
                <a:srgbClr val="27305F"/>
              </a:buClr>
              <a:buSzPct val="60000"/>
              <a:buFont typeface="Wingdings" panose="05000000000000000000" pitchFamily="2" charset="2"/>
              <a:buNone/>
            </a:pPr>
            <a:r>
              <a:rPr lang="zh-CN" altLang="en-US" sz="3200" b="1" dirty="0">
                <a:solidFill>
                  <a:srgbClr val="0000FF"/>
                </a:solidFill>
                <a:ea typeface="黑体" panose="02010609060101010101" pitchFamily="49" charset="-122"/>
              </a:rPr>
              <a:t>由多元函数求极值的必要条件，可得</a:t>
            </a:r>
            <a:endParaRPr lang="zh-CN" altLang="en-US" sz="3200" b="1" dirty="0">
              <a:solidFill>
                <a:srgbClr val="0000FF"/>
              </a:solidFill>
              <a:latin typeface="黑体" panose="02010609060101010101" pitchFamily="49" charset="-122"/>
              <a:ea typeface="黑体" panose="02010609060101010101" pitchFamily="49" charset="-122"/>
            </a:endParaRPr>
          </a:p>
        </p:txBody>
      </p:sp>
      <p:sp>
        <p:nvSpPr>
          <p:cNvPr id="284677" name="矩形 284676">
            <a:extLst>
              <a:ext uri="{FF2B5EF4-FFF2-40B4-BE49-F238E27FC236}">
                <a16:creationId xmlns:a16="http://schemas.microsoft.com/office/drawing/2014/main" id="{B653C7F1-3055-48FC-9D32-F532DFD83585}"/>
              </a:ext>
            </a:extLst>
          </p:cNvPr>
          <p:cNvSpPr>
            <a:spLocks noChangeArrowheads="1"/>
          </p:cNvSpPr>
          <p:nvPr/>
        </p:nvSpPr>
        <p:spPr bwMode="auto">
          <a:xfrm>
            <a:off x="192882" y="1048901"/>
            <a:ext cx="647701" cy="5762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spcBef>
                <a:spcPct val="20000"/>
              </a:spcBef>
            </a:pPr>
            <a:r>
              <a:rPr lang="zh-CN" altLang="en-US" sz="3200" b="1" dirty="0">
                <a:solidFill>
                  <a:srgbClr val="0000FF"/>
                </a:solidFill>
                <a:latin typeface="黑体" panose="02010609060101010101" pitchFamily="49" charset="-122"/>
                <a:ea typeface="黑体" panose="02010609060101010101" pitchFamily="49" charset="-122"/>
              </a:rPr>
              <a:t>记</a:t>
            </a:r>
          </a:p>
        </p:txBody>
      </p:sp>
      <p:sp>
        <p:nvSpPr>
          <p:cNvPr id="284678" name="文本框 284677">
            <a:extLst>
              <a:ext uri="{FF2B5EF4-FFF2-40B4-BE49-F238E27FC236}">
                <a16:creationId xmlns:a16="http://schemas.microsoft.com/office/drawing/2014/main" id="{E69BDEDE-8F1F-4AF4-9D69-4CA79DAA8A7C}"/>
              </a:ext>
            </a:extLst>
          </p:cNvPr>
          <p:cNvSpPr txBox="1">
            <a:spLocks noChangeArrowheads="1"/>
          </p:cNvSpPr>
          <p:nvPr/>
        </p:nvSpPr>
        <p:spPr bwMode="auto">
          <a:xfrm>
            <a:off x="192882" y="3266778"/>
            <a:ext cx="64928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0" hangingPunct="0">
              <a:lnSpc>
                <a:spcPct val="80000"/>
              </a:lnSpc>
              <a:spcBef>
                <a:spcPct val="50000"/>
              </a:spcBef>
              <a:buClr>
                <a:srgbClr val="27305F"/>
              </a:buClr>
              <a:buSzPct val="60000"/>
              <a:buFont typeface="Wingdings" panose="05000000000000000000" pitchFamily="2" charset="2"/>
              <a:buNone/>
            </a:pPr>
            <a:r>
              <a:rPr lang="zh-CN" altLang="en-US" sz="3200" b="1">
                <a:solidFill>
                  <a:srgbClr val="0000FF"/>
                </a:solidFill>
                <a:latin typeface="宋体" panose="02010600030101010101" pitchFamily="2" charset="-122"/>
                <a:ea typeface="黑体" panose="02010609060101010101" pitchFamily="49" charset="-122"/>
              </a:rPr>
              <a:t>即</a:t>
            </a:r>
            <a:endParaRPr lang="zh-CN" altLang="en-US" sz="3200" b="1">
              <a:latin typeface="Times New Roman" panose="02020603050405020304" pitchFamily="18" charset="0"/>
              <a:ea typeface="黑体" panose="02010609060101010101" pitchFamily="49" charset="-122"/>
            </a:endParaRPr>
          </a:p>
        </p:txBody>
      </p:sp>
      <p:graphicFrame>
        <p:nvGraphicFramePr>
          <p:cNvPr id="284679" name="对象 284678">
            <a:extLst>
              <a:ext uri="{FF2B5EF4-FFF2-40B4-BE49-F238E27FC236}">
                <a16:creationId xmlns:a16="http://schemas.microsoft.com/office/drawing/2014/main" id="{41A4CC3D-E529-4F5D-AB4F-32E59C7101C4}"/>
              </a:ext>
            </a:extLst>
          </p:cNvPr>
          <p:cNvGraphicFramePr>
            <a:graphicFrameLocks/>
          </p:cNvGraphicFramePr>
          <p:nvPr>
            <p:extLst>
              <p:ext uri="{D42A27DB-BD31-4B8C-83A1-F6EECF244321}">
                <p14:modId xmlns:p14="http://schemas.microsoft.com/office/powerpoint/2010/main" val="1206492019"/>
              </p:ext>
            </p:extLst>
          </p:nvPr>
        </p:nvGraphicFramePr>
        <p:xfrm>
          <a:off x="4858856" y="221992"/>
          <a:ext cx="4176712" cy="838200"/>
        </p:xfrm>
        <a:graphic>
          <a:graphicData uri="http://schemas.openxmlformats.org/presentationml/2006/ole">
            <mc:AlternateContent xmlns:mc="http://schemas.openxmlformats.org/markup-compatibility/2006">
              <mc:Choice xmlns:v="urn:schemas-microsoft-com:vml" Requires="v">
                <p:oleObj spid="_x0000_s168238" r:id="rId3" imgW="1967646" imgH="431613" progId="Equation.3">
                  <p:embed/>
                </p:oleObj>
              </mc:Choice>
              <mc:Fallback>
                <p:oleObj r:id="rId3" imgW="1967646" imgH="431613" progId="Equation.3">
                  <p:embed/>
                  <p:pic>
                    <p:nvPicPr>
                      <p:cNvPr id="284679" name="对象 284678">
                        <a:extLst>
                          <a:ext uri="{FF2B5EF4-FFF2-40B4-BE49-F238E27FC236}">
                            <a16:creationId xmlns:a16="http://schemas.microsoft.com/office/drawing/2014/main" id="{41A4CC3D-E529-4F5D-AB4F-32E59C7101C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8856" y="221992"/>
                        <a:ext cx="417671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4680" name="对象 284679">
            <a:extLst>
              <a:ext uri="{FF2B5EF4-FFF2-40B4-BE49-F238E27FC236}">
                <a16:creationId xmlns:a16="http://schemas.microsoft.com/office/drawing/2014/main" id="{A3F03371-16F9-48D4-B24F-EA191BD1D35F}"/>
              </a:ext>
            </a:extLst>
          </p:cNvPr>
          <p:cNvGraphicFramePr>
            <a:graphicFrameLocks/>
          </p:cNvGraphicFramePr>
          <p:nvPr>
            <p:extLst>
              <p:ext uri="{D42A27DB-BD31-4B8C-83A1-F6EECF244321}">
                <p14:modId xmlns:p14="http://schemas.microsoft.com/office/powerpoint/2010/main" val="4042531508"/>
              </p:ext>
            </p:extLst>
          </p:nvPr>
        </p:nvGraphicFramePr>
        <p:xfrm>
          <a:off x="842647" y="1004024"/>
          <a:ext cx="5257800" cy="762000"/>
        </p:xfrm>
        <a:graphic>
          <a:graphicData uri="http://schemas.openxmlformats.org/presentationml/2006/ole">
            <mc:AlternateContent xmlns:mc="http://schemas.openxmlformats.org/markup-compatibility/2006">
              <mc:Choice xmlns:v="urn:schemas-microsoft-com:vml" Requires="v">
                <p:oleObj spid="_x0000_s168239" r:id="rId5" imgW="2603500" imgH="431800" progId="Equation.3">
                  <p:embed/>
                </p:oleObj>
              </mc:Choice>
              <mc:Fallback>
                <p:oleObj r:id="rId5" imgW="2603500" imgH="431800" progId="Equation.3">
                  <p:embed/>
                  <p:pic>
                    <p:nvPicPr>
                      <p:cNvPr id="284680" name="对象 284679">
                        <a:extLst>
                          <a:ext uri="{FF2B5EF4-FFF2-40B4-BE49-F238E27FC236}">
                            <a16:creationId xmlns:a16="http://schemas.microsoft.com/office/drawing/2014/main" id="{A3F03371-16F9-48D4-B24F-EA191BD1D35F}"/>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647" y="1004024"/>
                        <a:ext cx="5257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4681" name="对象 284680">
            <a:extLst>
              <a:ext uri="{FF2B5EF4-FFF2-40B4-BE49-F238E27FC236}">
                <a16:creationId xmlns:a16="http://schemas.microsoft.com/office/drawing/2014/main" id="{A45EF31D-2808-400A-95CD-9173B6086237}"/>
              </a:ext>
            </a:extLst>
          </p:cNvPr>
          <p:cNvGraphicFramePr>
            <a:graphicFrameLocks/>
          </p:cNvGraphicFramePr>
          <p:nvPr>
            <p:extLst>
              <p:ext uri="{D42A27DB-BD31-4B8C-83A1-F6EECF244321}">
                <p14:modId xmlns:p14="http://schemas.microsoft.com/office/powerpoint/2010/main" val="4270436611"/>
              </p:ext>
            </p:extLst>
          </p:nvPr>
        </p:nvGraphicFramePr>
        <p:xfrm>
          <a:off x="1512094" y="2420082"/>
          <a:ext cx="6119812" cy="838200"/>
        </p:xfrm>
        <a:graphic>
          <a:graphicData uri="http://schemas.openxmlformats.org/presentationml/2006/ole">
            <mc:AlternateContent xmlns:mc="http://schemas.openxmlformats.org/markup-compatibility/2006">
              <mc:Choice xmlns:v="urn:schemas-microsoft-com:vml" Requires="v">
                <p:oleObj spid="_x0000_s168240" r:id="rId7" imgW="2908300" imgH="457200" progId="Equation.3">
                  <p:embed/>
                </p:oleObj>
              </mc:Choice>
              <mc:Fallback>
                <p:oleObj r:id="rId7" imgW="2908300" imgH="457200" progId="Equation.3">
                  <p:embed/>
                  <p:pic>
                    <p:nvPicPr>
                      <p:cNvPr id="284681" name="对象 284680">
                        <a:extLst>
                          <a:ext uri="{FF2B5EF4-FFF2-40B4-BE49-F238E27FC236}">
                            <a16:creationId xmlns:a16="http://schemas.microsoft.com/office/drawing/2014/main" id="{A45EF31D-2808-400A-95CD-9173B6086237}"/>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2094" y="2420082"/>
                        <a:ext cx="611981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4682" name="对象 284681">
            <a:extLst>
              <a:ext uri="{FF2B5EF4-FFF2-40B4-BE49-F238E27FC236}">
                <a16:creationId xmlns:a16="http://schemas.microsoft.com/office/drawing/2014/main" id="{7713825E-341C-4E21-A436-5F097FA07C7A}"/>
              </a:ext>
            </a:extLst>
          </p:cNvPr>
          <p:cNvGraphicFramePr>
            <a:graphicFrameLocks/>
          </p:cNvGraphicFramePr>
          <p:nvPr>
            <p:extLst>
              <p:ext uri="{D42A27DB-BD31-4B8C-83A1-F6EECF244321}">
                <p14:modId xmlns:p14="http://schemas.microsoft.com/office/powerpoint/2010/main" val="2186710807"/>
              </p:ext>
            </p:extLst>
          </p:nvPr>
        </p:nvGraphicFramePr>
        <p:xfrm>
          <a:off x="1115616" y="3453263"/>
          <a:ext cx="7246353" cy="838200"/>
        </p:xfrm>
        <a:graphic>
          <a:graphicData uri="http://schemas.openxmlformats.org/presentationml/2006/ole">
            <mc:AlternateContent xmlns:mc="http://schemas.openxmlformats.org/markup-compatibility/2006">
              <mc:Choice xmlns:v="urn:schemas-microsoft-com:vml" Requires="v">
                <p:oleObj spid="_x0000_s168241" r:id="rId9" imgW="3033983" imgH="431613" progId="Equation.3">
                  <p:embed/>
                </p:oleObj>
              </mc:Choice>
              <mc:Fallback>
                <p:oleObj r:id="rId9" imgW="3033983" imgH="431613" progId="Equation.3">
                  <p:embed/>
                  <p:pic>
                    <p:nvPicPr>
                      <p:cNvPr id="284682" name="对象 284681">
                        <a:extLst>
                          <a:ext uri="{FF2B5EF4-FFF2-40B4-BE49-F238E27FC236}">
                            <a16:creationId xmlns:a16="http://schemas.microsoft.com/office/drawing/2014/main" id="{7713825E-341C-4E21-A436-5F097FA07C7A}"/>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5616" y="3453263"/>
                        <a:ext cx="7246353" cy="838200"/>
                      </a:xfrm>
                      <a:prstGeom prst="rect">
                        <a:avLst/>
                      </a:prstGeom>
                      <a:noFill/>
                      <a:ln>
                        <a:noFill/>
                      </a:ln>
                      <a:extLst/>
                    </p:spPr>
                  </p:pic>
                </p:oleObj>
              </mc:Fallback>
            </mc:AlternateContent>
          </a:graphicData>
        </a:graphic>
      </p:graphicFrame>
      <p:sp>
        <p:nvSpPr>
          <p:cNvPr id="284683" name="矩形 284682">
            <a:extLst>
              <a:ext uri="{FF2B5EF4-FFF2-40B4-BE49-F238E27FC236}">
                <a16:creationId xmlns:a16="http://schemas.microsoft.com/office/drawing/2014/main" id="{876A1AB5-FC40-438B-90B8-C3A841EEE675}"/>
              </a:ext>
            </a:extLst>
          </p:cNvPr>
          <p:cNvSpPr>
            <a:spLocks noChangeArrowheads="1"/>
          </p:cNvSpPr>
          <p:nvPr/>
        </p:nvSpPr>
        <p:spPr bwMode="auto">
          <a:xfrm>
            <a:off x="196689" y="4381896"/>
            <a:ext cx="8750622" cy="205300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0" hangingPunct="0">
              <a:spcBef>
                <a:spcPct val="20000"/>
              </a:spcBef>
              <a:buClr>
                <a:srgbClr val="27305F"/>
              </a:buClr>
              <a:buSzPct val="60000"/>
              <a:buFont typeface="Wingdings" panose="05000000000000000000" pitchFamily="2" charset="2"/>
              <a:buNone/>
            </a:pPr>
            <a:r>
              <a:rPr lang="en-US" altLang="zh-CN" sz="3200" b="1" dirty="0">
                <a:solidFill>
                  <a:srgbClr val="0000FF"/>
                </a:solidFill>
                <a:latin typeface="黑体" panose="02010609060101010101" pitchFamily="49" charset="-122"/>
                <a:ea typeface="黑体" panose="02010609060101010101" pitchFamily="49" charset="-122"/>
              </a:rPr>
              <a:t>    </a:t>
            </a:r>
            <a:r>
              <a:rPr lang="zh-CN" altLang="en-US" sz="3200" b="1" dirty="0">
                <a:solidFill>
                  <a:srgbClr val="0000FF"/>
                </a:solidFill>
                <a:latin typeface="黑体" panose="02010609060101010101" pitchFamily="49" charset="-122"/>
                <a:ea typeface="黑体" panose="02010609060101010101" pitchFamily="49" charset="-122"/>
              </a:rPr>
              <a:t>由线性代数知识知，上式写成矩阵形式为</a:t>
            </a:r>
            <a:r>
              <a:rPr lang="en-US" altLang="zh-CN" sz="3200" b="1" dirty="0" err="1">
                <a:solidFill>
                  <a:srgbClr val="0000FF"/>
                </a:solidFill>
                <a:latin typeface="黑体" panose="02010609060101010101" pitchFamily="49" charset="-122"/>
                <a:ea typeface="黑体" panose="02010609060101010101" pitchFamily="49" charset="-122"/>
              </a:rPr>
              <a:t>A</a:t>
            </a:r>
            <a:r>
              <a:rPr lang="en-US" altLang="zh-CN" sz="3200" b="1" baseline="30000" dirty="0" err="1">
                <a:solidFill>
                  <a:srgbClr val="0000FF"/>
                </a:solidFill>
                <a:latin typeface="黑体" panose="02010609060101010101" pitchFamily="49" charset="-122"/>
                <a:ea typeface="黑体" panose="02010609060101010101" pitchFamily="49" charset="-122"/>
              </a:rPr>
              <a:t>T</a:t>
            </a:r>
            <a:r>
              <a:rPr lang="en-US" altLang="zh-CN" sz="3200" b="1" dirty="0" err="1">
                <a:solidFill>
                  <a:srgbClr val="0000FF"/>
                </a:solidFill>
                <a:latin typeface="黑体" panose="02010609060101010101" pitchFamily="49" charset="-122"/>
                <a:ea typeface="黑体" panose="02010609060101010101" pitchFamily="49" charset="-122"/>
              </a:rPr>
              <a:t>Ax</a:t>
            </a:r>
            <a:r>
              <a:rPr lang="en-US" altLang="zh-CN" sz="3200" b="1" dirty="0">
                <a:solidFill>
                  <a:srgbClr val="0000FF"/>
                </a:solidFill>
                <a:latin typeface="黑体" panose="02010609060101010101" pitchFamily="49" charset="-122"/>
                <a:ea typeface="黑体" panose="02010609060101010101" pitchFamily="49" charset="-122"/>
              </a:rPr>
              <a:t>=</a:t>
            </a:r>
            <a:r>
              <a:rPr lang="en-US" altLang="zh-CN" sz="3200" b="1" dirty="0" err="1">
                <a:solidFill>
                  <a:srgbClr val="0000FF"/>
                </a:solidFill>
                <a:latin typeface="黑体" panose="02010609060101010101" pitchFamily="49" charset="-122"/>
                <a:ea typeface="黑体" panose="02010609060101010101" pitchFamily="49" charset="-122"/>
              </a:rPr>
              <a:t>A</a:t>
            </a:r>
            <a:r>
              <a:rPr lang="en-US" altLang="zh-CN" sz="3200" b="1" baseline="30000" dirty="0" err="1">
                <a:solidFill>
                  <a:srgbClr val="0000FF"/>
                </a:solidFill>
                <a:latin typeface="黑体" panose="02010609060101010101" pitchFamily="49" charset="-122"/>
                <a:ea typeface="黑体" panose="02010609060101010101" pitchFamily="49" charset="-122"/>
              </a:rPr>
              <a:t>T</a:t>
            </a:r>
            <a:r>
              <a:rPr lang="en-US" altLang="zh-CN" sz="3200" b="1" dirty="0" err="1">
                <a:solidFill>
                  <a:srgbClr val="0000FF"/>
                </a:solidFill>
                <a:latin typeface="黑体" panose="02010609060101010101" pitchFamily="49" charset="-122"/>
                <a:ea typeface="黑体" panose="02010609060101010101" pitchFamily="49" charset="-122"/>
              </a:rPr>
              <a:t>b</a:t>
            </a:r>
            <a:r>
              <a:rPr lang="zh-CN" altLang="en-US" sz="3200" b="1" dirty="0">
                <a:solidFill>
                  <a:srgbClr val="0000FF"/>
                </a:solidFill>
                <a:latin typeface="黑体" panose="02010609060101010101" pitchFamily="49" charset="-122"/>
                <a:ea typeface="黑体" panose="02010609060101010101" pitchFamily="49" charset="-122"/>
              </a:rPr>
              <a:t>。它是关于的线性方程组</a:t>
            </a:r>
            <a:r>
              <a:rPr lang="en-US" altLang="zh-CN" sz="3200" b="1" dirty="0">
                <a:solidFill>
                  <a:srgbClr val="0000FF"/>
                </a:solidFill>
                <a:latin typeface="黑体" panose="02010609060101010101" pitchFamily="49" charset="-122"/>
                <a:ea typeface="黑体" panose="02010609060101010101" pitchFamily="49" charset="-122"/>
              </a:rPr>
              <a:t>,</a:t>
            </a:r>
            <a:r>
              <a:rPr lang="zh-CN" altLang="en-US" sz="3200" b="1" dirty="0">
                <a:solidFill>
                  <a:srgbClr val="0000FF"/>
                </a:solidFill>
                <a:latin typeface="黑体" panose="02010609060101010101" pitchFamily="49" charset="-122"/>
                <a:ea typeface="黑体" panose="02010609060101010101" pitchFamily="49" charset="-122"/>
              </a:rPr>
              <a:t>也就是我们所说的正规方程组或法方程组。可以证明如果</a:t>
            </a:r>
            <a:r>
              <a:rPr lang="en-US" altLang="zh-CN" sz="3200" b="1" dirty="0">
                <a:solidFill>
                  <a:srgbClr val="0000FF"/>
                </a:solidFill>
                <a:latin typeface="黑体" panose="02010609060101010101" pitchFamily="49" charset="-122"/>
                <a:ea typeface="黑体" panose="02010609060101010101" pitchFamily="49" charset="-122"/>
              </a:rPr>
              <a:t>A</a:t>
            </a:r>
            <a:r>
              <a:rPr lang="zh-CN" altLang="en-US" sz="3200" b="1" dirty="0">
                <a:solidFill>
                  <a:srgbClr val="0000FF"/>
                </a:solidFill>
                <a:latin typeface="黑体" panose="02010609060101010101" pitchFamily="49" charset="-122"/>
                <a:ea typeface="黑体" panose="02010609060101010101" pitchFamily="49" charset="-122"/>
              </a:rPr>
              <a:t>是列满秩的</a:t>
            </a:r>
            <a:r>
              <a:rPr lang="en-US" altLang="zh-CN" sz="3200" b="1" dirty="0">
                <a:solidFill>
                  <a:srgbClr val="0000FF"/>
                </a:solidFill>
                <a:latin typeface="黑体" panose="02010609060101010101" pitchFamily="49" charset="-122"/>
                <a:ea typeface="黑体" panose="02010609060101010101" pitchFamily="49" charset="-122"/>
              </a:rPr>
              <a:t>,</a:t>
            </a:r>
            <a:r>
              <a:rPr lang="zh-CN" altLang="en-US" sz="3200" b="1" dirty="0">
                <a:solidFill>
                  <a:srgbClr val="0000FF"/>
                </a:solidFill>
                <a:latin typeface="黑体" panose="02010609060101010101" pitchFamily="49" charset="-122"/>
                <a:ea typeface="黑体" panose="02010609060101010101" pitchFamily="49" charset="-122"/>
              </a:rPr>
              <a:t>则方程组</a:t>
            </a:r>
            <a:r>
              <a:rPr lang="en-US" altLang="zh-CN" sz="3200" b="1" dirty="0" err="1">
                <a:solidFill>
                  <a:srgbClr val="0000FF"/>
                </a:solidFill>
                <a:latin typeface="黑体" panose="02010609060101010101" pitchFamily="49" charset="-122"/>
                <a:ea typeface="黑体" panose="02010609060101010101" pitchFamily="49" charset="-122"/>
              </a:rPr>
              <a:t>A</a:t>
            </a:r>
            <a:r>
              <a:rPr lang="en-US" altLang="zh-CN" sz="3200" b="1" baseline="30000" dirty="0" err="1">
                <a:solidFill>
                  <a:srgbClr val="0000FF"/>
                </a:solidFill>
                <a:latin typeface="黑体" panose="02010609060101010101" pitchFamily="49" charset="-122"/>
                <a:ea typeface="黑体" panose="02010609060101010101" pitchFamily="49" charset="-122"/>
              </a:rPr>
              <a:t>T</a:t>
            </a:r>
            <a:r>
              <a:rPr lang="en-US" altLang="zh-CN" sz="3200" b="1" dirty="0" err="1">
                <a:solidFill>
                  <a:srgbClr val="0000FF"/>
                </a:solidFill>
                <a:latin typeface="黑体" panose="02010609060101010101" pitchFamily="49" charset="-122"/>
                <a:ea typeface="黑体" panose="02010609060101010101" pitchFamily="49" charset="-122"/>
              </a:rPr>
              <a:t>Ax</a:t>
            </a:r>
            <a:r>
              <a:rPr lang="en-US" altLang="zh-CN" sz="3200" b="1" dirty="0">
                <a:solidFill>
                  <a:srgbClr val="0000FF"/>
                </a:solidFill>
                <a:latin typeface="黑体" panose="02010609060101010101" pitchFamily="49" charset="-122"/>
                <a:ea typeface="黑体" panose="02010609060101010101" pitchFamily="49" charset="-122"/>
              </a:rPr>
              <a:t>=</a:t>
            </a:r>
            <a:r>
              <a:rPr lang="en-US" altLang="zh-CN" sz="3200" b="1" dirty="0" err="1">
                <a:solidFill>
                  <a:srgbClr val="0000FF"/>
                </a:solidFill>
                <a:latin typeface="黑体" panose="02010609060101010101" pitchFamily="49" charset="-122"/>
                <a:ea typeface="黑体" panose="02010609060101010101" pitchFamily="49" charset="-122"/>
              </a:rPr>
              <a:t>A</a:t>
            </a:r>
            <a:r>
              <a:rPr lang="en-US" altLang="zh-CN" sz="3200" b="1" baseline="30000" dirty="0" err="1">
                <a:solidFill>
                  <a:srgbClr val="0000FF"/>
                </a:solidFill>
                <a:latin typeface="黑体" panose="02010609060101010101" pitchFamily="49" charset="-122"/>
                <a:ea typeface="黑体" panose="02010609060101010101" pitchFamily="49" charset="-122"/>
              </a:rPr>
              <a:t>T</a:t>
            </a:r>
            <a:r>
              <a:rPr lang="en-US" altLang="zh-CN" sz="3200" b="1" dirty="0" err="1">
                <a:solidFill>
                  <a:srgbClr val="0000FF"/>
                </a:solidFill>
                <a:latin typeface="黑体" panose="02010609060101010101" pitchFamily="49" charset="-122"/>
                <a:ea typeface="黑体" panose="02010609060101010101" pitchFamily="49" charset="-122"/>
              </a:rPr>
              <a:t>b</a:t>
            </a:r>
            <a:r>
              <a:rPr lang="zh-CN" altLang="en-US" sz="3200" b="1" dirty="0">
                <a:solidFill>
                  <a:srgbClr val="0000FF"/>
                </a:solidFill>
                <a:latin typeface="黑体" panose="02010609060101010101" pitchFamily="49" charset="-122"/>
                <a:ea typeface="黑体" panose="02010609060101010101" pitchFamily="49" charset="-122"/>
              </a:rPr>
              <a:t>存在唯一解。</a:t>
            </a:r>
          </a:p>
        </p:txBody>
      </p:sp>
    </p:spTree>
    <p:extLst>
      <p:ext uri="{BB962C8B-B14F-4D97-AF65-F5344CB8AC3E}">
        <p14:creationId xmlns:p14="http://schemas.microsoft.com/office/powerpoint/2010/main" val="1769871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5699" name="副标题 285698">
            <a:extLst>
              <a:ext uri="{FF2B5EF4-FFF2-40B4-BE49-F238E27FC236}">
                <a16:creationId xmlns:a16="http://schemas.microsoft.com/office/drawing/2014/main" id="{C579BACD-5ACC-43A3-87CD-832932C42C8D}"/>
              </a:ext>
            </a:extLst>
          </p:cNvPr>
          <p:cNvSpPr>
            <a:spLocks noGrp="1" noChangeArrowheads="1"/>
          </p:cNvSpPr>
          <p:nvPr>
            <p:ph type="subTitle" idx="1"/>
          </p:nvPr>
        </p:nvSpPr>
        <p:spPr>
          <a:xfrm>
            <a:off x="0" y="4924"/>
            <a:ext cx="9145588" cy="1295400"/>
          </a:xfrm>
          <a:ln>
            <a:solidFill>
              <a:schemeClr val="bg1"/>
            </a:solidFill>
            <a:miter lim="800000"/>
            <a:headEnd/>
            <a:tailEnd/>
          </a:ln>
        </p:spPr>
        <p:txBody>
          <a:bodyPr/>
          <a:lstStyle/>
          <a:p>
            <a:pPr algn="l"/>
            <a:r>
              <a:rPr lang="en-US" altLang="zh-CN" sz="3200" b="1" dirty="0">
                <a:solidFill>
                  <a:srgbClr val="FF0066"/>
                </a:solidFill>
                <a:latin typeface="黑体" panose="02010609060101010101" pitchFamily="49" charset="-122"/>
                <a:ea typeface="黑体" panose="02010609060101010101" pitchFamily="49" charset="-122"/>
              </a:rPr>
              <a:t>(4)</a:t>
            </a:r>
            <a:r>
              <a:rPr lang="zh-CN" altLang="en-US" sz="3200" b="1" dirty="0">
                <a:solidFill>
                  <a:srgbClr val="FF0066"/>
                </a:solidFill>
                <a:latin typeface="黑体" panose="02010609060101010101" pitchFamily="49" charset="-122"/>
                <a:ea typeface="黑体" panose="02010609060101010101" pitchFamily="49" charset="-122"/>
              </a:rPr>
              <a:t>超定方程组的最小二乘解</a:t>
            </a:r>
          </a:p>
          <a:p>
            <a:pPr algn="l" eaLnBrk="0" hangingPunct="0">
              <a:lnSpc>
                <a:spcPct val="80000"/>
              </a:lnSpc>
              <a:spcBef>
                <a:spcPct val="50000"/>
              </a:spcBef>
              <a:buClr>
                <a:srgbClr val="27305F"/>
              </a:buClr>
              <a:buSzPct val="60000"/>
              <a:buFont typeface="Wingdings" panose="05000000000000000000" pitchFamily="2" charset="2"/>
              <a:buNone/>
            </a:pPr>
            <a:r>
              <a:rPr lang="zh-CN" altLang="en-US" sz="3200" b="1" dirty="0">
                <a:solidFill>
                  <a:srgbClr val="FF0066"/>
                </a:solidFill>
                <a:latin typeface="黑体" panose="02010609060101010101" pitchFamily="49" charset="-122"/>
                <a:ea typeface="黑体" panose="02010609060101010101" pitchFamily="49" charset="-122"/>
              </a:rPr>
              <a:t>例</a:t>
            </a:r>
            <a:r>
              <a:rPr lang="en-US" altLang="zh-CN" sz="3200" b="1" dirty="0">
                <a:solidFill>
                  <a:srgbClr val="FF0066"/>
                </a:solidFill>
                <a:latin typeface="黑体" panose="02010609060101010101" pitchFamily="49" charset="-122"/>
                <a:ea typeface="黑体" panose="02010609060101010101" pitchFamily="49" charset="-122"/>
              </a:rPr>
              <a:t>5.4</a:t>
            </a:r>
            <a:r>
              <a:rPr lang="en-US" altLang="zh-CN" sz="3200" b="1" dirty="0">
                <a:latin typeface="黑体" panose="02010609060101010101" pitchFamily="49" charset="-122"/>
                <a:ea typeface="黑体" panose="02010609060101010101" pitchFamily="49" charset="-122"/>
              </a:rPr>
              <a:t>  </a:t>
            </a:r>
            <a:r>
              <a:rPr lang="zh-CN" altLang="en-US" sz="3200" b="1" dirty="0">
                <a:solidFill>
                  <a:srgbClr val="0000FF"/>
                </a:solidFill>
                <a:latin typeface="黑体" panose="02010609060101010101" pitchFamily="49" charset="-122"/>
                <a:ea typeface="黑体" panose="02010609060101010101" pitchFamily="49" charset="-122"/>
              </a:rPr>
              <a:t>求超定方程组</a:t>
            </a:r>
            <a:endParaRPr lang="zh-CN" altLang="en-US" sz="3200" b="1" dirty="0">
              <a:solidFill>
                <a:srgbClr val="FF0066"/>
              </a:solidFill>
              <a:latin typeface="黑体" panose="02010609060101010101" pitchFamily="49" charset="-122"/>
              <a:ea typeface="黑体" panose="02010609060101010101" pitchFamily="49" charset="-122"/>
            </a:endParaRPr>
          </a:p>
        </p:txBody>
      </p:sp>
      <p:graphicFrame>
        <p:nvGraphicFramePr>
          <p:cNvPr id="285700" name="对象 285699">
            <a:extLst>
              <a:ext uri="{FF2B5EF4-FFF2-40B4-BE49-F238E27FC236}">
                <a16:creationId xmlns:a16="http://schemas.microsoft.com/office/drawing/2014/main" id="{43740CCD-8D60-4AC9-AFC3-FAEEB7874731}"/>
              </a:ext>
            </a:extLst>
          </p:cNvPr>
          <p:cNvGraphicFramePr>
            <a:graphicFrameLocks/>
          </p:cNvGraphicFramePr>
          <p:nvPr>
            <p:extLst>
              <p:ext uri="{D42A27DB-BD31-4B8C-83A1-F6EECF244321}">
                <p14:modId xmlns:p14="http://schemas.microsoft.com/office/powerpoint/2010/main" val="3934391933"/>
              </p:ext>
            </p:extLst>
          </p:nvPr>
        </p:nvGraphicFramePr>
        <p:xfrm>
          <a:off x="1447441" y="1124349"/>
          <a:ext cx="3457575" cy="1801812"/>
        </p:xfrm>
        <a:graphic>
          <a:graphicData uri="http://schemas.openxmlformats.org/presentationml/2006/ole">
            <mc:AlternateContent xmlns:mc="http://schemas.openxmlformats.org/markup-compatibility/2006">
              <mc:Choice xmlns:v="urn:schemas-microsoft-com:vml" Requires="v">
                <p:oleObj spid="_x0000_s169187" r:id="rId3" imgW="990170" imgH="939392" progId="Equation.3">
                  <p:embed/>
                </p:oleObj>
              </mc:Choice>
              <mc:Fallback>
                <p:oleObj r:id="rId3" imgW="990170" imgH="939392" progId="Equation.3">
                  <p:embed/>
                  <p:pic>
                    <p:nvPicPr>
                      <p:cNvPr id="285700" name="对象 285699">
                        <a:extLst>
                          <a:ext uri="{FF2B5EF4-FFF2-40B4-BE49-F238E27FC236}">
                            <a16:creationId xmlns:a16="http://schemas.microsoft.com/office/drawing/2014/main" id="{43740CCD-8D60-4AC9-AFC3-FAEEB787473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441" y="1124349"/>
                        <a:ext cx="3457575" cy="180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85701" name="矩形 285700">
            <a:extLst>
              <a:ext uri="{FF2B5EF4-FFF2-40B4-BE49-F238E27FC236}">
                <a16:creationId xmlns:a16="http://schemas.microsoft.com/office/drawing/2014/main" id="{05495B25-04C1-41AE-97BF-2896F5A4982B}"/>
              </a:ext>
            </a:extLst>
          </p:cNvPr>
          <p:cNvSpPr>
            <a:spLocks noChangeArrowheads="1"/>
          </p:cNvSpPr>
          <p:nvPr/>
        </p:nvSpPr>
        <p:spPr bwMode="auto">
          <a:xfrm>
            <a:off x="5113276" y="1365649"/>
            <a:ext cx="3655142" cy="131921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spcBef>
                <a:spcPct val="20000"/>
              </a:spcBef>
            </a:pPr>
            <a:r>
              <a:rPr lang="zh-CN" altLang="en-US" sz="3200" b="1" dirty="0">
                <a:solidFill>
                  <a:srgbClr val="0000FF"/>
                </a:solidFill>
                <a:latin typeface="黑体" panose="02010609060101010101" pitchFamily="49" charset="-122"/>
                <a:ea typeface="黑体" panose="02010609060101010101" pitchFamily="49" charset="-122"/>
              </a:rPr>
              <a:t>的最小二乘解，并求误差平方和。</a:t>
            </a:r>
          </a:p>
        </p:txBody>
      </p:sp>
      <p:sp>
        <p:nvSpPr>
          <p:cNvPr id="285702" name="矩形 285701">
            <a:extLst>
              <a:ext uri="{FF2B5EF4-FFF2-40B4-BE49-F238E27FC236}">
                <a16:creationId xmlns:a16="http://schemas.microsoft.com/office/drawing/2014/main" id="{4B8EF613-BBB9-4C9A-B5DC-C0FFE3758BE5}"/>
              </a:ext>
            </a:extLst>
          </p:cNvPr>
          <p:cNvSpPr>
            <a:spLocks noChangeArrowheads="1"/>
          </p:cNvSpPr>
          <p:nvPr/>
        </p:nvSpPr>
        <p:spPr bwMode="auto">
          <a:xfrm>
            <a:off x="-4763" y="3032919"/>
            <a:ext cx="9074150" cy="5032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0" hangingPunct="0">
              <a:lnSpc>
                <a:spcPct val="80000"/>
              </a:lnSpc>
              <a:spcBef>
                <a:spcPct val="50000"/>
              </a:spcBef>
              <a:buClr>
                <a:srgbClr val="27305F"/>
              </a:buClr>
              <a:buSzPct val="60000"/>
              <a:buFont typeface="Wingdings" panose="05000000000000000000" pitchFamily="2" charset="2"/>
              <a:buNone/>
            </a:pPr>
            <a:r>
              <a:rPr lang="zh-CN" altLang="en-US" sz="3200" b="1">
                <a:solidFill>
                  <a:srgbClr val="FF0066"/>
                </a:solidFill>
                <a:latin typeface="黑体" panose="02010609060101010101" pitchFamily="49" charset="-122"/>
                <a:ea typeface="黑体" panose="02010609060101010101" pitchFamily="49" charset="-122"/>
              </a:rPr>
              <a:t>解</a:t>
            </a:r>
            <a:r>
              <a:rPr lang="zh-CN" altLang="en-US" sz="3200" b="1">
                <a:solidFill>
                  <a:srgbClr val="0000FF"/>
                </a:solidFill>
                <a:latin typeface="黑体" panose="02010609060101010101" pitchFamily="49" charset="-122"/>
                <a:ea typeface="黑体" panose="02010609060101010101" pitchFamily="49" charset="-122"/>
              </a:rPr>
              <a:t>  方程组写成矩阵形式为</a:t>
            </a:r>
          </a:p>
        </p:txBody>
      </p:sp>
      <p:graphicFrame>
        <p:nvGraphicFramePr>
          <p:cNvPr id="285703" name="对象 285702">
            <a:extLst>
              <a:ext uri="{FF2B5EF4-FFF2-40B4-BE49-F238E27FC236}">
                <a16:creationId xmlns:a16="http://schemas.microsoft.com/office/drawing/2014/main" id="{5D321DDD-1BD2-48BD-A65B-00DDD6DCF3C1}"/>
              </a:ext>
            </a:extLst>
          </p:cNvPr>
          <p:cNvGraphicFramePr>
            <a:graphicFrameLocks/>
          </p:cNvGraphicFramePr>
          <p:nvPr>
            <p:extLst>
              <p:ext uri="{D42A27DB-BD31-4B8C-83A1-F6EECF244321}">
                <p14:modId xmlns:p14="http://schemas.microsoft.com/office/powerpoint/2010/main" val="800545102"/>
              </p:ext>
            </p:extLst>
          </p:nvPr>
        </p:nvGraphicFramePr>
        <p:xfrm>
          <a:off x="5085172" y="2709235"/>
          <a:ext cx="3311525" cy="1676400"/>
        </p:xfrm>
        <a:graphic>
          <a:graphicData uri="http://schemas.openxmlformats.org/presentationml/2006/ole">
            <mc:AlternateContent xmlns:mc="http://schemas.openxmlformats.org/markup-compatibility/2006">
              <mc:Choice xmlns:v="urn:schemas-microsoft-com:vml" Requires="v">
                <p:oleObj spid="_x0000_s169188" r:id="rId5" imgW="1282700" imgH="914400" progId="Equation.3">
                  <p:embed/>
                </p:oleObj>
              </mc:Choice>
              <mc:Fallback>
                <p:oleObj r:id="rId5" imgW="1282700" imgH="914400" progId="Equation.3">
                  <p:embed/>
                  <p:pic>
                    <p:nvPicPr>
                      <p:cNvPr id="285703" name="对象 285702">
                        <a:extLst>
                          <a:ext uri="{FF2B5EF4-FFF2-40B4-BE49-F238E27FC236}">
                            <a16:creationId xmlns:a16="http://schemas.microsoft.com/office/drawing/2014/main" id="{5D321DDD-1BD2-48BD-A65B-00DDD6DCF3C1}"/>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5172" y="2709235"/>
                        <a:ext cx="33115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85704" name="文本框 285703">
            <a:extLst>
              <a:ext uri="{FF2B5EF4-FFF2-40B4-BE49-F238E27FC236}">
                <a16:creationId xmlns:a16="http://schemas.microsoft.com/office/drawing/2014/main" id="{DFA7299E-6D67-49E1-86AE-FA3CE75831E7}"/>
              </a:ext>
            </a:extLst>
          </p:cNvPr>
          <p:cNvSpPr txBox="1">
            <a:spLocks noChangeArrowheads="1"/>
          </p:cNvSpPr>
          <p:nvPr/>
        </p:nvSpPr>
        <p:spPr bwMode="auto">
          <a:xfrm>
            <a:off x="-176573" y="3945134"/>
            <a:ext cx="3352801"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lnSpc>
                <a:spcPct val="80000"/>
              </a:lnSpc>
              <a:spcBef>
                <a:spcPct val="50000"/>
              </a:spcBef>
              <a:buClr>
                <a:srgbClr val="27305F"/>
              </a:buClr>
              <a:buSzPct val="60000"/>
              <a:buFont typeface="Wingdings" panose="05000000000000000000" pitchFamily="2" charset="2"/>
              <a:buNone/>
            </a:pPr>
            <a:r>
              <a:rPr lang="zh-CN" altLang="en-US" sz="3200" b="1" dirty="0">
                <a:solidFill>
                  <a:srgbClr val="0000FF"/>
                </a:solidFill>
                <a:latin typeface="黑体" panose="02010609060101010101" pitchFamily="49" charset="-122"/>
                <a:ea typeface="黑体" panose="02010609060101010101" pitchFamily="49" charset="-122"/>
              </a:rPr>
              <a:t>正规方程组为 </a:t>
            </a:r>
          </a:p>
        </p:txBody>
      </p:sp>
      <p:graphicFrame>
        <p:nvGraphicFramePr>
          <p:cNvPr id="285705" name="对象 285704">
            <a:extLst>
              <a:ext uri="{FF2B5EF4-FFF2-40B4-BE49-F238E27FC236}">
                <a16:creationId xmlns:a16="http://schemas.microsoft.com/office/drawing/2014/main" id="{F292EBA1-987D-4B8C-9A77-9B1819539C9C}"/>
              </a:ext>
            </a:extLst>
          </p:cNvPr>
          <p:cNvGraphicFramePr>
            <a:graphicFrameLocks/>
          </p:cNvGraphicFramePr>
          <p:nvPr>
            <p:extLst>
              <p:ext uri="{D42A27DB-BD31-4B8C-83A1-F6EECF244321}">
                <p14:modId xmlns:p14="http://schemas.microsoft.com/office/powerpoint/2010/main" val="644028587"/>
              </p:ext>
            </p:extLst>
          </p:nvPr>
        </p:nvGraphicFramePr>
        <p:xfrm>
          <a:off x="319497" y="4557318"/>
          <a:ext cx="8077200" cy="1895475"/>
        </p:xfrm>
        <a:graphic>
          <a:graphicData uri="http://schemas.openxmlformats.org/presentationml/2006/ole">
            <mc:AlternateContent xmlns:mc="http://schemas.openxmlformats.org/markup-compatibility/2006">
              <mc:Choice xmlns:v="urn:schemas-microsoft-com:vml" Requires="v">
                <p:oleObj spid="_x0000_s169189" r:id="rId7" imgW="3225800" imgH="914400" progId="Equation.3">
                  <p:embed/>
                </p:oleObj>
              </mc:Choice>
              <mc:Fallback>
                <p:oleObj r:id="rId7" imgW="3225800" imgH="914400" progId="Equation.3">
                  <p:embed/>
                  <p:pic>
                    <p:nvPicPr>
                      <p:cNvPr id="285705" name="对象 285704">
                        <a:extLst>
                          <a:ext uri="{FF2B5EF4-FFF2-40B4-BE49-F238E27FC236}">
                            <a16:creationId xmlns:a16="http://schemas.microsoft.com/office/drawing/2014/main" id="{F292EBA1-987D-4B8C-9A77-9B1819539C9C}"/>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9497" y="4557318"/>
                        <a:ext cx="80772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0555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57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57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570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57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2" grpId="0" animBg="1"/>
      <p:bldP spid="28570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F36F3CF-C310-401A-92FA-D8B4E1AD601D}"/>
              </a:ext>
            </a:extLst>
          </p:cNvPr>
          <p:cNvSpPr>
            <a:spLocks noGrp="1" noChangeArrowheads="1"/>
          </p:cNvSpPr>
          <p:nvPr>
            <p:ph type="title"/>
          </p:nvPr>
        </p:nvSpPr>
        <p:spPr>
          <a:xfrm>
            <a:off x="3131840" y="692696"/>
            <a:ext cx="2471936" cy="561975"/>
          </a:xfrm>
        </p:spPr>
        <p:txBody>
          <a:bodyPr>
            <a:normAutofit/>
          </a:bodyPr>
          <a:lstStyle/>
          <a:p>
            <a:pPr eaLnBrk="1" hangingPunct="1"/>
            <a:r>
              <a:rPr lang="zh-CN" altLang="en-US" sz="2800" dirty="0"/>
              <a:t>插值基函数</a:t>
            </a:r>
          </a:p>
        </p:txBody>
      </p:sp>
      <p:sp>
        <p:nvSpPr>
          <p:cNvPr id="775195" name="Text Box 27">
            <a:extLst>
              <a:ext uri="{FF2B5EF4-FFF2-40B4-BE49-F238E27FC236}">
                <a16:creationId xmlns:a16="http://schemas.microsoft.com/office/drawing/2014/main" id="{B818F2F4-84CF-43C3-AD0D-7145C8025230}"/>
              </a:ext>
            </a:extLst>
          </p:cNvPr>
          <p:cNvSpPr txBox="1">
            <a:spLocks noChangeArrowheads="1"/>
          </p:cNvSpPr>
          <p:nvPr/>
        </p:nvSpPr>
        <p:spPr bwMode="auto">
          <a:xfrm>
            <a:off x="323528" y="1307244"/>
            <a:ext cx="8622704" cy="108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algn="l" eaLnBrk="1" hangingPunct="1">
              <a:lnSpc>
                <a:spcPct val="120000"/>
              </a:lnSpc>
              <a:spcBef>
                <a:spcPct val="0"/>
              </a:spcBef>
              <a:buClr>
                <a:srgbClr val="FF3300"/>
              </a:buClr>
              <a:buSzTx/>
              <a:buFont typeface="Wingdings" panose="05000000000000000000" pitchFamily="2" charset="2"/>
              <a:buChar char="q"/>
            </a:pPr>
            <a:r>
              <a:rPr lang="zh-CN" altLang="en-US" dirty="0">
                <a:solidFill>
                  <a:srgbClr val="0000CC"/>
                </a:solidFill>
                <a:latin typeface="Times New Roman" panose="02020603050405020304" pitchFamily="18" charset="0"/>
                <a:ea typeface="楷体_GB2312" pitchFamily="49" charset="-122"/>
              </a:rPr>
              <a:t> </a:t>
            </a:r>
            <a:r>
              <a:rPr lang="zh-CN" altLang="en-US" b="0" dirty="0">
                <a:latin typeface="Times New Roman" panose="02020603050405020304" pitchFamily="18" charset="0"/>
                <a:ea typeface="楷体_GB2312" pitchFamily="49" charset="-122"/>
              </a:rPr>
              <a:t>令 </a:t>
            </a:r>
            <a:r>
              <a:rPr lang="en-US" altLang="zh-CN" b="0" i="1" dirty="0" err="1">
                <a:latin typeface="Times New Roman" panose="02020603050405020304" pitchFamily="18" charset="0"/>
                <a:ea typeface="楷体_GB2312" pitchFamily="49" charset="-122"/>
              </a:rPr>
              <a:t>P</a:t>
            </a:r>
            <a:r>
              <a:rPr lang="en-US" altLang="zh-CN" b="0" baseline="-20000" dirty="0" err="1">
                <a:latin typeface="Times New Roman" panose="02020603050405020304" pitchFamily="18" charset="0"/>
                <a:ea typeface="楷体_GB2312" pitchFamily="49" charset="-122"/>
              </a:rPr>
              <a:t>n</a:t>
            </a:r>
            <a:r>
              <a:rPr lang="en-US" altLang="zh-CN" b="0" dirty="0">
                <a:latin typeface="Times New Roman" panose="02020603050405020304" pitchFamily="18" charset="0"/>
                <a:ea typeface="楷体_GB2312" pitchFamily="49" charset="-122"/>
              </a:rPr>
              <a:t>(</a:t>
            </a:r>
            <a:r>
              <a:rPr lang="en-US" altLang="zh-CN" b="0" i="1" dirty="0">
                <a:latin typeface="Times New Roman" panose="02020603050405020304" pitchFamily="18" charset="0"/>
                <a:ea typeface="楷体_GB2312" pitchFamily="49" charset="-122"/>
              </a:rPr>
              <a:t>x</a:t>
            </a:r>
            <a:r>
              <a:rPr lang="en-US" altLang="zh-CN" b="0" dirty="0">
                <a:latin typeface="Times New Roman" panose="02020603050405020304" pitchFamily="18" charset="0"/>
                <a:ea typeface="楷体_GB2312" pitchFamily="49" charset="-122"/>
              </a:rPr>
              <a:t>)={</a:t>
            </a:r>
            <a:r>
              <a:rPr lang="zh-CN" altLang="en-US" b="0" dirty="0">
                <a:latin typeface="Times New Roman" panose="02020603050405020304" pitchFamily="18" charset="0"/>
                <a:ea typeface="楷体_GB2312" pitchFamily="49" charset="-122"/>
              </a:rPr>
              <a:t>次数不超过 </a:t>
            </a:r>
            <a:r>
              <a:rPr lang="en-US" altLang="zh-CN" b="0" i="1" dirty="0">
                <a:latin typeface="Times New Roman" panose="02020603050405020304" pitchFamily="18" charset="0"/>
                <a:ea typeface="楷体_GB2312" pitchFamily="49" charset="-122"/>
              </a:rPr>
              <a:t>n </a:t>
            </a:r>
            <a:r>
              <a:rPr lang="zh-CN" altLang="en-US" b="0" dirty="0">
                <a:latin typeface="Times New Roman" panose="02020603050405020304" pitchFamily="18" charset="0"/>
                <a:ea typeface="楷体_GB2312" pitchFamily="49" charset="-122"/>
              </a:rPr>
              <a:t>的多项式的全体}，则</a:t>
            </a:r>
            <a:r>
              <a:rPr lang="en-US" altLang="zh-CN" b="0" i="1" dirty="0" err="1">
                <a:latin typeface="Times New Roman" panose="02020603050405020304" pitchFamily="18" charset="0"/>
                <a:ea typeface="楷体_GB2312" pitchFamily="49" charset="-122"/>
              </a:rPr>
              <a:t>P</a:t>
            </a:r>
            <a:r>
              <a:rPr lang="en-US" altLang="zh-CN" b="0" baseline="-20000" dirty="0" err="1">
                <a:latin typeface="Times New Roman" panose="02020603050405020304" pitchFamily="18" charset="0"/>
                <a:ea typeface="楷体_GB2312" pitchFamily="49" charset="-122"/>
              </a:rPr>
              <a:t>n</a:t>
            </a:r>
            <a:r>
              <a:rPr lang="en-US" altLang="zh-CN" b="0" dirty="0">
                <a:latin typeface="Times New Roman" panose="02020603050405020304" pitchFamily="18" charset="0"/>
                <a:ea typeface="楷体_GB2312" pitchFamily="49" charset="-122"/>
              </a:rPr>
              <a:t>(</a:t>
            </a:r>
            <a:r>
              <a:rPr lang="en-US" altLang="zh-CN" b="0" i="1" dirty="0">
                <a:latin typeface="Times New Roman" panose="02020603050405020304" pitchFamily="18" charset="0"/>
                <a:ea typeface="楷体_GB2312" pitchFamily="49" charset="-122"/>
              </a:rPr>
              <a:t>x</a:t>
            </a:r>
            <a:r>
              <a:rPr lang="en-US" altLang="zh-CN" b="0" dirty="0">
                <a:latin typeface="Times New Roman" panose="02020603050405020304" pitchFamily="18" charset="0"/>
                <a:ea typeface="楷体_GB2312" pitchFamily="49" charset="-122"/>
              </a:rPr>
              <a:t>) </a:t>
            </a:r>
            <a:r>
              <a:rPr lang="zh-CN" altLang="en-US" b="0" dirty="0">
                <a:latin typeface="Times New Roman" panose="02020603050405020304" pitchFamily="18" charset="0"/>
                <a:ea typeface="楷体_GB2312" pitchFamily="49" charset="-122"/>
              </a:rPr>
              <a:t>构成一个 </a:t>
            </a:r>
            <a:r>
              <a:rPr lang="en-US" altLang="zh-CN" b="0" i="1" dirty="0">
                <a:latin typeface="Times New Roman" panose="02020603050405020304" pitchFamily="18" charset="0"/>
                <a:ea typeface="楷体_GB2312" pitchFamily="49" charset="-122"/>
              </a:rPr>
              <a:t>n</a:t>
            </a:r>
            <a:r>
              <a:rPr lang="en-US" altLang="zh-CN" b="0" dirty="0">
                <a:latin typeface="Times New Roman" panose="02020603050405020304" pitchFamily="18" charset="0"/>
                <a:ea typeface="楷体_GB2312" pitchFamily="49" charset="-122"/>
              </a:rPr>
              <a:t>+1 </a:t>
            </a:r>
            <a:r>
              <a:rPr lang="zh-CN" altLang="en-US" b="0" dirty="0">
                <a:latin typeface="Times New Roman" panose="02020603050405020304" pitchFamily="18" charset="0"/>
                <a:ea typeface="楷体_GB2312" pitchFamily="49" charset="-122"/>
              </a:rPr>
              <a:t>维线性空间，设其一组基为</a:t>
            </a:r>
          </a:p>
        </p:txBody>
      </p:sp>
      <p:sp>
        <p:nvSpPr>
          <p:cNvPr id="775196" name="Text Box 28">
            <a:extLst>
              <a:ext uri="{FF2B5EF4-FFF2-40B4-BE49-F238E27FC236}">
                <a16:creationId xmlns:a16="http://schemas.microsoft.com/office/drawing/2014/main" id="{A78908EA-66B1-4AA4-8B9F-437BB4455817}"/>
              </a:ext>
            </a:extLst>
          </p:cNvPr>
          <p:cNvSpPr txBox="1">
            <a:spLocks noChangeArrowheads="1"/>
          </p:cNvSpPr>
          <p:nvPr/>
        </p:nvSpPr>
        <p:spPr bwMode="auto">
          <a:xfrm>
            <a:off x="167680" y="3046912"/>
            <a:ext cx="8001000" cy="565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algn="l" eaLnBrk="1" hangingPunct="1">
              <a:lnSpc>
                <a:spcPct val="120000"/>
              </a:lnSpc>
              <a:spcBef>
                <a:spcPct val="0"/>
              </a:spcBef>
              <a:buClr>
                <a:srgbClr val="FF3300"/>
              </a:buClr>
              <a:buSzTx/>
              <a:buFont typeface="Wingdings" panose="05000000000000000000" pitchFamily="2" charset="2"/>
              <a:buNone/>
            </a:pPr>
            <a:r>
              <a:rPr lang="zh-CN" altLang="en-US" b="0" dirty="0">
                <a:latin typeface="Times New Roman" panose="02020603050405020304" pitchFamily="18" charset="0"/>
                <a:ea typeface="楷体_GB2312" pitchFamily="49" charset="-122"/>
              </a:rPr>
              <a:t>则插值多项式 </a:t>
            </a:r>
            <a:r>
              <a:rPr lang="en-US" altLang="zh-CN" b="0" i="1" dirty="0" err="1">
                <a:latin typeface="Times New Roman" panose="02020603050405020304" pitchFamily="18" charset="0"/>
                <a:ea typeface="楷体_GB2312" pitchFamily="49" charset="-122"/>
              </a:rPr>
              <a:t>p</a:t>
            </a:r>
            <a:r>
              <a:rPr lang="en-US" altLang="zh-CN" b="0" baseline="-20000" dirty="0" err="1">
                <a:latin typeface="Times New Roman" panose="02020603050405020304" pitchFamily="18" charset="0"/>
                <a:ea typeface="楷体_GB2312" pitchFamily="49" charset="-122"/>
              </a:rPr>
              <a:t>n</a:t>
            </a:r>
            <a:r>
              <a:rPr lang="en-US" altLang="zh-CN" b="0" dirty="0">
                <a:latin typeface="Times New Roman" panose="02020603050405020304" pitchFamily="18" charset="0"/>
                <a:ea typeface="楷体_GB2312" pitchFamily="49" charset="-122"/>
              </a:rPr>
              <a:t>(</a:t>
            </a:r>
            <a:r>
              <a:rPr lang="en-US" altLang="zh-CN" b="0" i="1" dirty="0">
                <a:latin typeface="Times New Roman" panose="02020603050405020304" pitchFamily="18" charset="0"/>
                <a:ea typeface="楷体_GB2312" pitchFamily="49" charset="-122"/>
              </a:rPr>
              <a:t>x</a:t>
            </a:r>
            <a:r>
              <a:rPr lang="en-US" altLang="zh-CN" b="0" dirty="0">
                <a:latin typeface="Times New Roman" panose="02020603050405020304" pitchFamily="18" charset="0"/>
                <a:ea typeface="楷体_GB2312" pitchFamily="49" charset="-122"/>
              </a:rPr>
              <a:t>)</a:t>
            </a:r>
            <a:r>
              <a:rPr lang="zh-CN" altLang="en-US" b="0" dirty="0">
                <a:latin typeface="Times New Roman" panose="02020603050405020304" pitchFamily="18" charset="0"/>
                <a:ea typeface="楷体_GB2312" pitchFamily="49" charset="-122"/>
              </a:rPr>
              <a:t>可以被这组基线性表出，即：</a:t>
            </a:r>
          </a:p>
        </p:txBody>
      </p:sp>
      <p:sp>
        <p:nvSpPr>
          <p:cNvPr id="775199" name="Text Box 31">
            <a:extLst>
              <a:ext uri="{FF2B5EF4-FFF2-40B4-BE49-F238E27FC236}">
                <a16:creationId xmlns:a16="http://schemas.microsoft.com/office/drawing/2014/main" id="{72AD129E-3A5E-4CFD-A9B1-EBA64C8A4877}"/>
              </a:ext>
            </a:extLst>
          </p:cNvPr>
          <p:cNvSpPr txBox="1">
            <a:spLocks noChangeArrowheads="1"/>
          </p:cNvSpPr>
          <p:nvPr/>
        </p:nvSpPr>
        <p:spPr bwMode="auto">
          <a:xfrm>
            <a:off x="395536" y="4437112"/>
            <a:ext cx="8269362" cy="1082412"/>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algn="l" eaLnBrk="1" hangingPunct="1">
              <a:lnSpc>
                <a:spcPct val="120000"/>
              </a:lnSpc>
              <a:spcBef>
                <a:spcPct val="0"/>
              </a:spcBef>
              <a:buClr>
                <a:srgbClr val="FF3300"/>
              </a:buClr>
              <a:buSzTx/>
              <a:buFont typeface="Wingdings" panose="05000000000000000000" pitchFamily="2" charset="2"/>
              <a:buNone/>
            </a:pPr>
            <a:r>
              <a:rPr lang="zh-CN" altLang="en-US" b="0" dirty="0">
                <a:latin typeface="Times New Roman" panose="02020603050405020304" pitchFamily="18" charset="0"/>
                <a:ea typeface="楷体_GB2312" pitchFamily="49" charset="-122"/>
              </a:rPr>
              <a:t>这样就可以通过</a:t>
            </a:r>
            <a:r>
              <a:rPr lang="zh-CN" altLang="en-US" b="0" dirty="0">
                <a:solidFill>
                  <a:srgbClr val="FF0000"/>
                </a:solidFill>
                <a:latin typeface="Times New Roman" panose="02020603050405020304" pitchFamily="18" charset="0"/>
                <a:ea typeface="楷体_GB2312" pitchFamily="49" charset="-122"/>
              </a:rPr>
              <a:t>不同的基</a:t>
            </a:r>
            <a:r>
              <a:rPr lang="zh-CN" altLang="en-US" b="0" dirty="0">
                <a:latin typeface="Times New Roman" panose="02020603050405020304" pitchFamily="18" charset="0"/>
                <a:ea typeface="楷体_GB2312" pitchFamily="49" charset="-122"/>
              </a:rPr>
              <a:t>来构造插值多项式 </a:t>
            </a:r>
            <a:r>
              <a:rPr lang="en-US" altLang="zh-CN" b="0" i="1" dirty="0" err="1">
                <a:latin typeface="Times New Roman" panose="02020603050405020304" pitchFamily="18" charset="0"/>
                <a:ea typeface="楷体_GB2312" pitchFamily="49" charset="-122"/>
              </a:rPr>
              <a:t>p</a:t>
            </a:r>
            <a:r>
              <a:rPr lang="en-US" altLang="zh-CN" b="0" baseline="-20000" dirty="0" err="1">
                <a:latin typeface="Times New Roman" panose="02020603050405020304" pitchFamily="18" charset="0"/>
                <a:ea typeface="楷体_GB2312" pitchFamily="49" charset="-122"/>
              </a:rPr>
              <a:t>n</a:t>
            </a:r>
            <a:r>
              <a:rPr lang="en-US" altLang="zh-CN" b="0" dirty="0">
                <a:latin typeface="Times New Roman" panose="02020603050405020304" pitchFamily="18" charset="0"/>
                <a:ea typeface="楷体_GB2312" pitchFamily="49" charset="-122"/>
              </a:rPr>
              <a:t>(</a:t>
            </a:r>
            <a:r>
              <a:rPr lang="en-US" altLang="zh-CN" b="0" i="1" dirty="0">
                <a:latin typeface="Times New Roman" panose="02020603050405020304" pitchFamily="18" charset="0"/>
                <a:ea typeface="楷体_GB2312" pitchFamily="49" charset="-122"/>
              </a:rPr>
              <a:t>x</a:t>
            </a:r>
            <a:r>
              <a:rPr lang="en-US" altLang="zh-CN" b="0" dirty="0">
                <a:latin typeface="Times New Roman" panose="02020603050405020304" pitchFamily="18" charset="0"/>
                <a:ea typeface="楷体_GB2312" pitchFamily="49" charset="-122"/>
              </a:rPr>
              <a:t>)</a:t>
            </a:r>
            <a:r>
              <a:rPr lang="zh-CN" altLang="en-US" b="0" dirty="0">
                <a:latin typeface="Times New Roman" panose="02020603050405020304" pitchFamily="18" charset="0"/>
                <a:ea typeface="楷体_GB2312" pitchFamily="49" charset="-122"/>
              </a:rPr>
              <a:t>项，这样的方法称为</a:t>
            </a:r>
            <a:r>
              <a:rPr lang="zh-CN" altLang="en-US" b="0" dirty="0">
                <a:solidFill>
                  <a:srgbClr val="0000FF"/>
                </a:solidFill>
                <a:latin typeface="Times New Roman" panose="02020603050405020304" pitchFamily="18" charset="0"/>
                <a:ea typeface="楷体_GB2312" pitchFamily="49" charset="-122"/>
              </a:rPr>
              <a:t>基函数法。</a:t>
            </a:r>
          </a:p>
        </p:txBody>
      </p:sp>
      <mc:AlternateContent xmlns:mc="http://schemas.openxmlformats.org/markup-compatibility/2006">
        <mc:Choice xmlns:a14="http://schemas.microsoft.com/office/drawing/2010/main" Requires="a14">
          <p:sp>
            <p:nvSpPr>
              <p:cNvPr id="775202" name="Object 34">
                <a:extLst>
                  <a:ext uri="{FF2B5EF4-FFF2-40B4-BE49-F238E27FC236}">
                    <a16:creationId xmlns:a16="http://schemas.microsoft.com/office/drawing/2014/main" id="{42CDC566-9D49-42B1-9E9E-5D1BE30E155D}"/>
                  </a:ext>
                </a:extLst>
              </p:cNvPr>
              <p:cNvSpPr txBox="1"/>
              <p:nvPr/>
            </p:nvSpPr>
            <p:spPr bwMode="auto">
              <a:xfrm>
                <a:off x="1331640" y="3828003"/>
                <a:ext cx="7423920" cy="585187"/>
              </a:xfrm>
              <a:prstGeom prst="rect">
                <a:avLst/>
              </a:prstGeom>
              <a:noFill/>
              <a:ln>
                <a:noFill/>
              </a:ln>
              <a:effectLst/>
              <a:extLst/>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𝑝</m:t>
                          </m:r>
                        </m:e>
                        <m:sub>
                          <m:r>
                            <a:rPr lang="zh-CN" altLang="en-US" sz="2800" i="1">
                              <a:solidFill>
                                <a:srgbClr val="000000"/>
                              </a:solidFill>
                              <a:latin typeface="Cambria Math" panose="02040503050406030204" pitchFamily="18" charset="0"/>
                            </a:rPr>
                            <m:t>𝑛</m:t>
                          </m:r>
                        </m:sub>
                      </m:sSub>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𝑥</m:t>
                      </m:r>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𝑎</m:t>
                          </m:r>
                        </m:e>
                        <m:sub>
                          <m:r>
                            <a:rPr lang="zh-CN" altLang="en-US" sz="2800" i="1">
                              <a:solidFill>
                                <a:srgbClr val="000000"/>
                              </a:solidFill>
                              <a:latin typeface="Cambria Math" panose="02040503050406030204" pitchFamily="18" charset="0"/>
                            </a:rPr>
                            <m:t>0</m:t>
                          </m:r>
                        </m:sub>
                      </m:sSub>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𝜑</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𝑥</m:t>
                      </m:r>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𝑎</m:t>
                          </m:r>
                        </m:e>
                        <m:sub>
                          <m:r>
                            <a:rPr lang="zh-CN" altLang="en-US" sz="2800" i="1">
                              <a:solidFill>
                                <a:srgbClr val="000000"/>
                              </a:solidFill>
                              <a:latin typeface="Cambria Math" panose="02040503050406030204" pitchFamily="18" charset="0"/>
                            </a:rPr>
                            <m:t>1</m:t>
                          </m:r>
                        </m:sub>
                      </m:sSub>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𝜑</m:t>
                          </m:r>
                        </m:e>
                        <m:sub>
                          <m:r>
                            <a:rPr lang="zh-CN" altLang="en-US" sz="2800" i="1">
                              <a:solidFill>
                                <a:srgbClr val="000000"/>
                              </a:solidFill>
                              <a:latin typeface="Cambria Math" panose="02040503050406030204" pitchFamily="18" charset="0"/>
                            </a:rPr>
                            <m:t>1</m:t>
                          </m:r>
                        </m:sub>
                      </m:sSub>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𝑥</m:t>
                      </m:r>
                      <m:r>
                        <a:rPr lang="zh-CN" altLang="en-US" sz="2800" i="1">
                          <a:solidFill>
                            <a:srgbClr val="000000"/>
                          </a:solidFill>
                          <a:latin typeface="Cambria Math" panose="02040503050406030204" pitchFamily="18" charset="0"/>
                        </a:rPr>
                        <m:t>)+⋯</m:t>
                      </m:r>
                      <m:r>
                        <a:rPr lang="zh-CN" altLang="en-US" sz="2800" i="0">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𝑎</m:t>
                          </m:r>
                        </m:e>
                        <m:sub>
                          <m:r>
                            <a:rPr lang="zh-CN" altLang="en-US" sz="2800" i="1">
                              <a:solidFill>
                                <a:srgbClr val="000000"/>
                              </a:solidFill>
                              <a:latin typeface="Cambria Math" panose="02040503050406030204" pitchFamily="18" charset="0"/>
                            </a:rPr>
                            <m:t>𝑛</m:t>
                          </m:r>
                        </m:sub>
                      </m:sSub>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𝜑</m:t>
                          </m:r>
                        </m:e>
                        <m:sub>
                          <m:r>
                            <a:rPr lang="zh-CN" altLang="en-US" sz="2800" i="1">
                              <a:solidFill>
                                <a:srgbClr val="000000"/>
                              </a:solidFill>
                              <a:latin typeface="Cambria Math" panose="02040503050406030204" pitchFamily="18" charset="0"/>
                            </a:rPr>
                            <m:t>𝑛</m:t>
                          </m:r>
                        </m:sub>
                      </m:sSub>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𝑥</m:t>
                      </m:r>
                      <m:r>
                        <a:rPr lang="zh-CN" altLang="en-US" sz="2800" i="1">
                          <a:solidFill>
                            <a:srgbClr val="000000"/>
                          </a:solidFill>
                          <a:latin typeface="Cambria Math" panose="02040503050406030204" pitchFamily="18" charset="0"/>
                        </a:rPr>
                        <m:t>)</m:t>
                      </m:r>
                    </m:oMath>
                  </m:oMathPara>
                </a14:m>
                <a:endParaRPr lang="zh-CN" altLang="en-US" sz="2800" dirty="0"/>
              </a:p>
            </p:txBody>
          </p:sp>
        </mc:Choice>
        <mc:Fallback>
          <p:sp>
            <p:nvSpPr>
              <p:cNvPr id="775202" name="Object 34">
                <a:extLst>
                  <a:ext uri="{FF2B5EF4-FFF2-40B4-BE49-F238E27FC236}">
                    <a16:creationId xmlns:a16="http://schemas.microsoft.com/office/drawing/2014/main" id="{42CDC566-9D49-42B1-9E9E-5D1BE30E155D}"/>
                  </a:ext>
                </a:extLst>
              </p:cNvPr>
              <p:cNvSpPr txBox="1">
                <a:spLocks noRot="1" noChangeAspect="1" noMove="1" noResize="1" noEditPoints="1" noAdjustHandles="1" noChangeArrowheads="1" noChangeShapeType="1" noTextEdit="1"/>
              </p:cNvSpPr>
              <p:nvPr/>
            </p:nvSpPr>
            <p:spPr bwMode="auto">
              <a:xfrm>
                <a:off x="1331640" y="3828003"/>
                <a:ext cx="7423920" cy="585187"/>
              </a:xfrm>
              <a:prstGeom prst="rect">
                <a:avLst/>
              </a:prstGeom>
              <a:blipFill>
                <a:blip r:embed="rId3"/>
                <a:stretch>
                  <a:fillRect/>
                </a:stretch>
              </a:blipFill>
              <a:ln>
                <a:noFill/>
              </a:ln>
              <a:effectLs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75203" name="Object 35">
                <a:extLst>
                  <a:ext uri="{FF2B5EF4-FFF2-40B4-BE49-F238E27FC236}">
                    <a16:creationId xmlns:a16="http://schemas.microsoft.com/office/drawing/2014/main" id="{EBC17D5B-D379-4EB2-B10C-85AB6F0B1503}"/>
                  </a:ext>
                </a:extLst>
              </p:cNvPr>
              <p:cNvSpPr txBox="1"/>
              <p:nvPr/>
            </p:nvSpPr>
            <p:spPr bwMode="auto">
              <a:xfrm>
                <a:off x="2970559" y="2421614"/>
                <a:ext cx="3719512" cy="573087"/>
              </a:xfrm>
              <a:prstGeom prst="rect">
                <a:avLst/>
              </a:prstGeom>
              <a:noFill/>
              <a:ln>
                <a:noFill/>
              </a:ln>
              <a:effectLst/>
              <a:ex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𝜑</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𝜑</m:t>
                          </m:r>
                        </m:e>
                        <m:sub>
                          <m:r>
                            <a:rPr lang="zh-CN" altLang="en-US" sz="2400" i="1">
                              <a:solidFill>
                                <a:srgbClr val="000000"/>
                              </a:solidFill>
                              <a:latin typeface="Cambria Math" panose="02040503050406030204" pitchFamily="18" charset="0"/>
                            </a:rPr>
                            <m:t>1</m:t>
                          </m:r>
                        </m:sub>
                      </m:sSub>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𝜑</m:t>
                          </m:r>
                        </m:e>
                        <m:sub>
                          <m:r>
                            <a:rPr lang="zh-CN" altLang="en-US" sz="2400" i="1">
                              <a:solidFill>
                                <a:srgbClr val="000000"/>
                              </a:solidFill>
                              <a:latin typeface="Cambria Math" panose="02040503050406030204" pitchFamily="18" charset="0"/>
                            </a:rPr>
                            <m:t>𝑛</m:t>
                          </m:r>
                        </m:sub>
                      </m:sSub>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oMath>
                  </m:oMathPara>
                </a14:m>
                <a:endParaRPr lang="zh-CN" altLang="en-US" sz="2400" dirty="0"/>
              </a:p>
            </p:txBody>
          </p:sp>
        </mc:Choice>
        <mc:Fallback>
          <p:sp>
            <p:nvSpPr>
              <p:cNvPr id="775203" name="Object 35">
                <a:extLst>
                  <a:ext uri="{FF2B5EF4-FFF2-40B4-BE49-F238E27FC236}">
                    <a16:creationId xmlns:a16="http://schemas.microsoft.com/office/drawing/2014/main" id="{EBC17D5B-D379-4EB2-B10C-85AB6F0B1503}"/>
                  </a:ext>
                </a:extLst>
              </p:cNvPr>
              <p:cNvSpPr txBox="1">
                <a:spLocks noRot="1" noChangeAspect="1" noMove="1" noResize="1" noEditPoints="1" noAdjustHandles="1" noChangeArrowheads="1" noChangeShapeType="1" noTextEdit="1"/>
              </p:cNvSpPr>
              <p:nvPr/>
            </p:nvSpPr>
            <p:spPr bwMode="auto">
              <a:xfrm>
                <a:off x="2970559" y="2421614"/>
                <a:ext cx="3719512" cy="573087"/>
              </a:xfrm>
              <a:prstGeom prst="rect">
                <a:avLst/>
              </a:prstGeom>
              <a:blipFill>
                <a:blip r:embed="rId4"/>
                <a:stretch>
                  <a:fillRect l="-492"/>
                </a:stretch>
              </a:blipFill>
              <a:ln>
                <a:noFill/>
              </a:ln>
              <a:effectLst/>
              <a:extLst/>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0541FC1D-24AA-4596-8DC8-1869AB54D038}"/>
              </a:ext>
            </a:extLst>
          </p:cNvPr>
          <p:cNvSpPr txBox="1"/>
          <p:nvPr/>
        </p:nvSpPr>
        <p:spPr>
          <a:xfrm>
            <a:off x="3491880" y="116632"/>
            <a:ext cx="1368152" cy="648072"/>
          </a:xfrm>
          <a:prstGeom prst="rect">
            <a:avLst/>
          </a:prstGeom>
          <a:noFill/>
        </p:spPr>
        <p:txBody>
          <a:bodyPr wrap="square" rtlCol="0">
            <a:spAutoFit/>
          </a:bodyPr>
          <a:lstStyle/>
          <a:p>
            <a:pPr algn="l"/>
            <a:r>
              <a:rPr lang="zh-CN" altLang="en-US" sz="3600" b="0" dirty="0">
                <a:solidFill>
                  <a:schemeClr val="tx1">
                    <a:lumMod val="95000"/>
                    <a:lumOff val="5000"/>
                  </a:schemeClr>
                </a:solidFill>
                <a:latin typeface="+mn-ea"/>
                <a:ea typeface="+mn-ea"/>
              </a:rPr>
              <a:t>回顾</a:t>
            </a:r>
          </a:p>
        </p:txBody>
      </p:sp>
      <p:sp>
        <p:nvSpPr>
          <p:cNvPr id="2" name="文本框 1">
            <a:extLst>
              <a:ext uri="{FF2B5EF4-FFF2-40B4-BE49-F238E27FC236}">
                <a16:creationId xmlns:a16="http://schemas.microsoft.com/office/drawing/2014/main" id="{A3BB2DED-2014-4B1A-BF47-B7DCD0E8CD72}"/>
              </a:ext>
            </a:extLst>
          </p:cNvPr>
          <p:cNvSpPr txBox="1"/>
          <p:nvPr/>
        </p:nvSpPr>
        <p:spPr>
          <a:xfrm>
            <a:off x="1691680" y="5661248"/>
            <a:ext cx="6912768" cy="954107"/>
          </a:xfrm>
          <a:prstGeom prst="rect">
            <a:avLst/>
          </a:prstGeom>
          <a:noFill/>
        </p:spPr>
        <p:txBody>
          <a:bodyPr wrap="square" rtlCol="0">
            <a:spAutoFit/>
          </a:bodyPr>
          <a:lstStyle/>
          <a:p>
            <a:pPr marL="457200" indent="-457200" algn="l">
              <a:buFont typeface="Wingdings" panose="05000000000000000000" pitchFamily="2" charset="2"/>
              <a:buChar char="Ø"/>
            </a:pPr>
            <a:r>
              <a:rPr lang="en-US" altLang="zh-CN" sz="2800" b="0" dirty="0">
                <a:solidFill>
                  <a:srgbClr val="FF0000"/>
                </a:solidFill>
                <a:latin typeface="+mn-ea"/>
                <a:ea typeface="+mn-ea"/>
              </a:rPr>
              <a:t>Lagrange</a:t>
            </a:r>
            <a:r>
              <a:rPr lang="zh-CN" altLang="en-US" sz="2800" b="0" dirty="0">
                <a:solidFill>
                  <a:srgbClr val="FF0000"/>
                </a:solidFill>
                <a:latin typeface="+mn-ea"/>
                <a:ea typeface="+mn-ea"/>
              </a:rPr>
              <a:t>插值与</a:t>
            </a:r>
            <a:r>
              <a:rPr lang="en-US" altLang="zh-CN" sz="2800" b="0" dirty="0">
                <a:solidFill>
                  <a:srgbClr val="FF0000"/>
                </a:solidFill>
                <a:latin typeface="+mn-ea"/>
                <a:ea typeface="+mn-ea"/>
              </a:rPr>
              <a:t>Newton</a:t>
            </a:r>
            <a:r>
              <a:rPr lang="zh-CN" altLang="en-US" sz="2800" b="0" dirty="0">
                <a:solidFill>
                  <a:srgbClr val="FF0000"/>
                </a:solidFill>
                <a:latin typeface="+mn-ea"/>
                <a:ea typeface="+mn-ea"/>
              </a:rPr>
              <a:t>插值的差别</a:t>
            </a:r>
            <a:endParaRPr lang="en-US" altLang="zh-CN" sz="2800" b="0" dirty="0">
              <a:solidFill>
                <a:srgbClr val="FF0000"/>
              </a:solidFill>
              <a:latin typeface="+mn-ea"/>
              <a:ea typeface="+mn-ea"/>
            </a:endParaRPr>
          </a:p>
          <a:p>
            <a:pPr marL="457200" indent="-457200" algn="l">
              <a:buFont typeface="Wingdings" panose="05000000000000000000" pitchFamily="2" charset="2"/>
              <a:buChar char="Ø"/>
            </a:pPr>
            <a:r>
              <a:rPr lang="zh-CN" altLang="en-US" sz="2800" b="0" dirty="0">
                <a:solidFill>
                  <a:srgbClr val="FF0000"/>
                </a:solidFill>
                <a:latin typeface="+mn-ea"/>
                <a:ea typeface="+mn-ea"/>
              </a:rPr>
              <a:t>如何应对采样点过多的情况</a:t>
            </a:r>
          </a:p>
        </p:txBody>
      </p:sp>
    </p:spTree>
    <p:extLst>
      <p:ext uri="{BB962C8B-B14F-4D97-AF65-F5344CB8AC3E}">
        <p14:creationId xmlns:p14="http://schemas.microsoft.com/office/powerpoint/2010/main" val="39552715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24" name="矩形 286723">
            <a:extLst>
              <a:ext uri="{FF2B5EF4-FFF2-40B4-BE49-F238E27FC236}">
                <a16:creationId xmlns:a16="http://schemas.microsoft.com/office/drawing/2014/main" id="{63DBFBFF-20D6-4EAC-B86D-34AB4B823DB7}"/>
              </a:ext>
            </a:extLst>
          </p:cNvPr>
          <p:cNvSpPr>
            <a:spLocks noChangeArrowheads="1"/>
          </p:cNvSpPr>
          <p:nvPr/>
        </p:nvSpPr>
        <p:spPr bwMode="auto">
          <a:xfrm>
            <a:off x="633839" y="181174"/>
            <a:ext cx="504825" cy="5032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3200" b="1" dirty="0">
                <a:solidFill>
                  <a:srgbClr val="0000FF"/>
                </a:solidFill>
                <a:latin typeface="黑体" panose="02010609060101010101" pitchFamily="49" charset="-122"/>
                <a:ea typeface="黑体" panose="02010609060101010101" pitchFamily="49" charset="-122"/>
              </a:rPr>
              <a:t>即</a:t>
            </a:r>
          </a:p>
        </p:txBody>
      </p:sp>
      <p:graphicFrame>
        <p:nvGraphicFramePr>
          <p:cNvPr id="286725" name="对象 286724">
            <a:extLst>
              <a:ext uri="{FF2B5EF4-FFF2-40B4-BE49-F238E27FC236}">
                <a16:creationId xmlns:a16="http://schemas.microsoft.com/office/drawing/2014/main" id="{26D29E07-E2F3-45CE-A6B2-96CCE798DC38}"/>
              </a:ext>
            </a:extLst>
          </p:cNvPr>
          <p:cNvGraphicFramePr>
            <a:graphicFrameLocks/>
          </p:cNvGraphicFramePr>
          <p:nvPr>
            <p:extLst>
              <p:ext uri="{D42A27DB-BD31-4B8C-83A1-F6EECF244321}">
                <p14:modId xmlns:p14="http://schemas.microsoft.com/office/powerpoint/2010/main" val="2506683525"/>
              </p:ext>
            </p:extLst>
          </p:nvPr>
        </p:nvGraphicFramePr>
        <p:xfrm>
          <a:off x="1959581" y="445073"/>
          <a:ext cx="4191000" cy="1084262"/>
        </p:xfrm>
        <a:graphic>
          <a:graphicData uri="http://schemas.openxmlformats.org/presentationml/2006/ole">
            <mc:AlternateContent xmlns:mc="http://schemas.openxmlformats.org/markup-compatibility/2006">
              <mc:Choice xmlns:v="urn:schemas-microsoft-com:vml" Requires="v">
                <p:oleObj spid="_x0000_s170211" r:id="rId3" imgW="1409088" imgH="482391" progId="Equation.3">
                  <p:embed/>
                </p:oleObj>
              </mc:Choice>
              <mc:Fallback>
                <p:oleObj r:id="rId3" imgW="1409088" imgH="482391" progId="Equation.3">
                  <p:embed/>
                  <p:pic>
                    <p:nvPicPr>
                      <p:cNvPr id="286725" name="对象 286724">
                        <a:extLst>
                          <a:ext uri="{FF2B5EF4-FFF2-40B4-BE49-F238E27FC236}">
                            <a16:creationId xmlns:a16="http://schemas.microsoft.com/office/drawing/2014/main" id="{26D29E07-E2F3-45CE-A6B2-96CCE798DC3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9581" y="445073"/>
                        <a:ext cx="4191000" cy="108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86726" name="文本框 286725">
            <a:extLst>
              <a:ext uri="{FF2B5EF4-FFF2-40B4-BE49-F238E27FC236}">
                <a16:creationId xmlns:a16="http://schemas.microsoft.com/office/drawing/2014/main" id="{0AFC8838-CB13-444C-BFEA-9DF1875F2B35}"/>
              </a:ext>
            </a:extLst>
          </p:cNvPr>
          <p:cNvSpPr txBox="1">
            <a:spLocks noChangeArrowheads="1"/>
          </p:cNvSpPr>
          <p:nvPr/>
        </p:nvSpPr>
        <p:spPr bwMode="auto">
          <a:xfrm>
            <a:off x="343005" y="2498137"/>
            <a:ext cx="12239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lnSpc>
                <a:spcPct val="80000"/>
              </a:lnSpc>
              <a:spcBef>
                <a:spcPct val="50000"/>
              </a:spcBef>
              <a:buClr>
                <a:srgbClr val="27305F"/>
              </a:buClr>
              <a:buSzPct val="60000"/>
              <a:buFont typeface="Wingdings" panose="05000000000000000000" pitchFamily="2" charset="2"/>
              <a:buNone/>
            </a:pPr>
            <a:r>
              <a:rPr lang="zh-CN" altLang="en-US" sz="3200" b="1" dirty="0">
                <a:solidFill>
                  <a:srgbClr val="0000FF"/>
                </a:solidFill>
                <a:latin typeface="黑体" panose="02010609060101010101" pitchFamily="49" charset="-122"/>
                <a:ea typeface="黑体" panose="02010609060101010101" pitchFamily="49" charset="-122"/>
              </a:rPr>
              <a:t>此时 </a:t>
            </a:r>
          </a:p>
        </p:txBody>
      </p:sp>
      <p:graphicFrame>
        <p:nvGraphicFramePr>
          <p:cNvPr id="286727" name="对象 286726">
            <a:extLst>
              <a:ext uri="{FF2B5EF4-FFF2-40B4-BE49-F238E27FC236}">
                <a16:creationId xmlns:a16="http://schemas.microsoft.com/office/drawing/2014/main" id="{70C59A4E-39D7-432C-8511-1B4C249BCDB0}"/>
              </a:ext>
            </a:extLst>
          </p:cNvPr>
          <p:cNvGraphicFramePr>
            <a:graphicFrameLocks/>
          </p:cNvGraphicFramePr>
          <p:nvPr>
            <p:extLst>
              <p:ext uri="{D42A27DB-BD31-4B8C-83A1-F6EECF244321}">
                <p14:modId xmlns:p14="http://schemas.microsoft.com/office/powerpoint/2010/main" val="896188308"/>
              </p:ext>
            </p:extLst>
          </p:nvPr>
        </p:nvGraphicFramePr>
        <p:xfrm>
          <a:off x="2359229" y="2501902"/>
          <a:ext cx="3810000" cy="2041525"/>
        </p:xfrm>
        <a:graphic>
          <a:graphicData uri="http://schemas.openxmlformats.org/presentationml/2006/ole">
            <mc:AlternateContent xmlns:mc="http://schemas.openxmlformats.org/markup-compatibility/2006">
              <mc:Choice xmlns:v="urn:schemas-microsoft-com:vml" Requires="v">
                <p:oleObj spid="_x0000_s170212" r:id="rId5" imgW="1346200" imgH="939800" progId="Equation.3">
                  <p:embed/>
                </p:oleObj>
              </mc:Choice>
              <mc:Fallback>
                <p:oleObj r:id="rId5" imgW="1346200" imgH="939800" progId="Equation.3">
                  <p:embed/>
                  <p:pic>
                    <p:nvPicPr>
                      <p:cNvPr id="286727" name="对象 286726">
                        <a:extLst>
                          <a:ext uri="{FF2B5EF4-FFF2-40B4-BE49-F238E27FC236}">
                            <a16:creationId xmlns:a16="http://schemas.microsoft.com/office/drawing/2014/main" id="{70C59A4E-39D7-432C-8511-1B4C249BCDB0}"/>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9229" y="2501902"/>
                        <a:ext cx="381000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86728" name="文本框 286727">
            <a:extLst>
              <a:ext uri="{FF2B5EF4-FFF2-40B4-BE49-F238E27FC236}">
                <a16:creationId xmlns:a16="http://schemas.microsoft.com/office/drawing/2014/main" id="{5655A96C-CD1D-43DC-AB8A-9D32C86D4B99}"/>
              </a:ext>
            </a:extLst>
          </p:cNvPr>
          <p:cNvSpPr txBox="1">
            <a:spLocks noChangeArrowheads="1"/>
          </p:cNvSpPr>
          <p:nvPr/>
        </p:nvSpPr>
        <p:spPr bwMode="auto">
          <a:xfrm>
            <a:off x="465934" y="1612584"/>
            <a:ext cx="75965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0" hangingPunct="0">
              <a:spcBef>
                <a:spcPct val="50000"/>
              </a:spcBef>
              <a:buClr>
                <a:srgbClr val="27305F"/>
              </a:buClr>
              <a:buSzPct val="60000"/>
              <a:buFont typeface="Wingdings" panose="05000000000000000000" pitchFamily="2" charset="2"/>
              <a:buNone/>
            </a:pPr>
            <a:r>
              <a:rPr lang="zh-CN" altLang="en-US" sz="3200" b="1" dirty="0">
                <a:solidFill>
                  <a:srgbClr val="0000FF"/>
                </a:solidFill>
                <a:latin typeface="黑体" panose="02010609060101010101" pitchFamily="49" charset="-122"/>
                <a:ea typeface="黑体" panose="02010609060101010101" pitchFamily="49" charset="-122"/>
              </a:rPr>
              <a:t>解之，得	</a:t>
            </a:r>
            <a:r>
              <a:rPr lang="en-US" altLang="zh-CN" sz="3200" b="1" dirty="0">
                <a:solidFill>
                  <a:srgbClr val="0000FF"/>
                </a:solidFill>
                <a:latin typeface="黑体" panose="02010609060101010101" pitchFamily="49" charset="-122"/>
                <a:ea typeface="黑体" panose="02010609060101010101" pitchFamily="49" charset="-122"/>
              </a:rPr>
              <a:t>x</a:t>
            </a:r>
            <a:r>
              <a:rPr lang="en-US" altLang="zh-CN" sz="3200" b="1" baseline="-25000" dirty="0">
                <a:solidFill>
                  <a:srgbClr val="0000FF"/>
                </a:solidFill>
                <a:latin typeface="黑体" panose="02010609060101010101" pitchFamily="49" charset="-122"/>
                <a:ea typeface="黑体" panose="02010609060101010101" pitchFamily="49" charset="-122"/>
              </a:rPr>
              <a:t>1</a:t>
            </a:r>
            <a:r>
              <a:rPr lang="en-US" altLang="zh-CN" sz="3200" b="1" dirty="0">
                <a:solidFill>
                  <a:srgbClr val="0000FF"/>
                </a:solidFill>
                <a:latin typeface="黑体" panose="02010609060101010101" pitchFamily="49" charset="-122"/>
                <a:ea typeface="黑体" panose="02010609060101010101" pitchFamily="49" charset="-122"/>
              </a:rPr>
              <a:t>=3.0403	</a:t>
            </a:r>
            <a:r>
              <a:rPr lang="en-US" altLang="zh-CN" sz="3200" dirty="0">
                <a:solidFill>
                  <a:srgbClr val="0000FF"/>
                </a:solidFill>
                <a:latin typeface="黑体" panose="02010609060101010101" pitchFamily="49" charset="-122"/>
                <a:ea typeface="黑体" panose="02010609060101010101" pitchFamily="49" charset="-122"/>
              </a:rPr>
              <a:t>, </a:t>
            </a:r>
            <a:r>
              <a:rPr lang="en-US" altLang="zh-CN" sz="3200" b="1" dirty="0">
                <a:solidFill>
                  <a:srgbClr val="0000FF"/>
                </a:solidFill>
                <a:latin typeface="黑体" panose="02010609060101010101" pitchFamily="49" charset="-122"/>
                <a:ea typeface="黑体" panose="02010609060101010101" pitchFamily="49" charset="-122"/>
              </a:rPr>
              <a:t>x</a:t>
            </a:r>
            <a:r>
              <a:rPr lang="en-US" altLang="zh-CN" sz="3200" b="1" baseline="-25000" dirty="0">
                <a:solidFill>
                  <a:srgbClr val="0000FF"/>
                </a:solidFill>
                <a:latin typeface="黑体" panose="02010609060101010101" pitchFamily="49" charset="-122"/>
                <a:ea typeface="黑体" panose="02010609060101010101" pitchFamily="49" charset="-122"/>
              </a:rPr>
              <a:t>2</a:t>
            </a:r>
            <a:r>
              <a:rPr lang="en-US" altLang="zh-CN" sz="3200" b="1" dirty="0">
                <a:solidFill>
                  <a:srgbClr val="0000FF"/>
                </a:solidFill>
                <a:latin typeface="黑体" panose="02010609060101010101" pitchFamily="49" charset="-122"/>
                <a:ea typeface="黑体" panose="02010609060101010101" pitchFamily="49" charset="-122"/>
              </a:rPr>
              <a:t>=1.2418</a:t>
            </a:r>
          </a:p>
        </p:txBody>
      </p:sp>
      <p:sp>
        <p:nvSpPr>
          <p:cNvPr id="286729" name="文本框 286728">
            <a:extLst>
              <a:ext uri="{FF2B5EF4-FFF2-40B4-BE49-F238E27FC236}">
                <a16:creationId xmlns:a16="http://schemas.microsoft.com/office/drawing/2014/main" id="{7F513F17-B1AB-4F26-9426-661AAB462A7C}"/>
              </a:ext>
            </a:extLst>
          </p:cNvPr>
          <p:cNvSpPr txBox="1">
            <a:spLocks noChangeArrowheads="1"/>
          </p:cNvSpPr>
          <p:nvPr/>
        </p:nvSpPr>
        <p:spPr bwMode="auto">
          <a:xfrm>
            <a:off x="-180528" y="5004116"/>
            <a:ext cx="31686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lnSpc>
                <a:spcPct val="80000"/>
              </a:lnSpc>
              <a:spcBef>
                <a:spcPct val="50000"/>
              </a:spcBef>
              <a:buClr>
                <a:srgbClr val="27305F"/>
              </a:buClr>
              <a:buSzPct val="60000"/>
              <a:buFont typeface="Wingdings" panose="05000000000000000000" pitchFamily="2" charset="2"/>
              <a:buNone/>
            </a:pPr>
            <a:r>
              <a:rPr lang="zh-CN" altLang="en-US" sz="3200" b="1" dirty="0">
                <a:solidFill>
                  <a:srgbClr val="0000FF"/>
                </a:solidFill>
                <a:ea typeface="黑体" panose="02010609060101010101" pitchFamily="49" charset="-122"/>
              </a:rPr>
              <a:t>误差平方和为</a:t>
            </a:r>
          </a:p>
        </p:txBody>
      </p:sp>
      <p:graphicFrame>
        <p:nvGraphicFramePr>
          <p:cNvPr id="286730" name="对象 286729">
            <a:extLst>
              <a:ext uri="{FF2B5EF4-FFF2-40B4-BE49-F238E27FC236}">
                <a16:creationId xmlns:a16="http://schemas.microsoft.com/office/drawing/2014/main" id="{AEAE954A-BAFC-4BBC-B96C-07B2C2375A6D}"/>
              </a:ext>
            </a:extLst>
          </p:cNvPr>
          <p:cNvGraphicFramePr>
            <a:graphicFrameLocks/>
          </p:cNvGraphicFramePr>
          <p:nvPr>
            <p:extLst>
              <p:ext uri="{D42A27DB-BD31-4B8C-83A1-F6EECF244321}">
                <p14:modId xmlns:p14="http://schemas.microsoft.com/office/powerpoint/2010/main" val="659411402"/>
              </p:ext>
            </p:extLst>
          </p:nvPr>
        </p:nvGraphicFramePr>
        <p:xfrm>
          <a:off x="308869" y="5533810"/>
          <a:ext cx="8602007" cy="928021"/>
        </p:xfrm>
        <a:graphic>
          <a:graphicData uri="http://schemas.openxmlformats.org/presentationml/2006/ole">
            <mc:AlternateContent xmlns:mc="http://schemas.openxmlformats.org/markup-compatibility/2006">
              <mc:Choice xmlns:v="urn:schemas-microsoft-com:vml" Requires="v">
                <p:oleObj spid="_x0000_s170213" r:id="rId7" imgW="3947986" imgH="431613" progId="Equation.3">
                  <p:embed/>
                </p:oleObj>
              </mc:Choice>
              <mc:Fallback>
                <p:oleObj r:id="rId7" imgW="3947986" imgH="431613" progId="Equation.3">
                  <p:embed/>
                  <p:pic>
                    <p:nvPicPr>
                      <p:cNvPr id="286730" name="对象 286729">
                        <a:extLst>
                          <a:ext uri="{FF2B5EF4-FFF2-40B4-BE49-F238E27FC236}">
                            <a16:creationId xmlns:a16="http://schemas.microsoft.com/office/drawing/2014/main" id="{AEAE954A-BAFC-4BBC-B96C-07B2C2375A6D}"/>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869" y="5533810"/>
                        <a:ext cx="8602007" cy="928021"/>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451019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199B81-2FDE-44F8-9D23-B031B1E867CA}"/>
              </a:ext>
            </a:extLst>
          </p:cNvPr>
          <p:cNvSpPr>
            <a:spLocks noGrp="1"/>
          </p:cNvSpPr>
          <p:nvPr>
            <p:ph type="title"/>
          </p:nvPr>
        </p:nvSpPr>
        <p:spPr>
          <a:xfrm>
            <a:off x="746557" y="1196752"/>
            <a:ext cx="7886700" cy="1325563"/>
          </a:xfrm>
        </p:spPr>
        <p:txBody>
          <a:bodyPr/>
          <a:lstStyle/>
          <a:p>
            <a:r>
              <a:rPr lang="zh-CN" altLang="en-US" dirty="0"/>
              <a:t>直线拟合程序  </a:t>
            </a:r>
            <a:r>
              <a:rPr lang="en-US" altLang="zh-CN" dirty="0" err="1"/>
              <a:t>LineNihe.m</a:t>
            </a:r>
            <a:endParaRPr lang="zh-CN" altLang="en-US" dirty="0"/>
          </a:p>
        </p:txBody>
      </p:sp>
      <p:sp>
        <p:nvSpPr>
          <p:cNvPr id="3" name="内容占位符 2">
            <a:extLst>
              <a:ext uri="{FF2B5EF4-FFF2-40B4-BE49-F238E27FC236}">
                <a16:creationId xmlns:a16="http://schemas.microsoft.com/office/drawing/2014/main" id="{A401BE10-51B9-4E01-BBC9-87B76D83CBCE}"/>
              </a:ext>
            </a:extLst>
          </p:cNvPr>
          <p:cNvSpPr>
            <a:spLocks noGrp="1"/>
          </p:cNvSpPr>
          <p:nvPr>
            <p:ph idx="1"/>
          </p:nvPr>
        </p:nvSpPr>
        <p:spPr>
          <a:xfrm>
            <a:off x="728117" y="3429000"/>
            <a:ext cx="7687766" cy="523255"/>
          </a:xfrm>
        </p:spPr>
        <p:txBody>
          <a:bodyPr>
            <a:normAutofit lnSpcReduction="10000"/>
          </a:bodyPr>
          <a:lstStyle/>
          <a:p>
            <a:pPr marL="0" indent="0">
              <a:buNone/>
            </a:pPr>
            <a:r>
              <a:rPr lang="zh-CN" altLang="en-US" sz="3300" dirty="0">
                <a:latin typeface="+mj-lt"/>
                <a:ea typeface="+mj-ea"/>
                <a:cs typeface="+mj-cs"/>
              </a:rPr>
              <a:t>多项式拟合程序  </a:t>
            </a:r>
            <a:r>
              <a:rPr lang="en-US" altLang="zh-CN" sz="3300" dirty="0" err="1">
                <a:latin typeface="+mj-lt"/>
                <a:ea typeface="+mj-ea"/>
                <a:cs typeface="+mj-cs"/>
              </a:rPr>
              <a:t>PolyNihe.m</a:t>
            </a:r>
            <a:endParaRPr lang="zh-CN" altLang="en-US" sz="3300" dirty="0">
              <a:latin typeface="+mj-lt"/>
              <a:ea typeface="+mj-ea"/>
              <a:cs typeface="+mj-cs"/>
            </a:endParaRPr>
          </a:p>
        </p:txBody>
      </p:sp>
    </p:spTree>
    <p:extLst>
      <p:ext uri="{BB962C8B-B14F-4D97-AF65-F5344CB8AC3E}">
        <p14:creationId xmlns:p14="http://schemas.microsoft.com/office/powerpoint/2010/main" val="3533301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D5B06D-FDCF-4474-8390-8F14F7C95BC2}"/>
              </a:ext>
            </a:extLst>
          </p:cNvPr>
          <p:cNvSpPr txBox="1"/>
          <p:nvPr/>
        </p:nvSpPr>
        <p:spPr>
          <a:xfrm>
            <a:off x="179512" y="12680"/>
            <a:ext cx="4968552" cy="3139321"/>
          </a:xfrm>
          <a:prstGeom prst="rect">
            <a:avLst/>
          </a:prstGeom>
          <a:noFill/>
        </p:spPr>
        <p:txBody>
          <a:bodyPr wrap="square" rtlCol="0">
            <a:spAutoFit/>
          </a:bodyPr>
          <a:lstStyle/>
          <a:p>
            <a:pPr algn="l"/>
            <a:r>
              <a:rPr lang="en-US" altLang="zh-CN" b="0" dirty="0">
                <a:solidFill>
                  <a:schemeClr val="tx1"/>
                </a:solidFill>
                <a:latin typeface="Times New Roman" panose="02020603050405020304" pitchFamily="18" charset="0"/>
                <a:cs typeface="Times New Roman" panose="02020603050405020304" pitchFamily="18" charset="0"/>
              </a:rPr>
              <a:t>function [A,B]=</a:t>
            </a:r>
            <a:r>
              <a:rPr lang="en-US" altLang="zh-CN" b="0" dirty="0" err="1">
                <a:solidFill>
                  <a:schemeClr val="tx1"/>
                </a:solidFill>
                <a:latin typeface="Times New Roman" panose="02020603050405020304" pitchFamily="18" charset="0"/>
                <a:cs typeface="Times New Roman" panose="02020603050405020304" pitchFamily="18" charset="0"/>
              </a:rPr>
              <a:t>LineNihe</a:t>
            </a:r>
            <a:r>
              <a:rPr lang="en-US" altLang="zh-CN" b="0" dirty="0">
                <a:solidFill>
                  <a:schemeClr val="tx1"/>
                </a:solidFill>
                <a:latin typeface="Times New Roman" panose="02020603050405020304" pitchFamily="18" charset="0"/>
                <a:cs typeface="Times New Roman" panose="02020603050405020304" pitchFamily="18" charset="0"/>
              </a:rPr>
              <a:t>(X,Y)</a:t>
            </a:r>
            <a:endParaRPr lang="zh-CN" altLang="en-US" b="0" dirty="0">
              <a:solidFill>
                <a:schemeClr val="tx1"/>
              </a:solidFill>
              <a:latin typeface="Times New Roman" panose="02020603050405020304" pitchFamily="18" charset="0"/>
              <a:cs typeface="Times New Roman" panose="02020603050405020304" pitchFamily="18" charset="0"/>
            </a:endParaRPr>
          </a:p>
          <a:p>
            <a:pPr algn="l"/>
            <a:r>
              <a:rPr lang="en-US" altLang="zh-CN" b="0" dirty="0">
                <a:solidFill>
                  <a:schemeClr val="tx1"/>
                </a:solidFill>
                <a:latin typeface="Times New Roman" panose="02020603050405020304" pitchFamily="18" charset="0"/>
                <a:cs typeface="Times New Roman" panose="02020603050405020304" pitchFamily="18" charset="0"/>
              </a:rPr>
              <a:t>%Input    - X is the 1xn abscissa vector</a:t>
            </a:r>
          </a:p>
          <a:p>
            <a:pPr algn="l"/>
            <a:r>
              <a:rPr lang="en-US" altLang="zh-CN" b="0" dirty="0">
                <a:solidFill>
                  <a:schemeClr val="tx1"/>
                </a:solidFill>
                <a:latin typeface="Times New Roman" panose="02020603050405020304" pitchFamily="18" charset="0"/>
                <a:cs typeface="Times New Roman" panose="02020603050405020304" pitchFamily="18" charset="0"/>
              </a:rPr>
              <a:t>%            - Y is the 1xn ordinate vector</a:t>
            </a:r>
          </a:p>
          <a:p>
            <a:pPr algn="l"/>
            <a:r>
              <a:rPr lang="en-US" altLang="zh-CN" b="0" dirty="0">
                <a:solidFill>
                  <a:schemeClr val="tx1"/>
                </a:solidFill>
                <a:latin typeface="Times New Roman" panose="02020603050405020304" pitchFamily="18" charset="0"/>
                <a:cs typeface="Times New Roman" panose="02020603050405020304" pitchFamily="18" charset="0"/>
              </a:rPr>
              <a:t>%Output - A is the </a:t>
            </a:r>
            <a:r>
              <a:rPr lang="en-US" altLang="zh-CN" b="0" dirty="0" err="1">
                <a:solidFill>
                  <a:schemeClr val="tx1"/>
                </a:solidFill>
                <a:latin typeface="Times New Roman" panose="02020603050405020304" pitchFamily="18" charset="0"/>
                <a:cs typeface="Times New Roman" panose="02020603050405020304" pitchFamily="18" charset="0"/>
              </a:rPr>
              <a:t>coeefficient</a:t>
            </a:r>
            <a:r>
              <a:rPr lang="en-US" altLang="zh-CN" b="0" dirty="0">
                <a:solidFill>
                  <a:schemeClr val="tx1"/>
                </a:solidFill>
                <a:latin typeface="Times New Roman" panose="02020603050405020304" pitchFamily="18" charset="0"/>
                <a:cs typeface="Times New Roman" panose="02020603050405020304" pitchFamily="18" charset="0"/>
              </a:rPr>
              <a:t> of x in Ax + B</a:t>
            </a:r>
          </a:p>
          <a:p>
            <a:pPr algn="l"/>
            <a:r>
              <a:rPr lang="en-US" altLang="zh-CN" b="0" dirty="0">
                <a:solidFill>
                  <a:schemeClr val="tx1"/>
                </a:solidFill>
                <a:latin typeface="Times New Roman" panose="02020603050405020304" pitchFamily="18" charset="0"/>
                <a:cs typeface="Times New Roman" panose="02020603050405020304" pitchFamily="18" charset="0"/>
              </a:rPr>
              <a:t>%            - B is the constant coefficient in Ax + B</a:t>
            </a:r>
          </a:p>
          <a:p>
            <a:pPr algn="l"/>
            <a:r>
              <a:rPr lang="en-US" altLang="zh-CN" b="0" dirty="0" err="1">
                <a:solidFill>
                  <a:schemeClr val="tx1"/>
                </a:solidFill>
                <a:latin typeface="Times New Roman" panose="02020603050405020304" pitchFamily="18" charset="0"/>
                <a:cs typeface="Times New Roman" panose="02020603050405020304" pitchFamily="18" charset="0"/>
              </a:rPr>
              <a:t>xmean</a:t>
            </a:r>
            <a:r>
              <a:rPr lang="en-US" altLang="zh-CN" b="0" dirty="0">
                <a:solidFill>
                  <a:schemeClr val="tx1"/>
                </a:solidFill>
                <a:latin typeface="Times New Roman" panose="02020603050405020304" pitchFamily="18" charset="0"/>
                <a:cs typeface="Times New Roman" panose="02020603050405020304" pitchFamily="18" charset="0"/>
              </a:rPr>
              <a:t>=mean(X);</a:t>
            </a:r>
          </a:p>
          <a:p>
            <a:pPr algn="l"/>
            <a:r>
              <a:rPr lang="en-US" altLang="zh-CN" b="0" dirty="0" err="1">
                <a:solidFill>
                  <a:schemeClr val="tx1"/>
                </a:solidFill>
                <a:latin typeface="Times New Roman" panose="02020603050405020304" pitchFamily="18" charset="0"/>
                <a:cs typeface="Times New Roman" panose="02020603050405020304" pitchFamily="18" charset="0"/>
              </a:rPr>
              <a:t>ymean</a:t>
            </a:r>
            <a:r>
              <a:rPr lang="en-US" altLang="zh-CN" b="0" dirty="0">
                <a:solidFill>
                  <a:schemeClr val="tx1"/>
                </a:solidFill>
                <a:latin typeface="Times New Roman" panose="02020603050405020304" pitchFamily="18" charset="0"/>
                <a:cs typeface="Times New Roman" panose="02020603050405020304" pitchFamily="18" charset="0"/>
              </a:rPr>
              <a:t>=mean(Y);</a:t>
            </a:r>
          </a:p>
          <a:p>
            <a:pPr algn="l"/>
            <a:r>
              <a:rPr lang="en-US" altLang="zh-CN" b="0" dirty="0">
                <a:solidFill>
                  <a:schemeClr val="tx1"/>
                </a:solidFill>
                <a:latin typeface="Times New Roman" panose="02020603050405020304" pitchFamily="18" charset="0"/>
                <a:cs typeface="Times New Roman" panose="02020603050405020304" pitchFamily="18" charset="0"/>
              </a:rPr>
              <a:t>sumx2=(X-</a:t>
            </a:r>
            <a:r>
              <a:rPr lang="en-US" altLang="zh-CN" b="0" dirty="0" err="1">
                <a:solidFill>
                  <a:schemeClr val="tx1"/>
                </a:solidFill>
                <a:latin typeface="Times New Roman" panose="02020603050405020304" pitchFamily="18" charset="0"/>
                <a:cs typeface="Times New Roman" panose="02020603050405020304" pitchFamily="18" charset="0"/>
              </a:rPr>
              <a:t>xmean</a:t>
            </a:r>
            <a:r>
              <a:rPr lang="en-US" altLang="zh-CN" b="0" dirty="0">
                <a:solidFill>
                  <a:schemeClr val="tx1"/>
                </a:solidFill>
                <a:latin typeface="Times New Roman" panose="02020603050405020304" pitchFamily="18" charset="0"/>
                <a:cs typeface="Times New Roman" panose="02020603050405020304" pitchFamily="18" charset="0"/>
              </a:rPr>
              <a:t>)*(X-</a:t>
            </a:r>
            <a:r>
              <a:rPr lang="en-US" altLang="zh-CN" b="0" dirty="0" err="1">
                <a:solidFill>
                  <a:schemeClr val="tx1"/>
                </a:solidFill>
                <a:latin typeface="Times New Roman" panose="02020603050405020304" pitchFamily="18" charset="0"/>
                <a:cs typeface="Times New Roman" panose="02020603050405020304" pitchFamily="18" charset="0"/>
              </a:rPr>
              <a:t>xmean</a:t>
            </a:r>
            <a:r>
              <a:rPr lang="en-US" altLang="zh-CN" b="0" dirty="0">
                <a:solidFill>
                  <a:schemeClr val="tx1"/>
                </a:solidFill>
                <a:latin typeface="Times New Roman" panose="02020603050405020304" pitchFamily="18" charset="0"/>
                <a:cs typeface="Times New Roman" panose="02020603050405020304" pitchFamily="18" charset="0"/>
              </a:rPr>
              <a:t>)';</a:t>
            </a:r>
          </a:p>
          <a:p>
            <a:pPr algn="l"/>
            <a:r>
              <a:rPr lang="en-US" altLang="zh-CN" b="0" dirty="0" err="1">
                <a:solidFill>
                  <a:schemeClr val="tx1"/>
                </a:solidFill>
                <a:latin typeface="Times New Roman" panose="02020603050405020304" pitchFamily="18" charset="0"/>
                <a:cs typeface="Times New Roman" panose="02020603050405020304" pitchFamily="18" charset="0"/>
              </a:rPr>
              <a:t>sumxy</a:t>
            </a:r>
            <a:r>
              <a:rPr lang="en-US" altLang="zh-CN" b="0" dirty="0">
                <a:solidFill>
                  <a:schemeClr val="tx1"/>
                </a:solidFill>
                <a:latin typeface="Times New Roman" panose="02020603050405020304" pitchFamily="18" charset="0"/>
                <a:cs typeface="Times New Roman" panose="02020603050405020304" pitchFamily="18" charset="0"/>
              </a:rPr>
              <a:t>=(Y-</a:t>
            </a:r>
            <a:r>
              <a:rPr lang="en-US" altLang="zh-CN" b="0" dirty="0" err="1">
                <a:solidFill>
                  <a:schemeClr val="tx1"/>
                </a:solidFill>
                <a:latin typeface="Times New Roman" panose="02020603050405020304" pitchFamily="18" charset="0"/>
                <a:cs typeface="Times New Roman" panose="02020603050405020304" pitchFamily="18" charset="0"/>
              </a:rPr>
              <a:t>ymean</a:t>
            </a:r>
            <a:r>
              <a:rPr lang="en-US" altLang="zh-CN" b="0" dirty="0">
                <a:solidFill>
                  <a:schemeClr val="tx1"/>
                </a:solidFill>
                <a:latin typeface="Times New Roman" panose="02020603050405020304" pitchFamily="18" charset="0"/>
                <a:cs typeface="Times New Roman" panose="02020603050405020304" pitchFamily="18" charset="0"/>
              </a:rPr>
              <a:t>)*(X-</a:t>
            </a:r>
            <a:r>
              <a:rPr lang="en-US" altLang="zh-CN" b="0" dirty="0" err="1">
                <a:solidFill>
                  <a:schemeClr val="tx1"/>
                </a:solidFill>
                <a:latin typeface="Times New Roman" panose="02020603050405020304" pitchFamily="18" charset="0"/>
                <a:cs typeface="Times New Roman" panose="02020603050405020304" pitchFamily="18" charset="0"/>
              </a:rPr>
              <a:t>xmean</a:t>
            </a:r>
            <a:r>
              <a:rPr lang="en-US" altLang="zh-CN" b="0" dirty="0">
                <a:solidFill>
                  <a:schemeClr val="tx1"/>
                </a:solidFill>
                <a:latin typeface="Times New Roman" panose="02020603050405020304" pitchFamily="18" charset="0"/>
                <a:cs typeface="Times New Roman" panose="02020603050405020304" pitchFamily="18" charset="0"/>
              </a:rPr>
              <a:t>)';</a:t>
            </a:r>
          </a:p>
          <a:p>
            <a:pPr algn="l"/>
            <a:r>
              <a:rPr lang="en-US" altLang="zh-CN" b="0" dirty="0">
                <a:solidFill>
                  <a:schemeClr val="tx1"/>
                </a:solidFill>
                <a:latin typeface="Times New Roman" panose="02020603050405020304" pitchFamily="18" charset="0"/>
                <a:cs typeface="Times New Roman" panose="02020603050405020304" pitchFamily="18" charset="0"/>
              </a:rPr>
              <a:t>A=</a:t>
            </a:r>
            <a:r>
              <a:rPr lang="en-US" altLang="zh-CN" b="0" dirty="0" err="1">
                <a:solidFill>
                  <a:schemeClr val="tx1"/>
                </a:solidFill>
                <a:latin typeface="Times New Roman" panose="02020603050405020304" pitchFamily="18" charset="0"/>
                <a:cs typeface="Times New Roman" panose="02020603050405020304" pitchFamily="18" charset="0"/>
              </a:rPr>
              <a:t>sumxy</a:t>
            </a:r>
            <a:r>
              <a:rPr lang="en-US" altLang="zh-CN" b="0" dirty="0">
                <a:solidFill>
                  <a:schemeClr val="tx1"/>
                </a:solidFill>
                <a:latin typeface="Times New Roman" panose="02020603050405020304" pitchFamily="18" charset="0"/>
                <a:cs typeface="Times New Roman" panose="02020603050405020304" pitchFamily="18" charset="0"/>
              </a:rPr>
              <a:t>/sumx2;</a:t>
            </a:r>
          </a:p>
          <a:p>
            <a:pPr algn="l"/>
            <a:r>
              <a:rPr lang="en-US" altLang="zh-CN" b="0" dirty="0">
                <a:solidFill>
                  <a:schemeClr val="tx1"/>
                </a:solidFill>
                <a:latin typeface="Times New Roman" panose="02020603050405020304" pitchFamily="18" charset="0"/>
                <a:cs typeface="Times New Roman" panose="02020603050405020304" pitchFamily="18" charset="0"/>
              </a:rPr>
              <a:t>B=</a:t>
            </a:r>
            <a:r>
              <a:rPr lang="en-US" altLang="zh-CN" b="0" dirty="0" err="1">
                <a:solidFill>
                  <a:schemeClr val="tx1"/>
                </a:solidFill>
                <a:latin typeface="Times New Roman" panose="02020603050405020304" pitchFamily="18" charset="0"/>
                <a:cs typeface="Times New Roman" panose="02020603050405020304" pitchFamily="18" charset="0"/>
              </a:rPr>
              <a:t>ymean</a:t>
            </a:r>
            <a:r>
              <a:rPr lang="en-US" altLang="zh-CN" b="0" dirty="0">
                <a:solidFill>
                  <a:schemeClr val="tx1"/>
                </a:solidFill>
                <a:latin typeface="Times New Roman" panose="02020603050405020304" pitchFamily="18" charset="0"/>
                <a:cs typeface="Times New Roman" panose="02020603050405020304" pitchFamily="18" charset="0"/>
              </a:rPr>
              <a:t>-A*</a:t>
            </a:r>
            <a:r>
              <a:rPr lang="en-US" altLang="zh-CN" b="0" dirty="0" err="1">
                <a:solidFill>
                  <a:schemeClr val="tx1"/>
                </a:solidFill>
                <a:latin typeface="Times New Roman" panose="02020603050405020304" pitchFamily="18" charset="0"/>
                <a:cs typeface="Times New Roman" panose="02020603050405020304" pitchFamily="18" charset="0"/>
              </a:rPr>
              <a:t>xmean</a:t>
            </a:r>
            <a:r>
              <a:rPr lang="en-US" altLang="zh-CN" b="0" dirty="0">
                <a:solidFill>
                  <a:schemeClr val="tx1"/>
                </a:solidFill>
                <a:latin typeface="Times New Roman" panose="02020603050405020304" pitchFamily="18" charset="0"/>
                <a:cs typeface="Times New Roman" panose="02020603050405020304" pitchFamily="18" charset="0"/>
              </a:rPr>
              <a:t>;</a:t>
            </a:r>
          </a:p>
        </p:txBody>
      </p:sp>
      <p:pic>
        <p:nvPicPr>
          <p:cNvPr id="4" name="图片 3">
            <a:extLst>
              <a:ext uri="{FF2B5EF4-FFF2-40B4-BE49-F238E27FC236}">
                <a16:creationId xmlns:a16="http://schemas.microsoft.com/office/drawing/2014/main" id="{A7CB1CF2-0CCB-451B-9AA1-1364EAB148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9" y="2892938"/>
            <a:ext cx="6660048" cy="3776422"/>
          </a:xfrm>
          <a:prstGeom prst="rect">
            <a:avLst/>
          </a:prstGeom>
        </p:spPr>
      </p:pic>
    </p:spTree>
    <p:extLst>
      <p:ext uri="{BB962C8B-B14F-4D97-AF65-F5344CB8AC3E}">
        <p14:creationId xmlns:p14="http://schemas.microsoft.com/office/powerpoint/2010/main" val="2765074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2B74202-4735-428D-BF27-FD9ABEB5A292}"/>
              </a:ext>
            </a:extLst>
          </p:cNvPr>
          <p:cNvSpPr txBox="1"/>
          <p:nvPr/>
        </p:nvSpPr>
        <p:spPr>
          <a:xfrm>
            <a:off x="107504" y="0"/>
            <a:ext cx="4968552" cy="4770537"/>
          </a:xfrm>
          <a:prstGeom prst="rect">
            <a:avLst/>
          </a:prstGeom>
          <a:noFill/>
        </p:spPr>
        <p:txBody>
          <a:bodyPr wrap="square" rtlCol="0">
            <a:spAutoFit/>
          </a:bodyPr>
          <a:lstStyle/>
          <a:p>
            <a:pPr algn="l"/>
            <a:r>
              <a:rPr lang="fr-FR" altLang="zh-CN" sz="1600" b="0" dirty="0">
                <a:solidFill>
                  <a:schemeClr val="tx1"/>
                </a:solidFill>
                <a:latin typeface="Times New Roman" panose="02020603050405020304" pitchFamily="18" charset="0"/>
                <a:cs typeface="Times New Roman" panose="02020603050405020304" pitchFamily="18" charset="0"/>
              </a:rPr>
              <a:t>function C = PolyNihe(X,Y,M)</a:t>
            </a:r>
            <a:endParaRPr lang="zh-CN" altLang="en-US" sz="1600" b="0" dirty="0">
              <a:solidFill>
                <a:schemeClr val="tx1"/>
              </a:solidFill>
              <a:latin typeface="Times New Roman" panose="02020603050405020304" pitchFamily="18" charset="0"/>
              <a:cs typeface="Times New Roman" panose="02020603050405020304" pitchFamily="18" charset="0"/>
            </a:endParaRPr>
          </a:p>
          <a:p>
            <a:pPr algn="l"/>
            <a:r>
              <a:rPr lang="en-US" altLang="zh-CN" sz="1600" b="0" dirty="0">
                <a:solidFill>
                  <a:schemeClr val="tx1"/>
                </a:solidFill>
                <a:latin typeface="Times New Roman" panose="02020603050405020304" pitchFamily="18" charset="0"/>
                <a:cs typeface="Times New Roman" panose="02020603050405020304" pitchFamily="18" charset="0"/>
              </a:rPr>
              <a:t>%Input     - X is the 1xn abscissa vector</a:t>
            </a:r>
          </a:p>
          <a:p>
            <a:pPr algn="l"/>
            <a:r>
              <a:rPr lang="en-US" altLang="zh-CN" sz="1600" b="0" dirty="0">
                <a:solidFill>
                  <a:schemeClr val="tx1"/>
                </a:solidFill>
                <a:latin typeface="Times New Roman" panose="02020603050405020304" pitchFamily="18" charset="0"/>
                <a:cs typeface="Times New Roman" panose="02020603050405020304" pitchFamily="18" charset="0"/>
              </a:rPr>
              <a:t>%             - Y is the 1xn ordinate vector</a:t>
            </a:r>
          </a:p>
          <a:p>
            <a:pPr algn="l"/>
            <a:r>
              <a:rPr lang="en-US" altLang="zh-CN" sz="1600" b="0" dirty="0">
                <a:solidFill>
                  <a:schemeClr val="tx1"/>
                </a:solidFill>
                <a:latin typeface="Times New Roman" panose="02020603050405020304" pitchFamily="18" charset="0"/>
                <a:cs typeface="Times New Roman" panose="02020603050405020304" pitchFamily="18" charset="0"/>
              </a:rPr>
              <a:t>%             - M is the degree of the least-squares polynomial</a:t>
            </a:r>
          </a:p>
          <a:p>
            <a:pPr algn="l"/>
            <a:r>
              <a:rPr lang="en-US" altLang="zh-CN" sz="1600" b="0" dirty="0">
                <a:solidFill>
                  <a:schemeClr val="tx1"/>
                </a:solidFill>
                <a:latin typeface="Times New Roman" panose="02020603050405020304" pitchFamily="18" charset="0"/>
                <a:cs typeface="Times New Roman" panose="02020603050405020304" pitchFamily="18" charset="0"/>
              </a:rPr>
              <a:t>% Output - C is the coefficient list for the polynomial</a:t>
            </a:r>
          </a:p>
          <a:p>
            <a:pPr algn="l"/>
            <a:r>
              <a:rPr lang="en-US" altLang="zh-CN" sz="1600" b="0" dirty="0">
                <a:solidFill>
                  <a:schemeClr val="tx1"/>
                </a:solidFill>
                <a:latin typeface="Times New Roman" panose="02020603050405020304" pitchFamily="18" charset="0"/>
                <a:cs typeface="Times New Roman" panose="02020603050405020304" pitchFamily="18" charset="0"/>
              </a:rPr>
              <a:t>% </a:t>
            </a:r>
          </a:p>
          <a:p>
            <a:pPr algn="l"/>
            <a:r>
              <a:rPr lang="en-US" altLang="zh-CN" sz="1600" b="0" dirty="0">
                <a:solidFill>
                  <a:schemeClr val="tx1"/>
                </a:solidFill>
                <a:latin typeface="Times New Roman" panose="02020603050405020304" pitchFamily="18" charset="0"/>
                <a:cs typeface="Times New Roman" panose="02020603050405020304" pitchFamily="18" charset="0"/>
              </a:rPr>
              <a:t>n=length(X);</a:t>
            </a:r>
          </a:p>
          <a:p>
            <a:pPr algn="l"/>
            <a:r>
              <a:rPr lang="pt-BR" altLang="zh-CN" sz="1600" b="0" dirty="0">
                <a:solidFill>
                  <a:schemeClr val="tx1"/>
                </a:solidFill>
                <a:latin typeface="Times New Roman" panose="02020603050405020304" pitchFamily="18" charset="0"/>
                <a:cs typeface="Times New Roman" panose="02020603050405020304" pitchFamily="18" charset="0"/>
              </a:rPr>
              <a:t>B=zeros(1:M+1);</a:t>
            </a:r>
          </a:p>
          <a:p>
            <a:pPr algn="l"/>
            <a:r>
              <a:rPr lang="pt-BR" altLang="zh-CN" sz="1600" b="0" dirty="0">
                <a:solidFill>
                  <a:schemeClr val="tx1"/>
                </a:solidFill>
                <a:latin typeface="Times New Roman" panose="02020603050405020304" pitchFamily="18" charset="0"/>
                <a:cs typeface="Times New Roman" panose="02020603050405020304" pitchFamily="18" charset="0"/>
              </a:rPr>
              <a:t>F=zeros(n,M+1);</a:t>
            </a:r>
            <a:endParaRPr lang="zh-CN" altLang="en-US" sz="1600" b="0" dirty="0">
              <a:solidFill>
                <a:schemeClr val="tx1"/>
              </a:solidFill>
              <a:latin typeface="Times New Roman" panose="02020603050405020304" pitchFamily="18" charset="0"/>
              <a:cs typeface="Times New Roman" panose="02020603050405020304" pitchFamily="18" charset="0"/>
            </a:endParaRPr>
          </a:p>
          <a:p>
            <a:pPr algn="l"/>
            <a:r>
              <a:rPr lang="en-US" altLang="zh-CN" sz="1600" b="0" dirty="0">
                <a:solidFill>
                  <a:schemeClr val="tx1"/>
                </a:solidFill>
                <a:latin typeface="Times New Roman" panose="02020603050405020304" pitchFamily="18" charset="0"/>
                <a:cs typeface="Times New Roman" panose="02020603050405020304" pitchFamily="18" charset="0"/>
              </a:rPr>
              <a:t>%Fill the columns of F with the powers of X</a:t>
            </a:r>
            <a:endParaRPr lang="zh-CN" altLang="en-US" sz="1600" b="0" dirty="0">
              <a:solidFill>
                <a:schemeClr val="tx1"/>
              </a:solidFill>
              <a:latin typeface="Times New Roman" panose="02020603050405020304" pitchFamily="18" charset="0"/>
              <a:cs typeface="Times New Roman" panose="02020603050405020304" pitchFamily="18" charset="0"/>
            </a:endParaRPr>
          </a:p>
          <a:p>
            <a:pPr algn="l"/>
            <a:r>
              <a:rPr lang="en-US" altLang="zh-CN" sz="1600" b="0" dirty="0">
                <a:solidFill>
                  <a:schemeClr val="tx1"/>
                </a:solidFill>
                <a:latin typeface="Times New Roman" panose="02020603050405020304" pitchFamily="18" charset="0"/>
                <a:cs typeface="Times New Roman" panose="02020603050405020304" pitchFamily="18" charset="0"/>
              </a:rPr>
              <a:t>for k=1:M+1</a:t>
            </a:r>
          </a:p>
          <a:p>
            <a:pPr algn="l"/>
            <a:r>
              <a:rPr lang="en-US" altLang="zh-CN" sz="1600" b="0" dirty="0">
                <a:solidFill>
                  <a:schemeClr val="tx1"/>
                </a:solidFill>
                <a:latin typeface="Times New Roman" panose="02020603050405020304" pitchFamily="18" charset="0"/>
                <a:cs typeface="Times New Roman" panose="02020603050405020304" pitchFamily="18" charset="0"/>
              </a:rPr>
              <a:t>   F(:,k)=X'.^(k-1);</a:t>
            </a:r>
          </a:p>
          <a:p>
            <a:pPr algn="l"/>
            <a:r>
              <a:rPr lang="en-US" altLang="zh-CN" sz="1600" b="0" dirty="0">
                <a:solidFill>
                  <a:schemeClr val="tx1"/>
                </a:solidFill>
                <a:latin typeface="Times New Roman" panose="02020603050405020304" pitchFamily="18" charset="0"/>
                <a:cs typeface="Times New Roman" panose="02020603050405020304" pitchFamily="18" charset="0"/>
              </a:rPr>
              <a:t>end</a:t>
            </a:r>
            <a:endParaRPr lang="zh-CN" altLang="en-US" sz="1600" b="0" dirty="0">
              <a:solidFill>
                <a:schemeClr val="tx1"/>
              </a:solidFill>
              <a:latin typeface="Times New Roman" panose="02020603050405020304" pitchFamily="18" charset="0"/>
              <a:cs typeface="Times New Roman" panose="02020603050405020304" pitchFamily="18" charset="0"/>
            </a:endParaRPr>
          </a:p>
          <a:p>
            <a:pPr algn="l"/>
            <a:r>
              <a:rPr lang="en-US" altLang="zh-CN" sz="1600" b="0" dirty="0">
                <a:solidFill>
                  <a:schemeClr val="tx1"/>
                </a:solidFill>
                <a:latin typeface="Times New Roman" panose="02020603050405020304" pitchFamily="18" charset="0"/>
                <a:cs typeface="Times New Roman" panose="02020603050405020304" pitchFamily="18" charset="0"/>
              </a:rPr>
              <a:t>%Solve the linear system from (25)</a:t>
            </a:r>
            <a:endParaRPr lang="zh-CN" altLang="en-US" sz="1600" b="0" dirty="0">
              <a:solidFill>
                <a:schemeClr val="tx1"/>
              </a:solidFill>
              <a:latin typeface="Times New Roman" panose="02020603050405020304" pitchFamily="18" charset="0"/>
              <a:cs typeface="Times New Roman" panose="02020603050405020304" pitchFamily="18" charset="0"/>
            </a:endParaRPr>
          </a:p>
          <a:p>
            <a:pPr algn="l"/>
            <a:r>
              <a:rPr lang="en-US" altLang="zh-CN" sz="1600" b="0" dirty="0">
                <a:solidFill>
                  <a:schemeClr val="tx1"/>
                </a:solidFill>
                <a:latin typeface="Times New Roman" panose="02020603050405020304" pitchFamily="18" charset="0"/>
                <a:cs typeface="Times New Roman" panose="02020603050405020304" pitchFamily="18" charset="0"/>
              </a:rPr>
              <a:t>A=F'*F;</a:t>
            </a:r>
          </a:p>
          <a:p>
            <a:pPr algn="l"/>
            <a:r>
              <a:rPr lang="en-US" altLang="zh-CN" sz="1600" b="0" dirty="0">
                <a:solidFill>
                  <a:schemeClr val="tx1"/>
                </a:solidFill>
                <a:latin typeface="Times New Roman" panose="02020603050405020304" pitchFamily="18" charset="0"/>
                <a:cs typeface="Times New Roman" panose="02020603050405020304" pitchFamily="18" charset="0"/>
              </a:rPr>
              <a:t>B=F'*Y';</a:t>
            </a:r>
          </a:p>
          <a:p>
            <a:pPr algn="l"/>
            <a:r>
              <a:rPr lang="en-US" altLang="zh-CN" sz="1600" b="0" dirty="0">
                <a:solidFill>
                  <a:schemeClr val="tx1"/>
                </a:solidFill>
                <a:latin typeface="Times New Roman" panose="02020603050405020304" pitchFamily="18" charset="0"/>
                <a:cs typeface="Times New Roman" panose="02020603050405020304" pitchFamily="18" charset="0"/>
              </a:rPr>
              <a:t>C=A\B;</a:t>
            </a:r>
          </a:p>
          <a:p>
            <a:pPr algn="l"/>
            <a:r>
              <a:rPr lang="en-US" altLang="zh-CN" sz="1600" b="0" dirty="0">
                <a:solidFill>
                  <a:schemeClr val="tx1"/>
                </a:solidFill>
                <a:latin typeface="Times New Roman" panose="02020603050405020304" pitchFamily="18" charset="0"/>
                <a:cs typeface="Times New Roman" panose="02020603050405020304" pitchFamily="18" charset="0"/>
              </a:rPr>
              <a:t>C=</a:t>
            </a:r>
            <a:r>
              <a:rPr lang="en-US" altLang="zh-CN" sz="1600" b="0" dirty="0" err="1">
                <a:solidFill>
                  <a:schemeClr val="tx1"/>
                </a:solidFill>
                <a:latin typeface="Times New Roman" panose="02020603050405020304" pitchFamily="18" charset="0"/>
                <a:cs typeface="Times New Roman" panose="02020603050405020304" pitchFamily="18" charset="0"/>
              </a:rPr>
              <a:t>flipud</a:t>
            </a:r>
            <a:r>
              <a:rPr lang="en-US" altLang="zh-CN" sz="1600" b="0" dirty="0">
                <a:solidFill>
                  <a:schemeClr val="tx1"/>
                </a:solidFill>
                <a:latin typeface="Times New Roman" panose="02020603050405020304" pitchFamily="18" charset="0"/>
                <a:cs typeface="Times New Roman" panose="02020603050405020304" pitchFamily="18" charset="0"/>
              </a:rPr>
              <a:t>(C);</a:t>
            </a:r>
          </a:p>
        </p:txBody>
      </p:sp>
      <p:pic>
        <p:nvPicPr>
          <p:cNvPr id="4" name="图片 3">
            <a:extLst>
              <a:ext uri="{FF2B5EF4-FFF2-40B4-BE49-F238E27FC236}">
                <a16:creationId xmlns:a16="http://schemas.microsoft.com/office/drawing/2014/main" id="{7623BCC3-53B3-4AA2-B696-93E9B5B50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1" y="2924944"/>
            <a:ext cx="6012160" cy="3436968"/>
          </a:xfrm>
          <a:prstGeom prst="rect">
            <a:avLst/>
          </a:prstGeom>
        </p:spPr>
      </p:pic>
    </p:spTree>
    <p:extLst>
      <p:ext uri="{BB962C8B-B14F-4D97-AF65-F5344CB8AC3E}">
        <p14:creationId xmlns:p14="http://schemas.microsoft.com/office/powerpoint/2010/main" val="2084802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3434508-BA9C-4CD6-81CE-AADC0890A2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668" y="1556792"/>
            <a:ext cx="8530664" cy="2412804"/>
          </a:xfrm>
          <a:prstGeom prst="rect">
            <a:avLst/>
          </a:prstGeom>
        </p:spPr>
      </p:pic>
      <p:sp>
        <p:nvSpPr>
          <p:cNvPr id="5" name="文本框 4">
            <a:extLst>
              <a:ext uri="{FF2B5EF4-FFF2-40B4-BE49-F238E27FC236}">
                <a16:creationId xmlns:a16="http://schemas.microsoft.com/office/drawing/2014/main" id="{7275B6C6-A634-431C-8E3E-DA82A0F99FF1}"/>
              </a:ext>
            </a:extLst>
          </p:cNvPr>
          <p:cNvSpPr txBox="1"/>
          <p:nvPr/>
        </p:nvSpPr>
        <p:spPr>
          <a:xfrm>
            <a:off x="3707904" y="620688"/>
            <a:ext cx="2121376" cy="523220"/>
          </a:xfrm>
          <a:prstGeom prst="rect">
            <a:avLst/>
          </a:prstGeom>
          <a:noFill/>
        </p:spPr>
        <p:txBody>
          <a:bodyPr wrap="square" rtlCol="0">
            <a:spAutoFit/>
          </a:bodyPr>
          <a:lstStyle/>
          <a:p>
            <a:pPr algn="l"/>
            <a:r>
              <a:rPr lang="zh-CN" altLang="en-US" sz="2800" b="0" dirty="0">
                <a:solidFill>
                  <a:srgbClr val="FF0000"/>
                </a:solidFill>
                <a:latin typeface="+mn-ea"/>
                <a:ea typeface="+mn-ea"/>
              </a:rPr>
              <a:t>作业 </a:t>
            </a:r>
            <a:r>
              <a:rPr lang="en-US" altLang="zh-CN" sz="2800" b="0" dirty="0">
                <a:solidFill>
                  <a:srgbClr val="FF0000"/>
                </a:solidFill>
                <a:latin typeface="+mn-ea"/>
                <a:ea typeface="+mn-ea"/>
              </a:rPr>
              <a:t>5.1</a:t>
            </a:r>
            <a:endParaRPr lang="zh-CN" altLang="en-US" sz="2800" b="0" dirty="0">
              <a:solidFill>
                <a:srgbClr val="FF0000"/>
              </a:solidFill>
              <a:latin typeface="+mn-ea"/>
              <a:ea typeface="+mn-ea"/>
            </a:endParaRPr>
          </a:p>
        </p:txBody>
      </p:sp>
    </p:spTree>
    <p:extLst>
      <p:ext uri="{BB962C8B-B14F-4D97-AF65-F5344CB8AC3E}">
        <p14:creationId xmlns:p14="http://schemas.microsoft.com/office/powerpoint/2010/main" val="3649907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3EB7420-3966-41F1-AD23-042BA3FC53E4}"/>
              </a:ext>
            </a:extLst>
          </p:cNvPr>
          <p:cNvSpPr txBox="1"/>
          <p:nvPr/>
        </p:nvSpPr>
        <p:spPr>
          <a:xfrm>
            <a:off x="99512" y="630821"/>
            <a:ext cx="2592288"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算法与程序</a:t>
            </a:r>
          </a:p>
        </p:txBody>
      </p:sp>
      <p:pic>
        <p:nvPicPr>
          <p:cNvPr id="10" name="图片 9">
            <a:extLst>
              <a:ext uri="{FF2B5EF4-FFF2-40B4-BE49-F238E27FC236}">
                <a16:creationId xmlns:a16="http://schemas.microsoft.com/office/drawing/2014/main" id="{726436E1-C594-4009-8641-942DFB9AAF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40" y="1092485"/>
            <a:ext cx="9144000" cy="1449099"/>
          </a:xfrm>
          <a:prstGeom prst="rect">
            <a:avLst/>
          </a:prstGeom>
        </p:spPr>
      </p:pic>
      <p:pic>
        <p:nvPicPr>
          <p:cNvPr id="8" name="图片 7">
            <a:extLst>
              <a:ext uri="{FF2B5EF4-FFF2-40B4-BE49-F238E27FC236}">
                <a16:creationId xmlns:a16="http://schemas.microsoft.com/office/drawing/2014/main" id="{D520EDBF-8549-4630-BFCE-808426E5D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5544" y="2060848"/>
            <a:ext cx="4858015" cy="3888432"/>
          </a:xfrm>
          <a:prstGeom prst="rect">
            <a:avLst/>
          </a:prstGeom>
        </p:spPr>
      </p:pic>
      <p:pic>
        <p:nvPicPr>
          <p:cNvPr id="12" name="图片 11">
            <a:extLst>
              <a:ext uri="{FF2B5EF4-FFF2-40B4-BE49-F238E27FC236}">
                <a16:creationId xmlns:a16="http://schemas.microsoft.com/office/drawing/2014/main" id="{957C11D9-7557-42F4-B37F-B5B231C47F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290" y="2654571"/>
            <a:ext cx="3705225" cy="342900"/>
          </a:xfrm>
          <a:prstGeom prst="rect">
            <a:avLst/>
          </a:prstGeom>
        </p:spPr>
      </p:pic>
      <p:pic>
        <p:nvPicPr>
          <p:cNvPr id="14" name="图片 13">
            <a:extLst>
              <a:ext uri="{FF2B5EF4-FFF2-40B4-BE49-F238E27FC236}">
                <a16:creationId xmlns:a16="http://schemas.microsoft.com/office/drawing/2014/main" id="{02C4B6CC-84E2-4807-AC6D-81AD07F254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3606" y="3043191"/>
            <a:ext cx="2609850" cy="390525"/>
          </a:xfrm>
          <a:prstGeom prst="rect">
            <a:avLst/>
          </a:prstGeom>
        </p:spPr>
      </p:pic>
    </p:spTree>
    <p:extLst>
      <p:ext uri="{BB962C8B-B14F-4D97-AF65-F5344CB8AC3E}">
        <p14:creationId xmlns:p14="http://schemas.microsoft.com/office/powerpoint/2010/main" val="25014670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7747" name="副标题 287746">
            <a:extLst>
              <a:ext uri="{FF2B5EF4-FFF2-40B4-BE49-F238E27FC236}">
                <a16:creationId xmlns:a16="http://schemas.microsoft.com/office/drawing/2014/main" id="{3A1200F1-224A-4CD5-8B5B-4A4F9E0EC94E}"/>
              </a:ext>
            </a:extLst>
          </p:cNvPr>
          <p:cNvSpPr>
            <a:spLocks noGrp="1" noChangeArrowheads="1"/>
          </p:cNvSpPr>
          <p:nvPr>
            <p:ph type="subTitle" idx="1"/>
          </p:nvPr>
        </p:nvSpPr>
        <p:spPr>
          <a:xfrm>
            <a:off x="271787" y="1196752"/>
            <a:ext cx="8600425" cy="4764243"/>
          </a:xfrm>
          <a:ln>
            <a:solidFill>
              <a:schemeClr val="bg1"/>
            </a:solidFill>
            <a:miter lim="800000"/>
            <a:headEnd/>
            <a:tailEnd/>
          </a:ln>
        </p:spPr>
        <p:txBody>
          <a:bodyPr/>
          <a:lstStyle/>
          <a:p>
            <a:pPr algn="l" eaLnBrk="0" hangingPunct="0">
              <a:buClr>
                <a:srgbClr val="27305F"/>
              </a:buClr>
              <a:buSzPct val="60000"/>
              <a:buFont typeface="Wingdings" panose="05000000000000000000" pitchFamily="2" charset="2"/>
              <a:buNone/>
            </a:pPr>
            <a:r>
              <a:rPr lang="en-US" altLang="zh-CN" sz="3200" b="1" dirty="0">
                <a:latin typeface="黑体" panose="02010609060101010101" pitchFamily="49" charset="-122"/>
                <a:ea typeface="黑体" panose="02010609060101010101" pitchFamily="49" charset="-122"/>
              </a:rPr>
              <a:t>    </a:t>
            </a:r>
            <a:r>
              <a:rPr lang="zh-CN" altLang="en-US" sz="3200" b="1" dirty="0">
                <a:latin typeface="黑体" panose="02010609060101010101" pitchFamily="49" charset="-122"/>
                <a:ea typeface="黑体" panose="02010609060101010101" pitchFamily="49" charset="-122"/>
              </a:rPr>
              <a:t>最小二乘意义下的曲线拟合问题，由于方程比较简单，实际中应用广泛，特别是因为任何连续函数至少在一个较小的邻域内可以用多项式任意逼近，因此用多项式作数据拟合，有它的特殊重要性。</a:t>
            </a:r>
          </a:p>
          <a:p>
            <a:pPr algn="l" eaLnBrk="0" hangingPunct="0">
              <a:buClr>
                <a:srgbClr val="27305F"/>
              </a:buClr>
              <a:buSzPct val="60000"/>
              <a:buFont typeface="Wingdings" panose="05000000000000000000" pitchFamily="2" charset="2"/>
              <a:buNone/>
            </a:pPr>
            <a:r>
              <a:rPr lang="zh-CN" altLang="en-US" sz="3200" b="1" dirty="0">
                <a:latin typeface="黑体" panose="02010609060101010101" pitchFamily="49" charset="-122"/>
                <a:ea typeface="黑体" panose="02010609060101010101" pitchFamily="49" charset="-122"/>
              </a:rPr>
              <a:t>    在许多实际问题中，不论具体函数关系如何，都可用多项式作近似拟合，</a:t>
            </a:r>
            <a:r>
              <a:rPr lang="zh-CN" altLang="en-US" sz="3200" b="1" dirty="0">
                <a:solidFill>
                  <a:srgbClr val="0000FF"/>
                </a:solidFill>
                <a:latin typeface="黑体" panose="02010609060101010101" pitchFamily="49" charset="-122"/>
                <a:ea typeface="黑体" panose="02010609060101010101" pitchFamily="49" charset="-122"/>
              </a:rPr>
              <a:t>但用多项式拟合时，当</a:t>
            </a:r>
            <a:r>
              <a:rPr lang="en-US" altLang="zh-CN" sz="3200" b="1" dirty="0">
                <a:solidFill>
                  <a:srgbClr val="0000FF"/>
                </a:solidFill>
                <a:latin typeface="黑体" panose="02010609060101010101" pitchFamily="49" charset="-122"/>
                <a:ea typeface="黑体" panose="02010609060101010101" pitchFamily="49" charset="-122"/>
              </a:rPr>
              <a:t>n</a:t>
            </a:r>
            <a:r>
              <a:rPr lang="zh-CN" altLang="en-US" sz="3200" b="1" dirty="0">
                <a:solidFill>
                  <a:srgbClr val="0000FF"/>
                </a:solidFill>
                <a:latin typeface="黑体" panose="02010609060101010101" pitchFamily="49" charset="-122"/>
                <a:ea typeface="黑体" panose="02010609060101010101" pitchFamily="49" charset="-122"/>
              </a:rPr>
              <a:t>较大时</a:t>
            </a:r>
            <a:r>
              <a:rPr lang="en-US" altLang="zh-CN" sz="3200" b="1" dirty="0">
                <a:solidFill>
                  <a:srgbClr val="0000FF"/>
                </a:solidFill>
                <a:latin typeface="黑体" panose="02010609060101010101" pitchFamily="49" charset="-122"/>
                <a:ea typeface="黑体" panose="02010609060101010101" pitchFamily="49" charset="-122"/>
              </a:rPr>
              <a:t>(n≥7)</a:t>
            </a:r>
            <a:r>
              <a:rPr lang="zh-CN" altLang="en-US" sz="3200" b="1" dirty="0">
                <a:solidFill>
                  <a:srgbClr val="0000FF"/>
                </a:solidFill>
                <a:latin typeface="黑体" panose="02010609060101010101" pitchFamily="49" charset="-122"/>
                <a:ea typeface="黑体" panose="02010609060101010101" pitchFamily="49" charset="-122"/>
              </a:rPr>
              <a:t>，其方程的系数矩阵的条件数一般较大，所以往往是病态的，因而给求解工作带来了困难。</a:t>
            </a:r>
          </a:p>
        </p:txBody>
      </p:sp>
      <p:sp>
        <p:nvSpPr>
          <p:cNvPr id="5" name="Rectangle 2">
            <a:extLst>
              <a:ext uri="{FF2B5EF4-FFF2-40B4-BE49-F238E27FC236}">
                <a16:creationId xmlns:a16="http://schemas.microsoft.com/office/drawing/2014/main" id="{7348F72E-4849-42A8-81BA-102D86BB664C}"/>
              </a:ext>
            </a:extLst>
          </p:cNvPr>
          <p:cNvSpPr txBox="1">
            <a:spLocks noChangeArrowheads="1"/>
          </p:cNvSpPr>
          <p:nvPr/>
        </p:nvSpPr>
        <p:spPr>
          <a:xfrm>
            <a:off x="1475656" y="476672"/>
            <a:ext cx="5544616" cy="535531"/>
          </a:xfrm>
          <a:prstGeom prst="rect">
            <a:avLst/>
          </a:prstGeom>
          <a:noFill/>
          <a:ln/>
        </p:spPr>
        <p:txBody>
          <a:bodyPr vert="horz" wrap="square" lIns="91440" tIns="45720" rIns="91440" bIns="45720" rtlCol="0" anchor="b">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fontAlgn="auto">
              <a:spcAft>
                <a:spcPts val="0"/>
              </a:spcAft>
            </a:pPr>
            <a:r>
              <a:rPr lang="en-US" altLang="zh-CN" sz="3200" dirty="0">
                <a:solidFill>
                  <a:srgbClr val="FF0000"/>
                </a:solidFill>
                <a:latin typeface="黑体" panose="02010609060101010101" pitchFamily="49" charset="-122"/>
                <a:ea typeface="黑体" panose="02010609060101010101" pitchFamily="49" charset="-122"/>
                <a:cs typeface="+mn-cs"/>
              </a:rPr>
              <a:t>5.3 </a:t>
            </a:r>
            <a:r>
              <a:rPr lang="zh-CN" altLang="en-US" sz="3200" dirty="0">
                <a:solidFill>
                  <a:srgbClr val="FF0000"/>
                </a:solidFill>
                <a:latin typeface="黑体" panose="02010609060101010101" pitchFamily="49" charset="-122"/>
                <a:ea typeface="黑体" panose="02010609060101010101" pitchFamily="49" charset="-122"/>
                <a:cs typeface="+mn-cs"/>
              </a:rPr>
              <a:t>其他曲线拟合方法</a:t>
            </a:r>
            <a:r>
              <a:rPr lang="en-US" altLang="zh-CN" sz="3200" dirty="0">
                <a:solidFill>
                  <a:srgbClr val="FF0000"/>
                </a:solidFill>
                <a:latin typeface="黑体" panose="02010609060101010101" pitchFamily="49" charset="-122"/>
                <a:ea typeface="黑体" panose="02010609060101010101" pitchFamily="49" charset="-122"/>
                <a:cs typeface="+mn-cs"/>
              </a:rPr>
              <a:t> </a:t>
            </a:r>
            <a:endParaRPr lang="zh-CN" altLang="en-US" sz="3200" dirty="0">
              <a:solidFill>
                <a:srgbClr val="FF0000"/>
              </a:solidFill>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394542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8771" name="副标题 288770">
            <a:extLst>
              <a:ext uri="{FF2B5EF4-FFF2-40B4-BE49-F238E27FC236}">
                <a16:creationId xmlns:a16="http://schemas.microsoft.com/office/drawing/2014/main" id="{6607AE3C-2B43-4135-9052-473043B6E176}"/>
              </a:ext>
            </a:extLst>
          </p:cNvPr>
          <p:cNvSpPr>
            <a:spLocks noGrp="1" noChangeArrowheads="1"/>
          </p:cNvSpPr>
          <p:nvPr>
            <p:ph type="subTitle" idx="1"/>
          </p:nvPr>
        </p:nvSpPr>
        <p:spPr>
          <a:xfrm>
            <a:off x="-76993" y="588160"/>
            <a:ext cx="9145588" cy="2159000"/>
          </a:xfrm>
          <a:ln>
            <a:solidFill>
              <a:schemeClr val="bg1"/>
            </a:solidFill>
            <a:miter lim="800000"/>
            <a:headEnd/>
            <a:tailEnd/>
          </a:ln>
        </p:spPr>
        <p:txBody>
          <a:bodyPr>
            <a:normAutofit/>
          </a:bodyPr>
          <a:lstStyle/>
          <a:p>
            <a:pPr algn="l"/>
            <a:r>
              <a:rPr lang="en-US" altLang="zh-CN" sz="2800" b="1" dirty="0">
                <a:solidFill>
                  <a:srgbClr val="0000FF"/>
                </a:solidFill>
                <a:latin typeface="黑体" panose="02010609060101010101" pitchFamily="49" charset="-122"/>
                <a:ea typeface="黑体" panose="02010609060101010101" pitchFamily="49" charset="-122"/>
              </a:rPr>
              <a:t>     </a:t>
            </a:r>
            <a:r>
              <a:rPr lang="zh-CN" altLang="en-US" sz="2800" b="1" dirty="0">
                <a:solidFill>
                  <a:srgbClr val="0000FF"/>
                </a:solidFill>
                <a:latin typeface="黑体" panose="02010609060101010101" pitchFamily="49" charset="-122"/>
                <a:ea typeface="黑体" panose="02010609060101010101" pitchFamily="49" charset="-122"/>
              </a:rPr>
              <a:t>近年来，产生一些直接解线性最小二乘问题的新方法，例如正交三角化方法。</a:t>
            </a:r>
          </a:p>
          <a:p>
            <a:pPr algn="l"/>
            <a:r>
              <a:rPr lang="zh-CN" altLang="en-US" sz="2800" b="1" dirty="0">
                <a:solidFill>
                  <a:srgbClr val="0000FF"/>
                </a:solidFill>
                <a:latin typeface="黑体" panose="02010609060101010101" pitchFamily="49" charset="-122"/>
                <a:ea typeface="黑体" panose="02010609060101010101" pitchFamily="49" charset="-122"/>
              </a:rPr>
              <a:t>     另外，如果能选取基函数</a:t>
            </a:r>
            <a:r>
              <a:rPr lang="en-US" altLang="zh-CN" sz="2800" b="1" dirty="0">
                <a:solidFill>
                  <a:srgbClr val="0000FF"/>
                </a:solidFill>
                <a:latin typeface="黑体" panose="02010609060101010101" pitchFamily="49" charset="-122"/>
                <a:ea typeface="黑体" panose="02010609060101010101" pitchFamily="49" charset="-122"/>
                <a:sym typeface="Symbol" panose="05050102010706020507" pitchFamily="18" charset="2"/>
              </a:rPr>
              <a:t></a:t>
            </a:r>
            <a:r>
              <a:rPr lang="en-US" altLang="zh-CN" sz="2800" b="1" baseline="-25000" dirty="0">
                <a:solidFill>
                  <a:srgbClr val="0000FF"/>
                </a:solidFill>
                <a:latin typeface="黑体" panose="02010609060101010101" pitchFamily="49" charset="-122"/>
                <a:ea typeface="黑体" panose="02010609060101010101" pitchFamily="49" charset="-122"/>
                <a:sym typeface="Symbol" panose="05050102010706020507" pitchFamily="18" charset="2"/>
              </a:rPr>
              <a:t>j</a:t>
            </a:r>
            <a:r>
              <a:rPr lang="en-US" altLang="zh-CN" sz="2800" b="1" dirty="0">
                <a:solidFill>
                  <a:srgbClr val="0000FF"/>
                </a:solidFill>
                <a:latin typeface="黑体" panose="02010609060101010101" pitchFamily="49" charset="-122"/>
                <a:ea typeface="黑体" panose="02010609060101010101" pitchFamily="49" charset="-122"/>
                <a:sym typeface="Symbol" panose="05050102010706020507" pitchFamily="18" charset="2"/>
              </a:rPr>
              <a:t>(X)(j=1,2,…,M)</a:t>
            </a:r>
            <a:r>
              <a:rPr lang="zh-CN" altLang="en-US" sz="2800" b="1" dirty="0">
                <a:solidFill>
                  <a:srgbClr val="0000FF"/>
                </a:solidFill>
                <a:latin typeface="黑体" panose="02010609060101010101" pitchFamily="49" charset="-122"/>
                <a:ea typeface="黑体" panose="02010609060101010101" pitchFamily="49" charset="-122"/>
                <a:sym typeface="Symbol" panose="05050102010706020507" pitchFamily="18" charset="2"/>
              </a:rPr>
              <a:t>，如果</a:t>
            </a:r>
            <a:endParaRPr lang="zh-CN" altLang="en-US" sz="2800" b="1" dirty="0">
              <a:solidFill>
                <a:srgbClr val="0000FF"/>
              </a:solidFill>
              <a:latin typeface="黑体" panose="02010609060101010101" pitchFamily="49" charset="-122"/>
              <a:ea typeface="黑体" panose="02010609060101010101" pitchFamily="49" charset="-122"/>
            </a:endParaRPr>
          </a:p>
        </p:txBody>
      </p:sp>
      <p:graphicFrame>
        <p:nvGraphicFramePr>
          <p:cNvPr id="7" name="Object 5">
            <a:extLst>
              <a:ext uri="{FF2B5EF4-FFF2-40B4-BE49-F238E27FC236}">
                <a16:creationId xmlns:a16="http://schemas.microsoft.com/office/drawing/2014/main" id="{EE4325B6-A5EE-4A6E-9019-8349C171B521}"/>
              </a:ext>
            </a:extLst>
          </p:cNvPr>
          <p:cNvGraphicFramePr>
            <a:graphicFrameLocks noChangeAspect="1"/>
          </p:cNvGraphicFramePr>
          <p:nvPr>
            <p:extLst>
              <p:ext uri="{D42A27DB-BD31-4B8C-83A1-F6EECF244321}">
                <p14:modId xmlns:p14="http://schemas.microsoft.com/office/powerpoint/2010/main" val="3011623363"/>
              </p:ext>
            </p:extLst>
          </p:nvPr>
        </p:nvGraphicFramePr>
        <p:xfrm>
          <a:off x="2861320" y="1879083"/>
          <a:ext cx="3421359" cy="1225987"/>
        </p:xfrm>
        <a:graphic>
          <a:graphicData uri="http://schemas.openxmlformats.org/presentationml/2006/ole">
            <mc:AlternateContent xmlns:mc="http://schemas.openxmlformats.org/markup-compatibility/2006">
              <mc:Choice xmlns:v="urn:schemas-microsoft-com:vml" Requires="v">
                <p:oleObj spid="_x0000_s172388" name="Equation" r:id="rId3" imgW="1562040" imgH="482400" progId="Equation.DSMT4">
                  <p:embed/>
                </p:oleObj>
              </mc:Choice>
              <mc:Fallback>
                <p:oleObj name="Equation" r:id="rId3" imgW="1562040" imgH="482400" progId="Equation.DSMT4">
                  <p:embed/>
                  <p:pic>
                    <p:nvPicPr>
                      <p:cNvPr id="102405" name="Object 5">
                        <a:extLst>
                          <a:ext uri="{FF2B5EF4-FFF2-40B4-BE49-F238E27FC236}">
                            <a16:creationId xmlns:a16="http://schemas.microsoft.com/office/drawing/2014/main" id="{372E7FD3-573E-4432-916B-B7A17EF702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1320" y="1879083"/>
                        <a:ext cx="3421359" cy="1225987"/>
                      </a:xfrm>
                      <a:prstGeom prst="rect">
                        <a:avLst/>
                      </a:prstGeom>
                      <a:noFill/>
                      <a:ln>
                        <a:noFill/>
                      </a:ln>
                      <a:effectLst/>
                    </p:spPr>
                  </p:pic>
                </p:oleObj>
              </mc:Fallback>
            </mc:AlternateContent>
          </a:graphicData>
        </a:graphic>
      </p:graphicFrame>
      <p:grpSp>
        <p:nvGrpSpPr>
          <p:cNvPr id="8" name="Group 18">
            <a:extLst>
              <a:ext uri="{FF2B5EF4-FFF2-40B4-BE49-F238E27FC236}">
                <a16:creationId xmlns:a16="http://schemas.microsoft.com/office/drawing/2014/main" id="{648D1353-DD08-4BBC-A727-FE1D7F85603F}"/>
              </a:ext>
            </a:extLst>
          </p:cNvPr>
          <p:cNvGrpSpPr>
            <a:grpSpLocks/>
          </p:cNvGrpSpPr>
          <p:nvPr/>
        </p:nvGrpSpPr>
        <p:grpSpPr bwMode="auto">
          <a:xfrm>
            <a:off x="72232" y="3103582"/>
            <a:ext cx="8847138" cy="1355725"/>
            <a:chOff x="109" y="1846"/>
            <a:chExt cx="5573" cy="854"/>
          </a:xfrm>
        </p:grpSpPr>
        <p:sp>
          <p:nvSpPr>
            <p:cNvPr id="9" name="Rectangle 11">
              <a:extLst>
                <a:ext uri="{FF2B5EF4-FFF2-40B4-BE49-F238E27FC236}">
                  <a16:creationId xmlns:a16="http://schemas.microsoft.com/office/drawing/2014/main" id="{F15B24F3-96EB-4FAA-BA0E-7FCB2EDA2256}"/>
                </a:ext>
              </a:extLst>
            </p:cNvPr>
            <p:cNvSpPr>
              <a:spLocks noChangeArrowheads="1"/>
            </p:cNvSpPr>
            <p:nvPr/>
          </p:nvSpPr>
          <p:spPr bwMode="auto">
            <a:xfrm>
              <a:off x="109" y="1875"/>
              <a:ext cx="63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dirty="0">
                  <a:solidFill>
                    <a:srgbClr val="0000FF"/>
                  </a:solidFill>
                  <a:latin typeface="黑体" panose="02010609060101010101" pitchFamily="49" charset="-122"/>
                  <a:ea typeface="黑体" panose="02010609060101010101" pitchFamily="49" charset="-122"/>
                </a:rPr>
                <a:t>则称</a:t>
              </a:r>
            </a:p>
          </p:txBody>
        </p:sp>
        <p:graphicFrame>
          <p:nvGraphicFramePr>
            <p:cNvPr id="10" name="Object 13">
              <a:extLst>
                <a:ext uri="{FF2B5EF4-FFF2-40B4-BE49-F238E27FC236}">
                  <a16:creationId xmlns:a16="http://schemas.microsoft.com/office/drawing/2014/main" id="{13B73A9C-9504-4B85-8EA9-3631667F1B4A}"/>
                </a:ext>
              </a:extLst>
            </p:cNvPr>
            <p:cNvGraphicFramePr>
              <a:graphicFrameLocks noChangeAspect="1"/>
            </p:cNvGraphicFramePr>
            <p:nvPr/>
          </p:nvGraphicFramePr>
          <p:xfrm>
            <a:off x="192" y="2340"/>
            <a:ext cx="589" cy="360"/>
          </p:xfrm>
          <a:graphic>
            <a:graphicData uri="http://schemas.openxmlformats.org/presentationml/2006/ole">
              <mc:AlternateContent xmlns:mc="http://schemas.openxmlformats.org/markup-compatibility/2006">
                <mc:Choice xmlns:v="urn:schemas-microsoft-com:vml" Requires="v">
                  <p:oleObj spid="_x0000_s172389" name="Equation" r:id="rId5" imgW="393480" imgH="203040" progId="Equation.DSMT4">
                    <p:embed/>
                  </p:oleObj>
                </mc:Choice>
                <mc:Fallback>
                  <p:oleObj name="Equation" r:id="rId5" imgW="393480" imgH="203040" progId="Equation.DSMT4">
                    <p:embed/>
                    <p:pic>
                      <p:nvPicPr>
                        <p:cNvPr id="102413" name="Object 13">
                          <a:extLst>
                            <a:ext uri="{FF2B5EF4-FFF2-40B4-BE49-F238E27FC236}">
                              <a16:creationId xmlns:a16="http://schemas.microsoft.com/office/drawing/2014/main" id="{E84BFC22-9659-4175-9AD2-28DBF4F170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 y="2340"/>
                          <a:ext cx="589" cy="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4">
              <a:extLst>
                <a:ext uri="{FF2B5EF4-FFF2-40B4-BE49-F238E27FC236}">
                  <a16:creationId xmlns:a16="http://schemas.microsoft.com/office/drawing/2014/main" id="{7688754F-ABC8-46EA-AB8B-243D6F560644}"/>
                </a:ext>
              </a:extLst>
            </p:cNvPr>
            <p:cNvGraphicFramePr>
              <a:graphicFrameLocks noChangeAspect="1"/>
            </p:cNvGraphicFramePr>
            <p:nvPr>
              <p:extLst>
                <p:ext uri="{D42A27DB-BD31-4B8C-83A1-F6EECF244321}">
                  <p14:modId xmlns:p14="http://schemas.microsoft.com/office/powerpoint/2010/main" val="2344298558"/>
                </p:ext>
              </p:extLst>
            </p:nvPr>
          </p:nvGraphicFramePr>
          <p:xfrm>
            <a:off x="723" y="1901"/>
            <a:ext cx="2007" cy="389"/>
          </p:xfrm>
          <a:graphic>
            <a:graphicData uri="http://schemas.openxmlformats.org/presentationml/2006/ole">
              <mc:AlternateContent xmlns:mc="http://schemas.openxmlformats.org/markup-compatibility/2006">
                <mc:Choice xmlns:v="urn:schemas-microsoft-com:vml" Requires="v">
                  <p:oleObj spid="_x0000_s172390" name="Equation" r:id="rId7" imgW="1269720" imgH="241200" progId="Equation.DSMT4">
                    <p:embed/>
                  </p:oleObj>
                </mc:Choice>
                <mc:Fallback>
                  <p:oleObj name="Equation" r:id="rId7" imgW="1269720" imgH="241200" progId="Equation.DSMT4">
                    <p:embed/>
                    <p:pic>
                      <p:nvPicPr>
                        <p:cNvPr id="102414" name="Object 14">
                          <a:extLst>
                            <a:ext uri="{FF2B5EF4-FFF2-40B4-BE49-F238E27FC236}">
                              <a16:creationId xmlns:a16="http://schemas.microsoft.com/office/drawing/2014/main" id="{B113AA52-CAE9-4B59-9433-C7002D29C29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3" y="1901"/>
                          <a:ext cx="2007" cy="389"/>
                        </a:xfrm>
                        <a:prstGeom prst="rect">
                          <a:avLst/>
                        </a:prstGeom>
                        <a:noFill/>
                      </p:spPr>
                    </p:pic>
                  </p:oleObj>
                </mc:Fallback>
              </mc:AlternateContent>
            </a:graphicData>
          </a:graphic>
        </p:graphicFrame>
        <p:sp>
          <p:nvSpPr>
            <p:cNvPr id="12" name="Rectangle 15">
              <a:extLst>
                <a:ext uri="{FF2B5EF4-FFF2-40B4-BE49-F238E27FC236}">
                  <a16:creationId xmlns:a16="http://schemas.microsoft.com/office/drawing/2014/main" id="{881C107D-E81D-4A0B-AC64-AB1C3F13FE07}"/>
                </a:ext>
              </a:extLst>
            </p:cNvPr>
            <p:cNvSpPr>
              <a:spLocks noChangeArrowheads="1"/>
            </p:cNvSpPr>
            <p:nvPr/>
          </p:nvSpPr>
          <p:spPr bwMode="auto">
            <a:xfrm>
              <a:off x="2709" y="1846"/>
              <a:ext cx="2973"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dirty="0">
                  <a:solidFill>
                    <a:srgbClr val="0000FF"/>
                  </a:solidFill>
                  <a:latin typeface="黑体" panose="02010609060101010101" pitchFamily="49" charset="-122"/>
                  <a:ea typeface="黑体" panose="02010609060101010101" pitchFamily="49" charset="-122"/>
                </a:rPr>
                <a:t>为区间    上关于权函数</a:t>
              </a:r>
            </a:p>
          </p:txBody>
        </p:sp>
        <p:graphicFrame>
          <p:nvGraphicFramePr>
            <p:cNvPr id="13" name="Object 16">
              <a:extLst>
                <a:ext uri="{FF2B5EF4-FFF2-40B4-BE49-F238E27FC236}">
                  <a16:creationId xmlns:a16="http://schemas.microsoft.com/office/drawing/2014/main" id="{D0D38854-2C8C-497A-8A6F-81B9D7D3E3BF}"/>
                </a:ext>
              </a:extLst>
            </p:cNvPr>
            <p:cNvGraphicFramePr>
              <a:graphicFrameLocks noChangeAspect="1"/>
            </p:cNvGraphicFramePr>
            <p:nvPr>
              <p:extLst>
                <p:ext uri="{D42A27DB-BD31-4B8C-83A1-F6EECF244321}">
                  <p14:modId xmlns:p14="http://schemas.microsoft.com/office/powerpoint/2010/main" val="594569742"/>
                </p:ext>
              </p:extLst>
            </p:nvPr>
          </p:nvGraphicFramePr>
          <p:xfrm>
            <a:off x="3621" y="1856"/>
            <a:ext cx="470" cy="348"/>
          </p:xfrm>
          <a:graphic>
            <a:graphicData uri="http://schemas.openxmlformats.org/presentationml/2006/ole">
              <mc:AlternateContent xmlns:mc="http://schemas.openxmlformats.org/markup-compatibility/2006">
                <mc:Choice xmlns:v="urn:schemas-microsoft-com:vml" Requires="v">
                  <p:oleObj spid="_x0000_s172391" name="Equation" r:id="rId9" imgW="342720" imgH="203040" progId="Equation.DSMT4">
                    <p:embed/>
                  </p:oleObj>
                </mc:Choice>
                <mc:Fallback>
                  <p:oleObj name="Equation" r:id="rId9" imgW="342720" imgH="203040" progId="Equation.DSMT4">
                    <p:embed/>
                    <p:pic>
                      <p:nvPicPr>
                        <p:cNvPr id="102416" name="Object 16">
                          <a:extLst>
                            <a:ext uri="{FF2B5EF4-FFF2-40B4-BE49-F238E27FC236}">
                              <a16:creationId xmlns:a16="http://schemas.microsoft.com/office/drawing/2014/main" id="{64B68C8D-025C-415A-B69B-3BB9307EF4E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21" y="1856"/>
                          <a:ext cx="470" cy="348"/>
                        </a:xfrm>
                        <a:prstGeom prst="rect">
                          <a:avLst/>
                        </a:prstGeom>
                        <a:noFill/>
                        <a:ln>
                          <a:noFill/>
                        </a:ln>
                        <a:effectLst/>
                      </p:spPr>
                    </p:pic>
                  </p:oleObj>
                </mc:Fallback>
              </mc:AlternateContent>
            </a:graphicData>
          </a:graphic>
        </p:graphicFrame>
        <p:sp>
          <p:nvSpPr>
            <p:cNvPr id="14" name="Rectangle 17">
              <a:extLst>
                <a:ext uri="{FF2B5EF4-FFF2-40B4-BE49-F238E27FC236}">
                  <a16:creationId xmlns:a16="http://schemas.microsoft.com/office/drawing/2014/main" id="{A3D0357D-0369-4C5B-99BB-0ED849621AFE}"/>
                </a:ext>
              </a:extLst>
            </p:cNvPr>
            <p:cNvSpPr>
              <a:spLocks noChangeArrowheads="1"/>
            </p:cNvSpPr>
            <p:nvPr/>
          </p:nvSpPr>
          <p:spPr bwMode="auto">
            <a:xfrm>
              <a:off x="1926" y="2343"/>
              <a:ext cx="26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0000FF"/>
                  </a:solidFill>
                  <a:latin typeface="Arial" panose="020B0604020202020204" pitchFamily="34" charset="0"/>
                </a:rPr>
                <a:t>。</a:t>
              </a:r>
            </a:p>
          </p:txBody>
        </p:sp>
      </p:grpSp>
      <p:sp>
        <p:nvSpPr>
          <p:cNvPr id="2" name="矩形 1">
            <a:extLst>
              <a:ext uri="{FF2B5EF4-FFF2-40B4-BE49-F238E27FC236}">
                <a16:creationId xmlns:a16="http://schemas.microsoft.com/office/drawing/2014/main" id="{7A6234CB-B42E-4BCB-A436-DCF645004875}"/>
              </a:ext>
            </a:extLst>
          </p:cNvPr>
          <p:cNvSpPr/>
          <p:nvPr/>
        </p:nvSpPr>
        <p:spPr>
          <a:xfrm>
            <a:off x="1046957" y="3828632"/>
            <a:ext cx="4152099" cy="523220"/>
          </a:xfrm>
          <a:prstGeom prst="rect">
            <a:avLst/>
          </a:prstGeom>
        </p:spPr>
        <p:txBody>
          <a:bodyPr wrap="none">
            <a:spAutoFit/>
          </a:bodyPr>
          <a:lstStyle/>
          <a:p>
            <a:r>
              <a:rPr lang="zh-CN" altLang="en-US" sz="2800" dirty="0">
                <a:solidFill>
                  <a:srgbClr val="0000FF"/>
                </a:solidFill>
                <a:latin typeface="黑体" panose="02010609060101010101" pitchFamily="49" charset="-122"/>
                <a:ea typeface="黑体" panose="02010609060101010101" pitchFamily="49" charset="-122"/>
              </a:rPr>
              <a:t>的正交（直交）函数系。</a:t>
            </a:r>
          </a:p>
        </p:txBody>
      </p:sp>
      <p:grpSp>
        <p:nvGrpSpPr>
          <p:cNvPr id="16" name="Group 28">
            <a:extLst>
              <a:ext uri="{FF2B5EF4-FFF2-40B4-BE49-F238E27FC236}">
                <a16:creationId xmlns:a16="http://schemas.microsoft.com/office/drawing/2014/main" id="{0BBF58D7-E99A-49C3-9824-0993DD6D88D8}"/>
              </a:ext>
            </a:extLst>
          </p:cNvPr>
          <p:cNvGrpSpPr>
            <a:grpSpLocks/>
          </p:cNvGrpSpPr>
          <p:nvPr/>
        </p:nvGrpSpPr>
        <p:grpSpPr bwMode="auto">
          <a:xfrm>
            <a:off x="108546" y="4371995"/>
            <a:ext cx="2752726" cy="825500"/>
            <a:chOff x="202" y="2669"/>
            <a:chExt cx="1734" cy="520"/>
          </a:xfrm>
        </p:grpSpPr>
        <p:sp>
          <p:nvSpPr>
            <p:cNvPr id="17" name="Rectangle 19">
              <a:extLst>
                <a:ext uri="{FF2B5EF4-FFF2-40B4-BE49-F238E27FC236}">
                  <a16:creationId xmlns:a16="http://schemas.microsoft.com/office/drawing/2014/main" id="{F33DDEA4-E124-4154-A3B3-7FCE8AE58B34}"/>
                </a:ext>
              </a:extLst>
            </p:cNvPr>
            <p:cNvSpPr>
              <a:spLocks noChangeArrowheads="1"/>
            </p:cNvSpPr>
            <p:nvPr/>
          </p:nvSpPr>
          <p:spPr bwMode="auto">
            <a:xfrm>
              <a:off x="202" y="2777"/>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FF"/>
                  </a:solidFill>
                  <a:latin typeface="Arial" panose="020B0604020202020204" pitchFamily="34" charset="0"/>
                </a:rPr>
                <a:t>特别，若</a:t>
              </a:r>
            </a:p>
          </p:txBody>
        </p:sp>
        <p:graphicFrame>
          <p:nvGraphicFramePr>
            <p:cNvPr id="18" name="Object 20">
              <a:extLst>
                <a:ext uri="{FF2B5EF4-FFF2-40B4-BE49-F238E27FC236}">
                  <a16:creationId xmlns:a16="http://schemas.microsoft.com/office/drawing/2014/main" id="{C76DA680-94C5-4326-B059-722DCF24631C}"/>
                </a:ext>
              </a:extLst>
            </p:cNvPr>
            <p:cNvGraphicFramePr>
              <a:graphicFrameLocks noChangeAspect="1"/>
            </p:cNvGraphicFramePr>
            <p:nvPr>
              <p:extLst>
                <p:ext uri="{D42A27DB-BD31-4B8C-83A1-F6EECF244321}">
                  <p14:modId xmlns:p14="http://schemas.microsoft.com/office/powerpoint/2010/main" val="1139933859"/>
                </p:ext>
              </p:extLst>
            </p:nvPr>
          </p:nvGraphicFramePr>
          <p:xfrm>
            <a:off x="1154" y="2669"/>
            <a:ext cx="782" cy="520"/>
          </p:xfrm>
          <a:graphic>
            <a:graphicData uri="http://schemas.openxmlformats.org/presentationml/2006/ole">
              <mc:AlternateContent xmlns:mc="http://schemas.openxmlformats.org/markup-compatibility/2006">
                <mc:Choice xmlns:v="urn:schemas-microsoft-com:vml" Requires="v">
                  <p:oleObj spid="_x0000_s172392" name="Equation" r:id="rId11" imgW="342720" imgH="228600" progId="Equation.DSMT4">
                    <p:embed/>
                  </p:oleObj>
                </mc:Choice>
                <mc:Fallback>
                  <p:oleObj name="Equation" r:id="rId11" imgW="342720" imgH="228600" progId="Equation.DSMT4">
                    <p:embed/>
                    <p:pic>
                      <p:nvPicPr>
                        <p:cNvPr id="102420" name="Object 20">
                          <a:extLst>
                            <a:ext uri="{FF2B5EF4-FFF2-40B4-BE49-F238E27FC236}">
                              <a16:creationId xmlns:a16="http://schemas.microsoft.com/office/drawing/2014/main" id="{16C0867C-67FF-4F33-9451-368AFF2716A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54" y="2669"/>
                          <a:ext cx="782"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9" name="Rectangle 22">
            <a:extLst>
              <a:ext uri="{FF2B5EF4-FFF2-40B4-BE49-F238E27FC236}">
                <a16:creationId xmlns:a16="http://schemas.microsoft.com/office/drawing/2014/main" id="{F4F3059E-BD2B-4313-BF9C-AC31FC0DC6B0}"/>
              </a:ext>
            </a:extLst>
          </p:cNvPr>
          <p:cNvSpPr>
            <a:spLocks noChangeArrowheads="1"/>
          </p:cNvSpPr>
          <p:nvPr/>
        </p:nvSpPr>
        <p:spPr bwMode="auto">
          <a:xfrm>
            <a:off x="2861272" y="4508149"/>
            <a:ext cx="536733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0000FF"/>
                </a:solidFill>
                <a:latin typeface="Arial" panose="020B0604020202020204" pitchFamily="34" charset="0"/>
              </a:rPr>
              <a:t>称之为标准（</a:t>
            </a:r>
            <a:r>
              <a:rPr lang="zh-CN" altLang="en-US" sz="2800" b="1" dirty="0">
                <a:solidFill>
                  <a:srgbClr val="FF0000"/>
                </a:solidFill>
                <a:latin typeface="Arial" panose="020B0604020202020204" pitchFamily="34" charset="0"/>
              </a:rPr>
              <a:t>规范</a:t>
            </a:r>
            <a:r>
              <a:rPr lang="zh-CN" altLang="en-US" sz="2800" b="1" dirty="0">
                <a:solidFill>
                  <a:srgbClr val="0000FF"/>
                </a:solidFill>
                <a:latin typeface="Arial" panose="020B0604020202020204" pitchFamily="34" charset="0"/>
              </a:rPr>
              <a:t>）正交函数系</a:t>
            </a:r>
          </a:p>
          <a:p>
            <a:endParaRPr lang="en-US" altLang="zh-CN" sz="2800" b="1" dirty="0">
              <a:solidFill>
                <a:srgbClr val="0000FF"/>
              </a:solidFill>
              <a:latin typeface="Arial" panose="020B0604020202020204" pitchFamily="34" charset="0"/>
            </a:endParaRPr>
          </a:p>
        </p:txBody>
      </p:sp>
      <p:grpSp>
        <p:nvGrpSpPr>
          <p:cNvPr id="20" name="Group 26">
            <a:extLst>
              <a:ext uri="{FF2B5EF4-FFF2-40B4-BE49-F238E27FC236}">
                <a16:creationId xmlns:a16="http://schemas.microsoft.com/office/drawing/2014/main" id="{4882F3DD-DD97-4F4A-B1C3-04EA08FFEC25}"/>
              </a:ext>
            </a:extLst>
          </p:cNvPr>
          <p:cNvGrpSpPr>
            <a:grpSpLocks/>
          </p:cNvGrpSpPr>
          <p:nvPr/>
        </p:nvGrpSpPr>
        <p:grpSpPr bwMode="auto">
          <a:xfrm>
            <a:off x="214313" y="5291138"/>
            <a:ext cx="8301037" cy="1065213"/>
            <a:chOff x="135" y="3315"/>
            <a:chExt cx="5424" cy="768"/>
          </a:xfrm>
        </p:grpSpPr>
        <p:sp>
          <p:nvSpPr>
            <p:cNvPr id="21" name="Rectangle 25">
              <a:extLst>
                <a:ext uri="{FF2B5EF4-FFF2-40B4-BE49-F238E27FC236}">
                  <a16:creationId xmlns:a16="http://schemas.microsoft.com/office/drawing/2014/main" id="{2CC74916-6E0C-45D5-ABC3-890B75EED76B}"/>
                </a:ext>
              </a:extLst>
            </p:cNvPr>
            <p:cNvSpPr>
              <a:spLocks noChangeArrowheads="1"/>
            </p:cNvSpPr>
            <p:nvPr/>
          </p:nvSpPr>
          <p:spPr bwMode="auto">
            <a:xfrm>
              <a:off x="135" y="3315"/>
              <a:ext cx="5424" cy="768"/>
            </a:xfrm>
            <a:prstGeom prst="rect">
              <a:avLst/>
            </a:prstGeom>
            <a:solidFill>
              <a:schemeClr val="accent1">
                <a:alpha val="50000"/>
              </a:schemeClr>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graphicFrame>
          <p:nvGraphicFramePr>
            <p:cNvPr id="22" name="Object 24">
              <a:extLst>
                <a:ext uri="{FF2B5EF4-FFF2-40B4-BE49-F238E27FC236}">
                  <a16:creationId xmlns:a16="http://schemas.microsoft.com/office/drawing/2014/main" id="{B66DD946-4AFD-44F9-89A4-E11F881B0CEF}"/>
                </a:ext>
              </a:extLst>
            </p:cNvPr>
            <p:cNvGraphicFramePr>
              <a:graphicFrameLocks noChangeAspect="1"/>
            </p:cNvGraphicFramePr>
            <p:nvPr/>
          </p:nvGraphicFramePr>
          <p:xfrm>
            <a:off x="192" y="3360"/>
            <a:ext cx="5280" cy="611"/>
          </p:xfrm>
          <a:graphic>
            <a:graphicData uri="http://schemas.openxmlformats.org/presentationml/2006/ole">
              <mc:AlternateContent xmlns:mc="http://schemas.openxmlformats.org/markup-compatibility/2006">
                <mc:Choice xmlns:v="urn:schemas-microsoft-com:vml" Requires="v">
                  <p:oleObj spid="_x0000_s172393" name="Equation" r:id="rId13" imgW="3149280" imgH="330120" progId="Equation.DSMT4">
                    <p:embed/>
                  </p:oleObj>
                </mc:Choice>
                <mc:Fallback>
                  <p:oleObj name="Equation" r:id="rId13" imgW="3149280" imgH="330120" progId="Equation.DSMT4">
                    <p:embed/>
                    <p:pic>
                      <p:nvPicPr>
                        <p:cNvPr id="102424" name="Object 24">
                          <a:extLst>
                            <a:ext uri="{FF2B5EF4-FFF2-40B4-BE49-F238E27FC236}">
                              <a16:creationId xmlns:a16="http://schemas.microsoft.com/office/drawing/2014/main" id="{6F3D87EF-45CF-4234-850F-A5C39A5D728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2" y="3360"/>
                          <a:ext cx="5280" cy="6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3" name="Rectangle 2">
            <a:extLst>
              <a:ext uri="{FF2B5EF4-FFF2-40B4-BE49-F238E27FC236}">
                <a16:creationId xmlns:a16="http://schemas.microsoft.com/office/drawing/2014/main" id="{C61C381B-60D1-4769-AA80-E8A33D41814E}"/>
              </a:ext>
            </a:extLst>
          </p:cNvPr>
          <p:cNvSpPr txBox="1">
            <a:spLocks noChangeArrowheads="1"/>
          </p:cNvSpPr>
          <p:nvPr/>
        </p:nvSpPr>
        <p:spPr>
          <a:xfrm>
            <a:off x="1547664" y="23718"/>
            <a:ext cx="5544616" cy="535531"/>
          </a:xfrm>
          <a:prstGeom prst="rect">
            <a:avLst/>
          </a:prstGeom>
          <a:noFill/>
          <a:ln/>
        </p:spPr>
        <p:txBody>
          <a:bodyPr vert="horz" wrap="square" lIns="91440" tIns="45720" rIns="91440" bIns="45720" rtlCol="0" anchor="b">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fontAlgn="auto">
              <a:spcAft>
                <a:spcPts val="0"/>
              </a:spcAft>
            </a:pPr>
            <a:r>
              <a:rPr lang="en-US" altLang="zh-CN" sz="3200" dirty="0">
                <a:solidFill>
                  <a:srgbClr val="FF0000"/>
                </a:solidFill>
                <a:latin typeface="黑体" panose="02010609060101010101" pitchFamily="49" charset="-122"/>
                <a:ea typeface="黑体" panose="02010609060101010101" pitchFamily="49" charset="-122"/>
                <a:cs typeface="+mn-cs"/>
              </a:rPr>
              <a:t>5.3 </a:t>
            </a:r>
            <a:r>
              <a:rPr lang="zh-CN" altLang="en-US" sz="3200" dirty="0">
                <a:solidFill>
                  <a:srgbClr val="FF0000"/>
                </a:solidFill>
                <a:latin typeface="黑体" panose="02010609060101010101" pitchFamily="49" charset="-122"/>
                <a:ea typeface="黑体" panose="02010609060101010101" pitchFamily="49" charset="-122"/>
                <a:cs typeface="+mn-cs"/>
              </a:rPr>
              <a:t>其他曲线拟合方法</a:t>
            </a:r>
            <a:r>
              <a:rPr lang="en-US" altLang="zh-CN" sz="3200" dirty="0">
                <a:solidFill>
                  <a:srgbClr val="FF0000"/>
                </a:solidFill>
                <a:latin typeface="黑体" panose="02010609060101010101" pitchFamily="49" charset="-122"/>
                <a:ea typeface="黑体" panose="02010609060101010101" pitchFamily="49" charset="-122"/>
                <a:cs typeface="+mn-cs"/>
              </a:rPr>
              <a:t> </a:t>
            </a:r>
            <a:endParaRPr lang="zh-CN" altLang="en-US" sz="3200" dirty="0">
              <a:solidFill>
                <a:srgbClr val="FF0000"/>
              </a:solidFill>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6255566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44" name="Rectangle 20">
            <a:extLst>
              <a:ext uri="{FF2B5EF4-FFF2-40B4-BE49-F238E27FC236}">
                <a16:creationId xmlns:a16="http://schemas.microsoft.com/office/drawing/2014/main" id="{945EF3C0-2327-4F09-81B4-5150BE029B3A}"/>
              </a:ext>
            </a:extLst>
          </p:cNvPr>
          <p:cNvSpPr>
            <a:spLocks noChangeArrowheads="1"/>
          </p:cNvSpPr>
          <p:nvPr/>
        </p:nvSpPr>
        <p:spPr bwMode="auto">
          <a:xfrm>
            <a:off x="111430" y="268022"/>
            <a:ext cx="34163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FF"/>
                </a:solidFill>
                <a:latin typeface="华文仿宋" panose="02010600040101010101" pitchFamily="2" charset="-122"/>
                <a:ea typeface="华文仿宋" panose="02010600040101010101" pitchFamily="2" charset="-122"/>
              </a:rPr>
              <a:t>如果取正交函数系：</a:t>
            </a:r>
          </a:p>
        </p:txBody>
      </p:sp>
      <p:sp>
        <p:nvSpPr>
          <p:cNvPr id="103445" name="Rectangle 21">
            <a:extLst>
              <a:ext uri="{FF2B5EF4-FFF2-40B4-BE49-F238E27FC236}">
                <a16:creationId xmlns:a16="http://schemas.microsoft.com/office/drawing/2014/main" id="{E4E81C6A-6263-490F-9757-64BBD9385A8B}"/>
              </a:ext>
            </a:extLst>
          </p:cNvPr>
          <p:cNvSpPr>
            <a:spLocks noChangeArrowheads="1"/>
          </p:cNvSpPr>
          <p:nvPr/>
        </p:nvSpPr>
        <p:spPr bwMode="auto">
          <a:xfrm>
            <a:off x="24993" y="1597742"/>
            <a:ext cx="62889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FF"/>
                </a:solidFill>
                <a:latin typeface="华文仿宋" panose="02010600040101010101" pitchFamily="2" charset="-122"/>
                <a:ea typeface="华文仿宋" panose="02010600040101010101" pitchFamily="2" charset="-122"/>
              </a:rPr>
              <a:t>则</a:t>
            </a:r>
            <a:r>
              <a:rPr lang="zh-CN" altLang="en-US" sz="2800" b="1" dirty="0">
                <a:solidFill>
                  <a:srgbClr val="FF0000"/>
                </a:solidFill>
                <a:latin typeface="华文仿宋" panose="02010600040101010101" pitchFamily="2" charset="-122"/>
                <a:ea typeface="华文仿宋" panose="02010600040101010101" pitchFamily="2" charset="-122"/>
              </a:rPr>
              <a:t>法方程组</a:t>
            </a:r>
            <a:r>
              <a:rPr lang="zh-CN" altLang="en-US" sz="2800" b="1" dirty="0">
                <a:solidFill>
                  <a:srgbClr val="0000FF"/>
                </a:solidFill>
                <a:latin typeface="华文仿宋" panose="02010600040101010101" pitchFamily="2" charset="-122"/>
                <a:ea typeface="华文仿宋" panose="02010600040101010101" pitchFamily="2" charset="-122"/>
              </a:rPr>
              <a:t>的系数矩阵变为</a:t>
            </a:r>
            <a:r>
              <a:rPr lang="zh-CN" altLang="en-US" sz="2800" b="1" dirty="0">
                <a:solidFill>
                  <a:srgbClr val="FF0000"/>
                </a:solidFill>
                <a:latin typeface="华文仿宋" panose="02010600040101010101" pitchFamily="2" charset="-122"/>
                <a:ea typeface="华文仿宋" panose="02010600040101010101" pitchFamily="2" charset="-122"/>
              </a:rPr>
              <a:t>对角</a:t>
            </a:r>
            <a:r>
              <a:rPr lang="zh-CN" altLang="en-US" sz="2800" b="1" dirty="0">
                <a:solidFill>
                  <a:srgbClr val="0000FF"/>
                </a:solidFill>
                <a:latin typeface="华文仿宋" panose="02010600040101010101" pitchFamily="2" charset="-122"/>
                <a:ea typeface="华文仿宋" panose="02010600040101010101" pitchFamily="2" charset="-122"/>
              </a:rPr>
              <a:t>矩阵。</a:t>
            </a:r>
          </a:p>
        </p:txBody>
      </p:sp>
      <p:graphicFrame>
        <p:nvGraphicFramePr>
          <p:cNvPr id="103448" name="Object 24">
            <a:extLst>
              <a:ext uri="{FF2B5EF4-FFF2-40B4-BE49-F238E27FC236}">
                <a16:creationId xmlns:a16="http://schemas.microsoft.com/office/drawing/2014/main" id="{2CDC813D-E9A5-45EA-8118-629F020E8665}"/>
              </a:ext>
            </a:extLst>
          </p:cNvPr>
          <p:cNvGraphicFramePr>
            <a:graphicFrameLocks noChangeAspect="1"/>
          </p:cNvGraphicFramePr>
          <p:nvPr>
            <p:extLst>
              <p:ext uri="{D42A27DB-BD31-4B8C-83A1-F6EECF244321}">
                <p14:modId xmlns:p14="http://schemas.microsoft.com/office/powerpoint/2010/main" val="4062538200"/>
              </p:ext>
            </p:extLst>
          </p:nvPr>
        </p:nvGraphicFramePr>
        <p:xfrm>
          <a:off x="3527751" y="22457"/>
          <a:ext cx="4059741" cy="1356593"/>
        </p:xfrm>
        <a:graphic>
          <a:graphicData uri="http://schemas.openxmlformats.org/presentationml/2006/ole">
            <mc:AlternateContent xmlns:mc="http://schemas.openxmlformats.org/markup-compatibility/2006">
              <mc:Choice xmlns:v="urn:schemas-microsoft-com:vml" Requires="v">
                <p:oleObj spid="_x0000_s174259" name="Equation" r:id="rId3" imgW="1562040" imgH="482400" progId="Equation.DSMT4">
                  <p:embed/>
                </p:oleObj>
              </mc:Choice>
              <mc:Fallback>
                <p:oleObj name="Equation" r:id="rId3" imgW="1562040" imgH="482400" progId="Equation.DSMT4">
                  <p:embed/>
                  <p:pic>
                    <p:nvPicPr>
                      <p:cNvPr id="103448" name="Object 24">
                        <a:extLst>
                          <a:ext uri="{FF2B5EF4-FFF2-40B4-BE49-F238E27FC236}">
                            <a16:creationId xmlns:a16="http://schemas.microsoft.com/office/drawing/2014/main" id="{2CDC813D-E9A5-45EA-8118-629F020E86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7751" y="22457"/>
                        <a:ext cx="4059741" cy="1356593"/>
                      </a:xfrm>
                      <a:prstGeom prst="rect">
                        <a:avLst/>
                      </a:prstGeom>
                      <a:noFill/>
                      <a:ln>
                        <a:noFill/>
                      </a:ln>
                      <a:effectLst/>
                    </p:spPr>
                  </p:pic>
                </p:oleObj>
              </mc:Fallback>
            </mc:AlternateContent>
          </a:graphicData>
        </a:graphic>
      </p:graphicFrame>
      <p:sp>
        <p:nvSpPr>
          <p:cNvPr id="103449" name="Rectangle 25">
            <a:extLst>
              <a:ext uri="{FF2B5EF4-FFF2-40B4-BE49-F238E27FC236}">
                <a16:creationId xmlns:a16="http://schemas.microsoft.com/office/drawing/2014/main" id="{42DFA5DA-240B-4A4C-B305-E48CBA98CA2E}"/>
              </a:ext>
            </a:extLst>
          </p:cNvPr>
          <p:cNvSpPr>
            <a:spLocks noChangeArrowheads="1"/>
          </p:cNvSpPr>
          <p:nvPr/>
        </p:nvSpPr>
        <p:spPr bwMode="auto">
          <a:xfrm>
            <a:off x="-78267" y="2254475"/>
            <a:ext cx="37957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0000FF"/>
                </a:solidFill>
                <a:latin typeface="华文仿宋" panose="02010600040101010101" pitchFamily="2" charset="-122"/>
                <a:ea typeface="华文仿宋" panose="02010600040101010101" pitchFamily="2" charset="-122"/>
              </a:rPr>
              <a:t>所以方程组的解为：</a:t>
            </a:r>
          </a:p>
        </p:txBody>
      </p:sp>
      <p:graphicFrame>
        <p:nvGraphicFramePr>
          <p:cNvPr id="103450" name="Object 26">
            <a:extLst>
              <a:ext uri="{FF2B5EF4-FFF2-40B4-BE49-F238E27FC236}">
                <a16:creationId xmlns:a16="http://schemas.microsoft.com/office/drawing/2014/main" id="{6CC4FBC4-4766-4970-BC98-2A6A1B4FA2C4}"/>
              </a:ext>
            </a:extLst>
          </p:cNvPr>
          <p:cNvGraphicFramePr>
            <a:graphicFrameLocks noChangeAspect="1"/>
          </p:cNvGraphicFramePr>
          <p:nvPr>
            <p:extLst>
              <p:ext uri="{D42A27DB-BD31-4B8C-83A1-F6EECF244321}">
                <p14:modId xmlns:p14="http://schemas.microsoft.com/office/powerpoint/2010/main" val="2915022298"/>
              </p:ext>
            </p:extLst>
          </p:nvPr>
        </p:nvGraphicFramePr>
        <p:xfrm>
          <a:off x="2475760" y="2710698"/>
          <a:ext cx="5632731" cy="1309412"/>
        </p:xfrm>
        <a:graphic>
          <a:graphicData uri="http://schemas.openxmlformats.org/presentationml/2006/ole">
            <mc:AlternateContent xmlns:mc="http://schemas.openxmlformats.org/markup-compatibility/2006">
              <mc:Choice xmlns:v="urn:schemas-microsoft-com:vml" Requires="v">
                <p:oleObj spid="_x0000_s174260" name="Equation" r:id="rId5" imgW="2019240" imgH="469800" progId="Equation.DSMT4">
                  <p:embed/>
                </p:oleObj>
              </mc:Choice>
              <mc:Fallback>
                <p:oleObj name="Equation" r:id="rId5" imgW="2019240" imgH="469800" progId="Equation.DSMT4">
                  <p:embed/>
                  <p:pic>
                    <p:nvPicPr>
                      <p:cNvPr id="103450" name="Object 26">
                        <a:extLst>
                          <a:ext uri="{FF2B5EF4-FFF2-40B4-BE49-F238E27FC236}">
                            <a16:creationId xmlns:a16="http://schemas.microsoft.com/office/drawing/2014/main" id="{6CC4FBC4-4766-4970-BC98-2A6A1B4FA2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5760" y="2710698"/>
                        <a:ext cx="5632731" cy="1309412"/>
                      </a:xfrm>
                      <a:prstGeom prst="rect">
                        <a:avLst/>
                      </a:prstGeom>
                      <a:noFill/>
                      <a:ln>
                        <a:noFill/>
                      </a:ln>
                      <a:effectLst/>
                    </p:spPr>
                  </p:pic>
                </p:oleObj>
              </mc:Fallback>
            </mc:AlternateContent>
          </a:graphicData>
        </a:graphic>
      </p:graphicFrame>
      <p:grpSp>
        <p:nvGrpSpPr>
          <p:cNvPr id="103453" name="Group 29">
            <a:extLst>
              <a:ext uri="{FF2B5EF4-FFF2-40B4-BE49-F238E27FC236}">
                <a16:creationId xmlns:a16="http://schemas.microsoft.com/office/drawing/2014/main" id="{C3587F51-05C4-4B0F-B7C4-7942637A9B70}"/>
              </a:ext>
            </a:extLst>
          </p:cNvPr>
          <p:cNvGrpSpPr>
            <a:grpSpLocks/>
          </p:cNvGrpSpPr>
          <p:nvPr/>
        </p:nvGrpSpPr>
        <p:grpSpPr bwMode="auto">
          <a:xfrm>
            <a:off x="500383" y="4221088"/>
            <a:ext cx="8143233" cy="1790301"/>
            <a:chOff x="192" y="2778"/>
            <a:chExt cx="5463" cy="1206"/>
          </a:xfrm>
        </p:grpSpPr>
        <p:sp>
          <p:nvSpPr>
            <p:cNvPr id="103452" name="Rectangle 28">
              <a:extLst>
                <a:ext uri="{FF2B5EF4-FFF2-40B4-BE49-F238E27FC236}">
                  <a16:creationId xmlns:a16="http://schemas.microsoft.com/office/drawing/2014/main" id="{9ABB64F2-A312-4D9F-BE29-46C741D3BE4E}"/>
                </a:ext>
              </a:extLst>
            </p:cNvPr>
            <p:cNvSpPr>
              <a:spLocks noChangeArrowheads="1"/>
            </p:cNvSpPr>
            <p:nvPr/>
          </p:nvSpPr>
          <p:spPr bwMode="auto">
            <a:xfrm>
              <a:off x="192" y="2784"/>
              <a:ext cx="5424" cy="1200"/>
            </a:xfrm>
            <a:prstGeom prst="rect">
              <a:avLst/>
            </a:prstGeom>
            <a:solidFill>
              <a:srgbClr val="00FFFF">
                <a:alpha val="50000"/>
              </a:srgbClr>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3451" name="Object 27">
              <a:extLst>
                <a:ext uri="{FF2B5EF4-FFF2-40B4-BE49-F238E27FC236}">
                  <a16:creationId xmlns:a16="http://schemas.microsoft.com/office/drawing/2014/main" id="{E6DF8FC3-809F-4FE7-B346-2BB3C516DC71}"/>
                </a:ext>
              </a:extLst>
            </p:cNvPr>
            <p:cNvGraphicFramePr>
              <a:graphicFrameLocks noChangeAspect="1"/>
            </p:cNvGraphicFramePr>
            <p:nvPr/>
          </p:nvGraphicFramePr>
          <p:xfrm>
            <a:off x="279" y="2778"/>
            <a:ext cx="5376" cy="1096"/>
          </p:xfrm>
          <a:graphic>
            <a:graphicData uri="http://schemas.openxmlformats.org/presentationml/2006/ole">
              <mc:AlternateContent xmlns:mc="http://schemas.openxmlformats.org/markup-compatibility/2006">
                <mc:Choice xmlns:v="urn:schemas-microsoft-com:vml" Requires="v">
                  <p:oleObj spid="_x0000_s174261" name="Equation" r:id="rId7" imgW="2895480" imgH="596880" progId="Equation.DSMT4">
                    <p:embed/>
                  </p:oleObj>
                </mc:Choice>
                <mc:Fallback>
                  <p:oleObj name="Equation" r:id="rId7" imgW="2895480" imgH="596880" progId="Equation.DSMT4">
                    <p:embed/>
                    <p:pic>
                      <p:nvPicPr>
                        <p:cNvPr id="103451" name="Object 27">
                          <a:extLst>
                            <a:ext uri="{FF2B5EF4-FFF2-40B4-BE49-F238E27FC236}">
                              <a16:creationId xmlns:a16="http://schemas.microsoft.com/office/drawing/2014/main" id="{E6DF8FC3-809F-4FE7-B346-2BB3C516DC7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9" y="2778"/>
                          <a:ext cx="5376" cy="1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38778038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9" name="Rectangle 7">
            <a:extLst>
              <a:ext uri="{FF2B5EF4-FFF2-40B4-BE49-F238E27FC236}">
                <a16:creationId xmlns:a16="http://schemas.microsoft.com/office/drawing/2014/main" id="{70B23CF9-E3BD-4197-B7CA-4D196E40180A}"/>
              </a:ext>
            </a:extLst>
          </p:cNvPr>
          <p:cNvSpPr>
            <a:spLocks noChangeArrowheads="1"/>
          </p:cNvSpPr>
          <p:nvPr/>
        </p:nvSpPr>
        <p:spPr bwMode="auto">
          <a:xfrm>
            <a:off x="35600" y="222274"/>
            <a:ext cx="4038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FF"/>
                </a:solidFill>
                <a:sym typeface="Wingdings" panose="05000000000000000000" pitchFamily="2" charset="2"/>
              </a:rPr>
              <a:t></a:t>
            </a:r>
            <a:r>
              <a:rPr lang="zh-CN" altLang="en-US" sz="2800" b="1" dirty="0">
                <a:solidFill>
                  <a:srgbClr val="0000FF"/>
                </a:solidFill>
                <a:sym typeface="Wingdings" panose="05000000000000000000" pitchFamily="2" charset="2"/>
              </a:rPr>
              <a:t>常用的几种</a:t>
            </a:r>
            <a:r>
              <a:rPr lang="zh-CN" altLang="en-US" sz="2800" b="1" dirty="0">
                <a:solidFill>
                  <a:srgbClr val="FF0000"/>
                </a:solidFill>
                <a:sym typeface="Wingdings" panose="05000000000000000000" pitchFamily="2" charset="2"/>
              </a:rPr>
              <a:t>正交</a:t>
            </a:r>
            <a:r>
              <a:rPr lang="zh-CN" altLang="en-US" sz="2800" b="1" dirty="0">
                <a:solidFill>
                  <a:srgbClr val="0000FF"/>
                </a:solidFill>
              </a:rPr>
              <a:t>函数系</a:t>
            </a:r>
          </a:p>
        </p:txBody>
      </p:sp>
      <p:sp>
        <p:nvSpPr>
          <p:cNvPr id="105480" name="Rectangle 8">
            <a:extLst>
              <a:ext uri="{FF2B5EF4-FFF2-40B4-BE49-F238E27FC236}">
                <a16:creationId xmlns:a16="http://schemas.microsoft.com/office/drawing/2014/main" id="{EC602B4B-EA9F-4928-82EC-278D986F9CE3}"/>
              </a:ext>
            </a:extLst>
          </p:cNvPr>
          <p:cNvSpPr>
            <a:spLocks noChangeArrowheads="1"/>
          </p:cNvSpPr>
          <p:nvPr/>
        </p:nvSpPr>
        <p:spPr bwMode="auto">
          <a:xfrm>
            <a:off x="-18198" y="867455"/>
            <a:ext cx="88386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solidFill>
                  <a:schemeClr val="tx1"/>
                </a:solidFill>
                <a:latin typeface="华文仿宋" panose="02010600040101010101" pitchFamily="2" charset="-122"/>
                <a:ea typeface="华文仿宋" panose="02010600040101010101" pitchFamily="2" charset="-122"/>
                <a:sym typeface="Wingdings" panose="05000000000000000000" pitchFamily="2" charset="2"/>
              </a:rPr>
              <a:t>1</a:t>
            </a:r>
            <a:r>
              <a:rPr lang="zh-CN" altLang="en-US" sz="2800" b="1" dirty="0">
                <a:solidFill>
                  <a:schemeClr val="tx1"/>
                </a:solidFill>
                <a:latin typeface="华文仿宋" panose="02010600040101010101" pitchFamily="2" charset="-122"/>
                <a:ea typeface="华文仿宋" panose="02010600040101010101" pitchFamily="2" charset="-122"/>
                <a:sym typeface="Wingdings" panose="05000000000000000000" pitchFamily="2" charset="2"/>
              </a:rPr>
              <a:t>、三角（ </a:t>
            </a:r>
            <a:r>
              <a:rPr lang="en-US" altLang="zh-CN" sz="2800" b="1" dirty="0">
                <a:solidFill>
                  <a:schemeClr val="tx1"/>
                </a:solidFill>
                <a:latin typeface="华文仿宋" panose="02010600040101010101" pitchFamily="2" charset="-122"/>
                <a:ea typeface="华文仿宋" panose="02010600040101010101" pitchFamily="2" charset="-122"/>
              </a:rPr>
              <a:t>Trigonometric </a:t>
            </a:r>
            <a:r>
              <a:rPr lang="zh-CN" altLang="en-US" sz="2800" b="1" dirty="0">
                <a:solidFill>
                  <a:schemeClr val="tx1"/>
                </a:solidFill>
                <a:latin typeface="华文仿宋" panose="02010600040101010101" pitchFamily="2" charset="-122"/>
                <a:ea typeface="华文仿宋" panose="02010600040101010101" pitchFamily="2" charset="-122"/>
                <a:sym typeface="Wingdings" panose="05000000000000000000" pitchFamily="2" charset="2"/>
              </a:rPr>
              <a:t>）函数</a:t>
            </a:r>
            <a:r>
              <a:rPr lang="zh-CN" altLang="en-US" sz="2800" b="1" dirty="0">
                <a:solidFill>
                  <a:schemeClr val="tx1"/>
                </a:solidFill>
                <a:latin typeface="华文仿宋" panose="02010600040101010101" pitchFamily="2" charset="-122"/>
                <a:ea typeface="华文仿宋" panose="02010600040101010101" pitchFamily="2" charset="-122"/>
              </a:rPr>
              <a:t>系  </a:t>
            </a:r>
            <a:r>
              <a:rPr lang="en-US" altLang="zh-CN" sz="2800" b="1" dirty="0">
                <a:solidFill>
                  <a:srgbClr val="0000FF"/>
                </a:solidFill>
                <a:latin typeface="华文仿宋" panose="02010600040101010101" pitchFamily="2" charset="-122"/>
                <a:ea typeface="华文仿宋" panose="02010600040101010101" pitchFamily="2" charset="-122"/>
              </a:rPr>
              <a:t>(Fourier</a:t>
            </a:r>
            <a:r>
              <a:rPr lang="zh-CN" altLang="en-US" sz="2800" b="1" dirty="0">
                <a:solidFill>
                  <a:srgbClr val="0000FF"/>
                </a:solidFill>
                <a:latin typeface="华文仿宋" panose="02010600040101010101" pitchFamily="2" charset="-122"/>
                <a:ea typeface="华文仿宋" panose="02010600040101010101" pitchFamily="2" charset="-122"/>
              </a:rPr>
              <a:t>变换</a:t>
            </a:r>
            <a:r>
              <a:rPr lang="en-US" altLang="zh-CN" sz="2800" b="1" dirty="0">
                <a:solidFill>
                  <a:srgbClr val="0000FF"/>
                </a:solidFill>
                <a:latin typeface="华文仿宋" panose="02010600040101010101" pitchFamily="2" charset="-122"/>
                <a:ea typeface="华文仿宋" panose="02010600040101010101" pitchFamily="2" charset="-122"/>
              </a:rPr>
              <a:t>)</a:t>
            </a:r>
            <a:r>
              <a:rPr lang="zh-CN" altLang="en-US" sz="2800" b="1" dirty="0">
                <a:solidFill>
                  <a:srgbClr val="0000FF"/>
                </a:solidFill>
                <a:latin typeface="华文仿宋" panose="02010600040101010101" pitchFamily="2" charset="-122"/>
                <a:ea typeface="华文仿宋" panose="02010600040101010101" pitchFamily="2" charset="-122"/>
                <a:sym typeface="Wingdings" panose="05000000000000000000" pitchFamily="2" charset="2"/>
              </a:rPr>
              <a:t>：</a:t>
            </a:r>
          </a:p>
        </p:txBody>
      </p:sp>
      <p:graphicFrame>
        <p:nvGraphicFramePr>
          <p:cNvPr id="105483" name="Object 11">
            <a:extLst>
              <a:ext uri="{FF2B5EF4-FFF2-40B4-BE49-F238E27FC236}">
                <a16:creationId xmlns:a16="http://schemas.microsoft.com/office/drawing/2014/main" id="{A1DE28B7-9D9B-4C1C-A958-5D3CFDFCE861}"/>
              </a:ext>
            </a:extLst>
          </p:cNvPr>
          <p:cNvGraphicFramePr>
            <a:graphicFrameLocks noChangeAspect="1"/>
          </p:cNvGraphicFramePr>
          <p:nvPr>
            <p:extLst>
              <p:ext uri="{D42A27DB-BD31-4B8C-83A1-F6EECF244321}">
                <p14:modId xmlns:p14="http://schemas.microsoft.com/office/powerpoint/2010/main" val="3676404872"/>
              </p:ext>
            </p:extLst>
          </p:nvPr>
        </p:nvGraphicFramePr>
        <p:xfrm>
          <a:off x="54738" y="1412899"/>
          <a:ext cx="8458200" cy="704850"/>
        </p:xfrm>
        <a:graphic>
          <a:graphicData uri="http://schemas.openxmlformats.org/presentationml/2006/ole">
            <mc:AlternateContent xmlns:mc="http://schemas.openxmlformats.org/markup-compatibility/2006">
              <mc:Choice xmlns:v="urn:schemas-microsoft-com:vml" Requires="v">
                <p:oleObj spid="_x0000_s175460" name="Equation" r:id="rId3" imgW="2793960" imgH="203040" progId="Equation.DSMT4">
                  <p:embed/>
                </p:oleObj>
              </mc:Choice>
              <mc:Fallback>
                <p:oleObj name="Equation" r:id="rId3" imgW="2793960" imgH="203040" progId="Equation.DSMT4">
                  <p:embed/>
                  <p:pic>
                    <p:nvPicPr>
                      <p:cNvPr id="105483" name="Object 11">
                        <a:extLst>
                          <a:ext uri="{FF2B5EF4-FFF2-40B4-BE49-F238E27FC236}">
                            <a16:creationId xmlns:a16="http://schemas.microsoft.com/office/drawing/2014/main" id="{A1DE28B7-9D9B-4C1C-A958-5D3CFDFCE8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38" y="1412899"/>
                        <a:ext cx="8458200"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5497" name="Group 25">
            <a:extLst>
              <a:ext uri="{FF2B5EF4-FFF2-40B4-BE49-F238E27FC236}">
                <a16:creationId xmlns:a16="http://schemas.microsoft.com/office/drawing/2014/main" id="{BCAAEB02-D967-4650-BDB4-E3EC13E58ACC}"/>
              </a:ext>
            </a:extLst>
          </p:cNvPr>
          <p:cNvGrpSpPr>
            <a:grpSpLocks/>
          </p:cNvGrpSpPr>
          <p:nvPr/>
        </p:nvGrpSpPr>
        <p:grpSpPr bwMode="auto">
          <a:xfrm>
            <a:off x="1345803" y="2168735"/>
            <a:ext cx="7391400" cy="4343400"/>
            <a:chOff x="864" y="1440"/>
            <a:chExt cx="4656" cy="2736"/>
          </a:xfrm>
        </p:grpSpPr>
        <p:sp>
          <p:nvSpPr>
            <p:cNvPr id="105494" name="Rectangle 22">
              <a:extLst>
                <a:ext uri="{FF2B5EF4-FFF2-40B4-BE49-F238E27FC236}">
                  <a16:creationId xmlns:a16="http://schemas.microsoft.com/office/drawing/2014/main" id="{8184618D-CDC4-4A68-A175-C1E4F0E2DE7A}"/>
                </a:ext>
              </a:extLst>
            </p:cNvPr>
            <p:cNvSpPr>
              <a:spLocks noChangeArrowheads="1"/>
            </p:cNvSpPr>
            <p:nvPr/>
          </p:nvSpPr>
          <p:spPr bwMode="auto">
            <a:xfrm>
              <a:off x="864" y="1440"/>
              <a:ext cx="4656" cy="2736"/>
            </a:xfrm>
            <a:prstGeom prst="rect">
              <a:avLst/>
            </a:prstGeom>
            <a:solidFill>
              <a:schemeClr val="accent1">
                <a:alpha val="50000"/>
              </a:schemeClr>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华文仿宋" panose="02010600040101010101" pitchFamily="2" charset="-122"/>
                <a:ea typeface="华文仿宋" panose="02010600040101010101" pitchFamily="2" charset="-122"/>
              </a:endParaRPr>
            </a:p>
          </p:txBody>
        </p:sp>
        <p:graphicFrame>
          <p:nvGraphicFramePr>
            <p:cNvPr id="105486" name="Object 14">
              <a:extLst>
                <a:ext uri="{FF2B5EF4-FFF2-40B4-BE49-F238E27FC236}">
                  <a16:creationId xmlns:a16="http://schemas.microsoft.com/office/drawing/2014/main" id="{27FC174C-3F59-4A2E-AF23-A66B9C769CBA}"/>
                </a:ext>
              </a:extLst>
            </p:cNvPr>
            <p:cNvGraphicFramePr>
              <a:graphicFrameLocks noChangeAspect="1"/>
            </p:cNvGraphicFramePr>
            <p:nvPr/>
          </p:nvGraphicFramePr>
          <p:xfrm>
            <a:off x="960" y="2007"/>
            <a:ext cx="4368" cy="630"/>
          </p:xfrm>
          <a:graphic>
            <a:graphicData uri="http://schemas.openxmlformats.org/presentationml/2006/ole">
              <mc:AlternateContent xmlns:mc="http://schemas.openxmlformats.org/markup-compatibility/2006">
                <mc:Choice xmlns:v="urn:schemas-microsoft-com:vml" Requires="v">
                  <p:oleObj spid="_x0000_s175461" name="Equation" r:id="rId5" imgW="2387520" imgH="330120" progId="Equation.DSMT4">
                    <p:embed/>
                  </p:oleObj>
                </mc:Choice>
                <mc:Fallback>
                  <p:oleObj name="Equation" r:id="rId5" imgW="2387520" imgH="330120" progId="Equation.DSMT4">
                    <p:embed/>
                    <p:pic>
                      <p:nvPicPr>
                        <p:cNvPr id="105486" name="Object 14">
                          <a:extLst>
                            <a:ext uri="{FF2B5EF4-FFF2-40B4-BE49-F238E27FC236}">
                              <a16:creationId xmlns:a16="http://schemas.microsoft.com/office/drawing/2014/main" id="{27FC174C-3F59-4A2E-AF23-A66B9C769C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 y="2007"/>
                          <a:ext cx="4368" cy="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487" name="Object 15">
              <a:extLst>
                <a:ext uri="{FF2B5EF4-FFF2-40B4-BE49-F238E27FC236}">
                  <a16:creationId xmlns:a16="http://schemas.microsoft.com/office/drawing/2014/main" id="{206D90FE-460A-42FF-91EE-86E34A0F64F3}"/>
                </a:ext>
              </a:extLst>
            </p:cNvPr>
            <p:cNvGraphicFramePr>
              <a:graphicFrameLocks noChangeAspect="1"/>
            </p:cNvGraphicFramePr>
            <p:nvPr/>
          </p:nvGraphicFramePr>
          <p:xfrm>
            <a:off x="987" y="2544"/>
            <a:ext cx="3813" cy="865"/>
          </p:xfrm>
          <a:graphic>
            <a:graphicData uri="http://schemas.openxmlformats.org/presentationml/2006/ole">
              <mc:AlternateContent xmlns:mc="http://schemas.openxmlformats.org/markup-compatibility/2006">
                <mc:Choice xmlns:v="urn:schemas-microsoft-com:vml" Requires="v">
                  <p:oleObj spid="_x0000_s175462" name="Equation" r:id="rId7" imgW="2070000" imgH="469800" progId="Equation.DSMT4">
                    <p:embed/>
                  </p:oleObj>
                </mc:Choice>
                <mc:Fallback>
                  <p:oleObj name="Equation" r:id="rId7" imgW="2070000" imgH="469800" progId="Equation.DSMT4">
                    <p:embed/>
                    <p:pic>
                      <p:nvPicPr>
                        <p:cNvPr id="105487" name="Object 15">
                          <a:extLst>
                            <a:ext uri="{FF2B5EF4-FFF2-40B4-BE49-F238E27FC236}">
                              <a16:creationId xmlns:a16="http://schemas.microsoft.com/office/drawing/2014/main" id="{206D90FE-460A-42FF-91EE-86E34A0F64F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7" y="2544"/>
                          <a:ext cx="3813" cy="8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488" name="Object 16">
              <a:extLst>
                <a:ext uri="{FF2B5EF4-FFF2-40B4-BE49-F238E27FC236}">
                  <a16:creationId xmlns:a16="http://schemas.microsoft.com/office/drawing/2014/main" id="{12C29D5C-3838-49E1-AC7D-D9F7B283FD27}"/>
                </a:ext>
              </a:extLst>
            </p:cNvPr>
            <p:cNvGraphicFramePr>
              <a:graphicFrameLocks noChangeAspect="1"/>
            </p:cNvGraphicFramePr>
            <p:nvPr/>
          </p:nvGraphicFramePr>
          <p:xfrm>
            <a:off x="935" y="3294"/>
            <a:ext cx="3859" cy="865"/>
          </p:xfrm>
          <a:graphic>
            <a:graphicData uri="http://schemas.openxmlformats.org/presentationml/2006/ole">
              <mc:AlternateContent xmlns:mc="http://schemas.openxmlformats.org/markup-compatibility/2006">
                <mc:Choice xmlns:v="urn:schemas-microsoft-com:vml" Requires="v">
                  <p:oleObj spid="_x0000_s175463" name="Equation" r:id="rId9" imgW="2095200" imgH="469800" progId="Equation.DSMT4">
                    <p:embed/>
                  </p:oleObj>
                </mc:Choice>
                <mc:Fallback>
                  <p:oleObj name="Equation" r:id="rId9" imgW="2095200" imgH="469800" progId="Equation.DSMT4">
                    <p:embed/>
                    <p:pic>
                      <p:nvPicPr>
                        <p:cNvPr id="105488" name="Object 16">
                          <a:extLst>
                            <a:ext uri="{FF2B5EF4-FFF2-40B4-BE49-F238E27FC236}">
                              <a16:creationId xmlns:a16="http://schemas.microsoft.com/office/drawing/2014/main" id="{12C29D5C-3838-49E1-AC7D-D9F7B283FD2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5" y="3294"/>
                          <a:ext cx="3859" cy="8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5493" name="Group 21">
              <a:extLst>
                <a:ext uri="{FF2B5EF4-FFF2-40B4-BE49-F238E27FC236}">
                  <a16:creationId xmlns:a16="http://schemas.microsoft.com/office/drawing/2014/main" id="{572E9416-639D-46BE-A128-AC3CE7240CA2}"/>
                </a:ext>
              </a:extLst>
            </p:cNvPr>
            <p:cNvGrpSpPr>
              <a:grpSpLocks/>
            </p:cNvGrpSpPr>
            <p:nvPr/>
          </p:nvGrpSpPr>
          <p:grpSpPr bwMode="auto">
            <a:xfrm>
              <a:off x="1008" y="1440"/>
              <a:ext cx="4292" cy="646"/>
              <a:chOff x="-62" y="1441"/>
              <a:chExt cx="4292" cy="646"/>
            </a:xfrm>
          </p:grpSpPr>
          <p:graphicFrame>
            <p:nvGraphicFramePr>
              <p:cNvPr id="105484" name="Object 12">
                <a:extLst>
                  <a:ext uri="{FF2B5EF4-FFF2-40B4-BE49-F238E27FC236}">
                    <a16:creationId xmlns:a16="http://schemas.microsoft.com/office/drawing/2014/main" id="{8C6FC0A5-341C-458D-840A-95BE07B69215}"/>
                  </a:ext>
                </a:extLst>
              </p:cNvPr>
              <p:cNvGraphicFramePr>
                <a:graphicFrameLocks noChangeAspect="1"/>
              </p:cNvGraphicFramePr>
              <p:nvPr/>
            </p:nvGraphicFramePr>
            <p:xfrm>
              <a:off x="-62" y="1441"/>
              <a:ext cx="4292" cy="646"/>
            </p:xfrm>
            <a:graphic>
              <a:graphicData uri="http://schemas.openxmlformats.org/presentationml/2006/ole">
                <mc:AlternateContent xmlns:mc="http://schemas.openxmlformats.org/markup-compatibility/2006">
                  <mc:Choice xmlns:v="urn:schemas-microsoft-com:vml" Requires="v">
                    <p:oleObj spid="_x0000_s175464" name="Equation" r:id="rId11" imgW="2590560" imgH="330120" progId="Equation.DSMT4">
                      <p:embed/>
                    </p:oleObj>
                  </mc:Choice>
                  <mc:Fallback>
                    <p:oleObj name="Equation" r:id="rId11" imgW="2590560" imgH="330120" progId="Equation.DSMT4">
                      <p:embed/>
                      <p:pic>
                        <p:nvPicPr>
                          <p:cNvPr id="105484" name="Object 12">
                            <a:extLst>
                              <a:ext uri="{FF2B5EF4-FFF2-40B4-BE49-F238E27FC236}">
                                <a16:creationId xmlns:a16="http://schemas.microsoft.com/office/drawing/2014/main" id="{8C6FC0A5-341C-458D-840A-95BE07B6921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 y="1441"/>
                            <a:ext cx="4292" cy="6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5492" name="Group 20">
                <a:extLst>
                  <a:ext uri="{FF2B5EF4-FFF2-40B4-BE49-F238E27FC236}">
                    <a16:creationId xmlns:a16="http://schemas.microsoft.com/office/drawing/2014/main" id="{B585E40A-0BBF-4F4E-A6C9-347889C58847}"/>
                  </a:ext>
                </a:extLst>
              </p:cNvPr>
              <p:cNvGrpSpPr>
                <a:grpSpLocks/>
              </p:cNvGrpSpPr>
              <p:nvPr/>
            </p:nvGrpSpPr>
            <p:grpSpPr bwMode="auto">
              <a:xfrm>
                <a:off x="810" y="1584"/>
                <a:ext cx="1587" cy="378"/>
                <a:chOff x="4053" y="1680"/>
                <a:chExt cx="1587" cy="378"/>
              </a:xfrm>
            </p:grpSpPr>
            <p:graphicFrame>
              <p:nvGraphicFramePr>
                <p:cNvPr id="105489" name="Object 17">
                  <a:extLst>
                    <a:ext uri="{FF2B5EF4-FFF2-40B4-BE49-F238E27FC236}">
                      <a16:creationId xmlns:a16="http://schemas.microsoft.com/office/drawing/2014/main" id="{B5A44EA6-F76F-4AA8-8082-FCD300CFAAA3}"/>
                    </a:ext>
                  </a:extLst>
                </p:cNvPr>
                <p:cNvGraphicFramePr>
                  <a:graphicFrameLocks noChangeAspect="1"/>
                </p:cNvGraphicFramePr>
                <p:nvPr/>
              </p:nvGraphicFramePr>
              <p:xfrm>
                <a:off x="4568" y="1680"/>
                <a:ext cx="859" cy="354"/>
              </p:xfrm>
              <a:graphic>
                <a:graphicData uri="http://schemas.openxmlformats.org/presentationml/2006/ole">
                  <mc:AlternateContent xmlns:mc="http://schemas.openxmlformats.org/markup-compatibility/2006">
                    <mc:Choice xmlns:v="urn:schemas-microsoft-com:vml" Requires="v">
                      <p:oleObj spid="_x0000_s175465" name="Equation" r:id="rId13" imgW="431640" imgH="177480" progId="Equation.DSMT4">
                        <p:embed/>
                      </p:oleObj>
                    </mc:Choice>
                    <mc:Fallback>
                      <p:oleObj name="Equation" r:id="rId13" imgW="431640" imgH="177480" progId="Equation.DSMT4">
                        <p:embed/>
                        <p:pic>
                          <p:nvPicPr>
                            <p:cNvPr id="105489" name="Object 17">
                              <a:extLst>
                                <a:ext uri="{FF2B5EF4-FFF2-40B4-BE49-F238E27FC236}">
                                  <a16:creationId xmlns:a16="http://schemas.microsoft.com/office/drawing/2014/main" id="{B5A44EA6-F76F-4AA8-8082-FCD300CFAAA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68" y="1680"/>
                              <a:ext cx="859" cy="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490" name="Rectangle 18">
                  <a:extLst>
                    <a:ext uri="{FF2B5EF4-FFF2-40B4-BE49-F238E27FC236}">
                      <a16:creationId xmlns:a16="http://schemas.microsoft.com/office/drawing/2014/main" id="{9CDAC0A0-F91B-470F-AF68-83D2B1BCA0D1}"/>
                    </a:ext>
                  </a:extLst>
                </p:cNvPr>
                <p:cNvSpPr>
                  <a:spLocks noChangeArrowheads="1"/>
                </p:cNvSpPr>
                <p:nvPr/>
              </p:nvSpPr>
              <p:spPr bwMode="auto">
                <a:xfrm>
                  <a:off x="4053" y="1728"/>
                  <a:ext cx="158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FF"/>
                      </a:solidFill>
                      <a:latin typeface="华文仿宋" panose="02010600040101010101" pitchFamily="2" charset="-122"/>
                      <a:ea typeface="华文仿宋" panose="02010600040101010101" pitchFamily="2" charset="-122"/>
                      <a:sym typeface="Wingdings" panose="05000000000000000000" pitchFamily="2" charset="2"/>
                    </a:rPr>
                    <a:t>（</a:t>
                  </a:r>
                  <a:r>
                    <a:rPr lang="zh-CN" altLang="en-US" sz="2800" b="1">
                      <a:solidFill>
                        <a:srgbClr val="FF0000"/>
                      </a:solidFill>
                      <a:latin typeface="华文仿宋" panose="02010600040101010101" pitchFamily="2" charset="-122"/>
                      <a:ea typeface="华文仿宋" panose="02010600040101010101" pitchFamily="2" charset="-122"/>
                      <a:sym typeface="Wingdings" panose="05000000000000000000" pitchFamily="2" charset="2"/>
                    </a:rPr>
                    <a:t>或</a:t>
                  </a:r>
                  <a:r>
                    <a:rPr lang="zh-CN" altLang="en-US" sz="2800" b="1">
                      <a:solidFill>
                        <a:srgbClr val="0000FF"/>
                      </a:solidFill>
                      <a:latin typeface="华文仿宋" panose="02010600040101010101" pitchFamily="2" charset="-122"/>
                      <a:ea typeface="华文仿宋" panose="02010600040101010101" pitchFamily="2" charset="-122"/>
                      <a:sym typeface="Wingdings" panose="05000000000000000000" pitchFamily="2" charset="2"/>
                    </a:rPr>
                    <a:t>              ）</a:t>
                  </a:r>
                </a:p>
              </p:txBody>
            </p:sp>
          </p:grpSp>
        </p:grpSp>
      </p:grpSp>
      <p:sp>
        <p:nvSpPr>
          <p:cNvPr id="105496" name="Text Box 24">
            <a:extLst>
              <a:ext uri="{FF2B5EF4-FFF2-40B4-BE49-F238E27FC236}">
                <a16:creationId xmlns:a16="http://schemas.microsoft.com/office/drawing/2014/main" id="{DDFBABF2-C383-4C85-83C5-1E7B41ADD4F0}"/>
              </a:ext>
            </a:extLst>
          </p:cNvPr>
          <p:cNvSpPr txBox="1">
            <a:spLocks noChangeArrowheads="1"/>
          </p:cNvSpPr>
          <p:nvPr/>
        </p:nvSpPr>
        <p:spPr bwMode="auto">
          <a:xfrm>
            <a:off x="406797" y="2851149"/>
            <a:ext cx="615553" cy="2378075"/>
          </a:xfrm>
          <a:prstGeom prst="rect">
            <a:avLst/>
          </a:prstGeom>
          <a:solidFill>
            <a:srgbClr val="00FFFF">
              <a:alpha val="50000"/>
            </a:srgbClr>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2800" b="1">
                <a:solidFill>
                  <a:srgbClr val="FF0000"/>
                </a:solidFill>
                <a:latin typeface="华文仿宋" panose="02010600040101010101" pitchFamily="2" charset="-122"/>
                <a:ea typeface="华文仿宋" panose="02010600040101010101" pitchFamily="2" charset="-122"/>
              </a:rPr>
              <a:t>正交</a:t>
            </a:r>
            <a:r>
              <a:rPr lang="zh-CN" altLang="en-US" sz="2800" b="1">
                <a:solidFill>
                  <a:srgbClr val="0000FF"/>
                </a:solidFill>
                <a:latin typeface="华文仿宋" panose="02010600040101010101" pitchFamily="2" charset="-122"/>
                <a:ea typeface="华文仿宋" panose="02010600040101010101" pitchFamily="2" charset="-122"/>
              </a:rPr>
              <a:t>性质</a:t>
            </a:r>
          </a:p>
        </p:txBody>
      </p:sp>
    </p:spTree>
    <p:extLst>
      <p:ext uri="{BB962C8B-B14F-4D97-AF65-F5344CB8AC3E}">
        <p14:creationId xmlns:p14="http://schemas.microsoft.com/office/powerpoint/2010/main" val="949467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B2E98A5-1F54-4EC8-AE0D-6733A4C07FE8}"/>
              </a:ext>
            </a:extLst>
          </p:cNvPr>
          <p:cNvSpPr>
            <a:spLocks noGrp="1"/>
          </p:cNvSpPr>
          <p:nvPr>
            <p:ph idx="4294967295"/>
          </p:nvPr>
        </p:nvSpPr>
        <p:spPr>
          <a:xfrm>
            <a:off x="2411760" y="1052736"/>
            <a:ext cx="3744416" cy="531003"/>
          </a:xfrm>
        </p:spPr>
        <p:txBody>
          <a:bodyPr>
            <a:noAutofit/>
          </a:bodyPr>
          <a:lstStyle/>
          <a:p>
            <a:pPr marL="0" indent="0">
              <a:buNone/>
            </a:pPr>
            <a:r>
              <a:rPr lang="zh-CN" altLang="en-US" sz="3600" b="1" dirty="0">
                <a:latin typeface="+mn-ea"/>
              </a:rPr>
              <a:t>第五章 曲线拟合</a:t>
            </a:r>
            <a:endParaRPr lang="en-US" altLang="zh-CN" sz="3600" b="1" dirty="0">
              <a:latin typeface="+mn-ea"/>
            </a:endParaRPr>
          </a:p>
          <a:p>
            <a:pPr marL="0" indent="0">
              <a:buNone/>
            </a:pPr>
            <a:r>
              <a:rPr lang="zh-CN" altLang="en-US" sz="3600" dirty="0">
                <a:latin typeface="+mn-ea"/>
              </a:rPr>
              <a:t> </a:t>
            </a:r>
          </a:p>
        </p:txBody>
      </p:sp>
      <p:sp>
        <p:nvSpPr>
          <p:cNvPr id="4" name="文本框 3">
            <a:extLst>
              <a:ext uri="{FF2B5EF4-FFF2-40B4-BE49-F238E27FC236}">
                <a16:creationId xmlns:a16="http://schemas.microsoft.com/office/drawing/2014/main" id="{0FB28846-C7DA-44BD-98AF-B7EA86C41592}"/>
              </a:ext>
            </a:extLst>
          </p:cNvPr>
          <p:cNvSpPr txBox="1"/>
          <p:nvPr/>
        </p:nvSpPr>
        <p:spPr>
          <a:xfrm>
            <a:off x="2915816" y="1877774"/>
            <a:ext cx="3744416" cy="1563570"/>
          </a:xfrm>
          <a:prstGeom prst="rect">
            <a:avLst/>
          </a:prstGeom>
          <a:noFill/>
        </p:spPr>
        <p:txBody>
          <a:bodyPr wrap="square" rtlCol="0">
            <a:spAutoFit/>
          </a:bodyPr>
          <a:lstStyle/>
          <a:p>
            <a:pPr algn="l">
              <a:lnSpc>
                <a:spcPts val="4000"/>
              </a:lnSpc>
            </a:pPr>
            <a:r>
              <a:rPr lang="en-US" altLang="zh-CN" sz="2800" b="0" dirty="0">
                <a:solidFill>
                  <a:schemeClr val="bg2">
                    <a:lumMod val="10000"/>
                  </a:schemeClr>
                </a:solidFill>
                <a:latin typeface="仿宋" panose="02010609060101010101" pitchFamily="49" charset="-122"/>
                <a:ea typeface="仿宋" panose="02010609060101010101" pitchFamily="49" charset="-122"/>
              </a:rPr>
              <a:t>5.1 </a:t>
            </a:r>
            <a:r>
              <a:rPr lang="zh-CN" altLang="en-US" sz="2800" b="0" dirty="0">
                <a:solidFill>
                  <a:schemeClr val="bg2">
                    <a:lumMod val="10000"/>
                  </a:schemeClr>
                </a:solidFill>
                <a:latin typeface="仿宋" panose="02010609060101010101" pitchFamily="49" charset="-122"/>
                <a:ea typeface="仿宋" panose="02010609060101010101" pitchFamily="49" charset="-122"/>
              </a:rPr>
              <a:t>引言</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algn="l">
              <a:lnSpc>
                <a:spcPts val="4000"/>
              </a:lnSpc>
            </a:pPr>
            <a:r>
              <a:rPr lang="en-US" altLang="zh-CN" sz="2800" b="0" dirty="0">
                <a:solidFill>
                  <a:schemeClr val="bg2">
                    <a:lumMod val="10000"/>
                  </a:schemeClr>
                </a:solidFill>
                <a:latin typeface="仿宋" panose="02010609060101010101" pitchFamily="49" charset="-122"/>
                <a:ea typeface="仿宋" panose="02010609060101010101" pitchFamily="49" charset="-122"/>
              </a:rPr>
              <a:t>5.2 </a:t>
            </a:r>
            <a:r>
              <a:rPr lang="zh-CN" altLang="en-US" sz="2800" b="0" dirty="0">
                <a:solidFill>
                  <a:schemeClr val="bg2">
                    <a:lumMod val="10000"/>
                  </a:schemeClr>
                </a:solidFill>
                <a:latin typeface="仿宋" panose="02010609060101010101" pitchFamily="49" charset="-122"/>
                <a:ea typeface="仿宋" panose="02010609060101010101" pitchFamily="49" charset="-122"/>
              </a:rPr>
              <a:t>最小二乘拟合曲线</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algn="l">
              <a:lnSpc>
                <a:spcPts val="4000"/>
              </a:lnSpc>
            </a:pPr>
            <a:r>
              <a:rPr lang="en-US" altLang="zh-CN" sz="2800" b="0" dirty="0">
                <a:solidFill>
                  <a:schemeClr val="bg2">
                    <a:lumMod val="10000"/>
                  </a:schemeClr>
                </a:solidFill>
                <a:latin typeface="仿宋" panose="02010609060101010101" pitchFamily="49" charset="-122"/>
                <a:ea typeface="仿宋" panose="02010609060101010101" pitchFamily="49" charset="-122"/>
              </a:rPr>
              <a:t>5.3 </a:t>
            </a:r>
            <a:r>
              <a:rPr lang="zh-CN" altLang="en-US" sz="2800" b="0" dirty="0">
                <a:solidFill>
                  <a:schemeClr val="bg2">
                    <a:lumMod val="10000"/>
                  </a:schemeClr>
                </a:solidFill>
                <a:latin typeface="仿宋" panose="02010609060101010101" pitchFamily="49" charset="-122"/>
                <a:ea typeface="仿宋" panose="02010609060101010101" pitchFamily="49" charset="-122"/>
              </a:rPr>
              <a:t>其他曲线拟合方法</a:t>
            </a:r>
            <a:r>
              <a:rPr lang="en-US" altLang="zh-CN" sz="2800" b="0" dirty="0">
                <a:solidFill>
                  <a:schemeClr val="bg2">
                    <a:lumMod val="10000"/>
                  </a:schemeClr>
                </a:solidFill>
                <a:latin typeface="仿宋" panose="02010609060101010101" pitchFamily="49" charset="-122"/>
                <a:ea typeface="仿宋" panose="02010609060101010101" pitchFamily="49" charset="-122"/>
              </a:rPr>
              <a:t> </a:t>
            </a:r>
          </a:p>
        </p:txBody>
      </p:sp>
    </p:spTree>
    <p:extLst>
      <p:ext uri="{BB962C8B-B14F-4D97-AF65-F5344CB8AC3E}">
        <p14:creationId xmlns:p14="http://schemas.microsoft.com/office/powerpoint/2010/main" val="18272373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5DA4AED4-7769-4189-A260-CB8F114DF564}"/>
              </a:ext>
            </a:extLst>
          </p:cNvPr>
          <p:cNvSpPr>
            <a:spLocks noChangeArrowheads="1"/>
          </p:cNvSpPr>
          <p:nvPr/>
        </p:nvSpPr>
        <p:spPr bwMode="auto">
          <a:xfrm>
            <a:off x="101154" y="276493"/>
            <a:ext cx="5943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b="1" dirty="0">
                <a:solidFill>
                  <a:srgbClr val="FF0000"/>
                </a:solidFill>
                <a:latin typeface="华文仿宋" panose="02010600040101010101" pitchFamily="2" charset="-122"/>
                <a:ea typeface="华文仿宋" panose="02010600040101010101" pitchFamily="2" charset="-122"/>
                <a:sym typeface="Wingdings" panose="05000000000000000000" pitchFamily="2" charset="2"/>
              </a:rPr>
              <a:t>2</a:t>
            </a:r>
            <a:r>
              <a:rPr lang="zh-CN" altLang="en-US" sz="2800" b="1" dirty="0">
                <a:solidFill>
                  <a:srgbClr val="FF0000"/>
                </a:solidFill>
                <a:latin typeface="华文仿宋" panose="02010600040101010101" pitchFamily="2" charset="-122"/>
                <a:ea typeface="华文仿宋" panose="02010600040101010101" pitchFamily="2" charset="-122"/>
                <a:sym typeface="Wingdings" panose="05000000000000000000" pitchFamily="2" charset="2"/>
              </a:rPr>
              <a:t>、</a:t>
            </a:r>
            <a:r>
              <a:rPr lang="zh-CN" altLang="en-US" sz="2800" b="1" dirty="0">
                <a:solidFill>
                  <a:srgbClr val="0000FF"/>
                </a:solidFill>
                <a:latin typeface="华文仿宋" panose="02010600040101010101" pitchFamily="2" charset="-122"/>
                <a:ea typeface="华文仿宋" panose="02010600040101010101" pitchFamily="2" charset="-122"/>
                <a:sym typeface="Wingdings" panose="05000000000000000000" pitchFamily="2" charset="2"/>
              </a:rPr>
              <a:t>勒让德（</a:t>
            </a:r>
            <a:r>
              <a:rPr lang="en-US" altLang="zh-CN" sz="2800" b="1" dirty="0">
                <a:solidFill>
                  <a:srgbClr val="FF0000"/>
                </a:solidFill>
                <a:latin typeface="华文仿宋" panose="02010600040101010101" pitchFamily="2" charset="-122"/>
                <a:ea typeface="华文仿宋" panose="02010600040101010101" pitchFamily="2" charset="-122"/>
                <a:sym typeface="Wingdings" panose="05000000000000000000" pitchFamily="2" charset="2"/>
              </a:rPr>
              <a:t>Legendre</a:t>
            </a:r>
            <a:r>
              <a:rPr lang="zh-CN" altLang="en-US" sz="2800" b="1" dirty="0">
                <a:solidFill>
                  <a:srgbClr val="0000FF"/>
                </a:solidFill>
                <a:latin typeface="华文仿宋" panose="02010600040101010101" pitchFamily="2" charset="-122"/>
                <a:ea typeface="华文仿宋" panose="02010600040101010101" pitchFamily="2" charset="-122"/>
                <a:sym typeface="Wingdings" panose="05000000000000000000" pitchFamily="2" charset="2"/>
              </a:rPr>
              <a:t>）</a:t>
            </a:r>
            <a:r>
              <a:rPr lang="zh-CN" altLang="en-US" sz="2800" b="1" dirty="0">
                <a:solidFill>
                  <a:srgbClr val="0000FF"/>
                </a:solidFill>
                <a:latin typeface="华文仿宋" panose="02010600040101010101" pitchFamily="2" charset="-122"/>
                <a:ea typeface="华文仿宋" panose="02010600040101010101" pitchFamily="2" charset="-122"/>
              </a:rPr>
              <a:t>多项式系</a:t>
            </a:r>
            <a:r>
              <a:rPr lang="zh-CN" altLang="en-US" sz="2800" b="1" dirty="0">
                <a:solidFill>
                  <a:srgbClr val="0000FF"/>
                </a:solidFill>
                <a:latin typeface="华文仿宋" panose="02010600040101010101" pitchFamily="2" charset="-122"/>
                <a:ea typeface="华文仿宋" panose="02010600040101010101" pitchFamily="2" charset="-122"/>
                <a:sym typeface="Wingdings" panose="05000000000000000000" pitchFamily="2" charset="2"/>
              </a:rPr>
              <a:t>：</a:t>
            </a:r>
          </a:p>
        </p:txBody>
      </p:sp>
      <p:grpSp>
        <p:nvGrpSpPr>
          <p:cNvPr id="106528" name="Group 32">
            <a:extLst>
              <a:ext uri="{FF2B5EF4-FFF2-40B4-BE49-F238E27FC236}">
                <a16:creationId xmlns:a16="http://schemas.microsoft.com/office/drawing/2014/main" id="{CB004F42-EFBC-488D-9C5D-B6E58A30219E}"/>
              </a:ext>
            </a:extLst>
          </p:cNvPr>
          <p:cNvGrpSpPr>
            <a:grpSpLocks/>
          </p:cNvGrpSpPr>
          <p:nvPr/>
        </p:nvGrpSpPr>
        <p:grpSpPr bwMode="auto">
          <a:xfrm>
            <a:off x="263079" y="975593"/>
            <a:ext cx="7504113" cy="1628775"/>
            <a:chOff x="194" y="606"/>
            <a:chExt cx="4727" cy="1026"/>
          </a:xfrm>
        </p:grpSpPr>
        <p:graphicFrame>
          <p:nvGraphicFramePr>
            <p:cNvPr id="106499" name="Object 3">
              <a:extLst>
                <a:ext uri="{FF2B5EF4-FFF2-40B4-BE49-F238E27FC236}">
                  <a16:creationId xmlns:a16="http://schemas.microsoft.com/office/drawing/2014/main" id="{294D365F-F855-4F5B-8821-E9295665D77F}"/>
                </a:ext>
              </a:extLst>
            </p:cNvPr>
            <p:cNvGraphicFramePr>
              <a:graphicFrameLocks noChangeAspect="1"/>
            </p:cNvGraphicFramePr>
            <p:nvPr/>
          </p:nvGraphicFramePr>
          <p:xfrm>
            <a:off x="908" y="606"/>
            <a:ext cx="1056" cy="404"/>
          </p:xfrm>
          <a:graphic>
            <a:graphicData uri="http://schemas.openxmlformats.org/presentationml/2006/ole">
              <mc:AlternateContent xmlns:mc="http://schemas.openxmlformats.org/markup-compatibility/2006">
                <mc:Choice xmlns:v="urn:schemas-microsoft-com:vml" Requires="v">
                  <p:oleObj spid="_x0000_s176661" name="Equation" r:id="rId3" imgW="596880" imgH="228600" progId="Equation.DSMT4">
                    <p:embed/>
                  </p:oleObj>
                </mc:Choice>
                <mc:Fallback>
                  <p:oleObj name="Equation" r:id="rId3" imgW="596880" imgH="228600" progId="Equation.DSMT4">
                    <p:embed/>
                    <p:pic>
                      <p:nvPicPr>
                        <p:cNvPr id="106499" name="Object 3">
                          <a:extLst>
                            <a:ext uri="{FF2B5EF4-FFF2-40B4-BE49-F238E27FC236}">
                              <a16:creationId xmlns:a16="http://schemas.microsoft.com/office/drawing/2014/main" id="{294D365F-F855-4F5B-8821-E9295665D7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 y="606"/>
                          <a:ext cx="1056"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1" name="Object 5">
              <a:extLst>
                <a:ext uri="{FF2B5EF4-FFF2-40B4-BE49-F238E27FC236}">
                  <a16:creationId xmlns:a16="http://schemas.microsoft.com/office/drawing/2014/main" id="{0352C5A0-969E-4A42-A307-31B47C6DF875}"/>
                </a:ext>
              </a:extLst>
            </p:cNvPr>
            <p:cNvGraphicFramePr>
              <a:graphicFrameLocks noChangeAspect="1"/>
            </p:cNvGraphicFramePr>
            <p:nvPr/>
          </p:nvGraphicFramePr>
          <p:xfrm>
            <a:off x="927" y="942"/>
            <a:ext cx="3994" cy="690"/>
          </p:xfrm>
          <a:graphic>
            <a:graphicData uri="http://schemas.openxmlformats.org/presentationml/2006/ole">
              <mc:AlternateContent xmlns:mc="http://schemas.openxmlformats.org/markup-compatibility/2006">
                <mc:Choice xmlns:v="urn:schemas-microsoft-com:vml" Requires="v">
                  <p:oleObj spid="_x0000_s176662" name="Equation" r:id="rId5" imgW="2425680" imgH="419040" progId="Equation.DSMT4">
                    <p:embed/>
                  </p:oleObj>
                </mc:Choice>
                <mc:Fallback>
                  <p:oleObj name="Equation" r:id="rId5" imgW="2425680" imgH="419040" progId="Equation.DSMT4">
                    <p:embed/>
                    <p:pic>
                      <p:nvPicPr>
                        <p:cNvPr id="106501" name="Object 5">
                          <a:extLst>
                            <a:ext uri="{FF2B5EF4-FFF2-40B4-BE49-F238E27FC236}">
                              <a16:creationId xmlns:a16="http://schemas.microsoft.com/office/drawing/2014/main" id="{0352C5A0-969E-4A42-A307-31B47C6DF8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7" y="942"/>
                          <a:ext cx="3994" cy="6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02" name="AutoShape 6">
              <a:extLst>
                <a:ext uri="{FF2B5EF4-FFF2-40B4-BE49-F238E27FC236}">
                  <a16:creationId xmlns:a16="http://schemas.microsoft.com/office/drawing/2014/main" id="{F8880416-B35F-4797-B72E-FF459A5EE2BE}"/>
                </a:ext>
              </a:extLst>
            </p:cNvPr>
            <p:cNvSpPr>
              <a:spLocks/>
            </p:cNvSpPr>
            <p:nvPr/>
          </p:nvSpPr>
          <p:spPr bwMode="auto">
            <a:xfrm>
              <a:off x="770" y="759"/>
              <a:ext cx="219" cy="576"/>
            </a:xfrm>
            <a:prstGeom prst="leftBrace">
              <a:avLst>
                <a:gd name="adj1" fmla="val 21918"/>
                <a:gd name="adj2" fmla="val 50000"/>
              </a:avLst>
            </a:prstGeom>
            <a:noFill/>
            <a:ln w="3810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a:latin typeface="华文仿宋" panose="02010600040101010101" pitchFamily="2" charset="-122"/>
                <a:ea typeface="华文仿宋" panose="02010600040101010101" pitchFamily="2" charset="-122"/>
              </a:endParaRPr>
            </a:p>
          </p:txBody>
        </p:sp>
        <p:graphicFrame>
          <p:nvGraphicFramePr>
            <p:cNvPr id="106505" name="Object 9">
              <a:extLst>
                <a:ext uri="{FF2B5EF4-FFF2-40B4-BE49-F238E27FC236}">
                  <a16:creationId xmlns:a16="http://schemas.microsoft.com/office/drawing/2014/main" id="{B191E324-B13A-4630-9666-52DB9832D4EB}"/>
                </a:ext>
              </a:extLst>
            </p:cNvPr>
            <p:cNvGraphicFramePr>
              <a:graphicFrameLocks noChangeAspect="1"/>
            </p:cNvGraphicFramePr>
            <p:nvPr/>
          </p:nvGraphicFramePr>
          <p:xfrm>
            <a:off x="194" y="837"/>
            <a:ext cx="623" cy="398"/>
          </p:xfrm>
          <a:graphic>
            <a:graphicData uri="http://schemas.openxmlformats.org/presentationml/2006/ole">
              <mc:AlternateContent xmlns:mc="http://schemas.openxmlformats.org/markup-compatibility/2006">
                <mc:Choice xmlns:v="urn:schemas-microsoft-com:vml" Requires="v">
                  <p:oleObj spid="_x0000_s176663" name="Equation" r:id="rId7" imgW="317160" imgH="203040" progId="Equation.DSMT4">
                    <p:embed/>
                  </p:oleObj>
                </mc:Choice>
                <mc:Fallback>
                  <p:oleObj name="Equation" r:id="rId7" imgW="317160" imgH="203040" progId="Equation.DSMT4">
                    <p:embed/>
                    <p:pic>
                      <p:nvPicPr>
                        <p:cNvPr id="106505" name="Object 9">
                          <a:extLst>
                            <a:ext uri="{FF2B5EF4-FFF2-40B4-BE49-F238E27FC236}">
                              <a16:creationId xmlns:a16="http://schemas.microsoft.com/office/drawing/2014/main" id="{B191E324-B13A-4630-9666-52DB9832D4E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4" y="837"/>
                          <a:ext cx="623"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6509" name="Rectangle 13">
            <a:extLst>
              <a:ext uri="{FF2B5EF4-FFF2-40B4-BE49-F238E27FC236}">
                <a16:creationId xmlns:a16="http://schemas.microsoft.com/office/drawing/2014/main" id="{2049DF24-363A-42EF-B9CB-76CCBA1FC822}"/>
              </a:ext>
            </a:extLst>
          </p:cNvPr>
          <p:cNvSpPr>
            <a:spLocks noChangeArrowheads="1"/>
          </p:cNvSpPr>
          <p:nvPr/>
        </p:nvSpPr>
        <p:spPr bwMode="auto">
          <a:xfrm>
            <a:off x="288280" y="3777531"/>
            <a:ext cx="329128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a:solidFill>
                  <a:srgbClr val="0000FF"/>
                </a:solidFill>
                <a:latin typeface="华文仿宋" panose="02010600040101010101" pitchFamily="2" charset="-122"/>
                <a:ea typeface="华文仿宋" panose="02010600040101010101" pitchFamily="2" charset="-122"/>
              </a:rPr>
              <a:t>性质</a:t>
            </a:r>
            <a:r>
              <a:rPr lang="en-US" altLang="zh-CN" sz="2800" b="1">
                <a:solidFill>
                  <a:srgbClr val="FF0000"/>
                </a:solidFill>
                <a:latin typeface="华文仿宋" panose="02010600040101010101" pitchFamily="2" charset="-122"/>
                <a:ea typeface="华文仿宋" panose="02010600040101010101" pitchFamily="2" charset="-122"/>
              </a:rPr>
              <a:t>1</a:t>
            </a:r>
            <a:r>
              <a:rPr lang="zh-CN" altLang="en-US" sz="2800" b="1">
                <a:solidFill>
                  <a:srgbClr val="0000FF"/>
                </a:solidFill>
                <a:latin typeface="华文仿宋" panose="02010600040101010101" pitchFamily="2" charset="-122"/>
                <a:ea typeface="华文仿宋" panose="02010600040101010101" pitchFamily="2" charset="-122"/>
              </a:rPr>
              <a:t>（</a:t>
            </a:r>
            <a:r>
              <a:rPr lang="zh-CN" altLang="en-US" sz="2800" b="1">
                <a:solidFill>
                  <a:srgbClr val="FF0000"/>
                </a:solidFill>
                <a:latin typeface="华文仿宋" panose="02010600040101010101" pitchFamily="2" charset="-122"/>
                <a:ea typeface="华文仿宋" panose="02010600040101010101" pitchFamily="2" charset="-122"/>
              </a:rPr>
              <a:t>递推</a:t>
            </a:r>
            <a:r>
              <a:rPr lang="zh-CN" altLang="en-US" sz="2800" b="1">
                <a:solidFill>
                  <a:srgbClr val="0000FF"/>
                </a:solidFill>
                <a:latin typeface="华文仿宋" panose="02010600040101010101" pitchFamily="2" charset="-122"/>
                <a:ea typeface="华文仿宋" panose="02010600040101010101" pitchFamily="2" charset="-122"/>
              </a:rPr>
              <a:t>公式）</a:t>
            </a:r>
          </a:p>
        </p:txBody>
      </p:sp>
      <p:grpSp>
        <p:nvGrpSpPr>
          <p:cNvPr id="106518" name="Group 22">
            <a:extLst>
              <a:ext uri="{FF2B5EF4-FFF2-40B4-BE49-F238E27FC236}">
                <a16:creationId xmlns:a16="http://schemas.microsoft.com/office/drawing/2014/main" id="{AADC38F5-D28C-4708-9541-01FE03205B53}"/>
              </a:ext>
            </a:extLst>
          </p:cNvPr>
          <p:cNvGrpSpPr>
            <a:grpSpLocks/>
          </p:cNvGrpSpPr>
          <p:nvPr/>
        </p:nvGrpSpPr>
        <p:grpSpPr bwMode="auto">
          <a:xfrm>
            <a:off x="188467" y="2545631"/>
            <a:ext cx="8610600" cy="1049337"/>
            <a:chOff x="147" y="1569"/>
            <a:chExt cx="5424" cy="661"/>
          </a:xfrm>
        </p:grpSpPr>
        <p:sp>
          <p:nvSpPr>
            <p:cNvPr id="106517" name="Rectangle 21">
              <a:extLst>
                <a:ext uri="{FF2B5EF4-FFF2-40B4-BE49-F238E27FC236}">
                  <a16:creationId xmlns:a16="http://schemas.microsoft.com/office/drawing/2014/main" id="{D97C548E-5EFE-47CD-B601-0165B2055DD9}"/>
                </a:ext>
              </a:extLst>
            </p:cNvPr>
            <p:cNvSpPr>
              <a:spLocks noChangeArrowheads="1"/>
            </p:cNvSpPr>
            <p:nvPr/>
          </p:nvSpPr>
          <p:spPr bwMode="auto">
            <a:xfrm>
              <a:off x="147" y="1596"/>
              <a:ext cx="5424" cy="624"/>
            </a:xfrm>
            <a:prstGeom prst="rect">
              <a:avLst/>
            </a:prstGeom>
            <a:solidFill>
              <a:schemeClr val="accent1">
                <a:alpha val="50000"/>
              </a:schemeClr>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a:latin typeface="华文仿宋" panose="02010600040101010101" pitchFamily="2" charset="-122"/>
                <a:ea typeface="华文仿宋" panose="02010600040101010101" pitchFamily="2" charset="-122"/>
              </a:endParaRPr>
            </a:p>
          </p:txBody>
        </p:sp>
        <p:graphicFrame>
          <p:nvGraphicFramePr>
            <p:cNvPr id="106514" name="Object 18">
              <a:extLst>
                <a:ext uri="{FF2B5EF4-FFF2-40B4-BE49-F238E27FC236}">
                  <a16:creationId xmlns:a16="http://schemas.microsoft.com/office/drawing/2014/main" id="{090B2BCC-6D3F-4143-9696-C6BED25F4F99}"/>
                </a:ext>
              </a:extLst>
            </p:cNvPr>
            <p:cNvGraphicFramePr>
              <a:graphicFrameLocks noChangeAspect="1"/>
            </p:cNvGraphicFramePr>
            <p:nvPr/>
          </p:nvGraphicFramePr>
          <p:xfrm>
            <a:off x="192" y="1728"/>
            <a:ext cx="1008" cy="363"/>
          </p:xfrm>
          <a:graphic>
            <a:graphicData uri="http://schemas.openxmlformats.org/presentationml/2006/ole">
              <mc:AlternateContent xmlns:mc="http://schemas.openxmlformats.org/markup-compatibility/2006">
                <mc:Choice xmlns:v="urn:schemas-microsoft-com:vml" Requires="v">
                  <p:oleObj spid="_x0000_s176664" name="Equation" r:id="rId9" imgW="634680" imgH="228600" progId="Equation.DSMT4">
                    <p:embed/>
                  </p:oleObj>
                </mc:Choice>
                <mc:Fallback>
                  <p:oleObj name="Equation" r:id="rId9" imgW="634680" imgH="228600" progId="Equation.DSMT4">
                    <p:embed/>
                    <p:pic>
                      <p:nvPicPr>
                        <p:cNvPr id="106514" name="Object 18">
                          <a:extLst>
                            <a:ext uri="{FF2B5EF4-FFF2-40B4-BE49-F238E27FC236}">
                              <a16:creationId xmlns:a16="http://schemas.microsoft.com/office/drawing/2014/main" id="{090B2BCC-6D3F-4143-9696-C6BED25F4F9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2" y="1728"/>
                          <a:ext cx="1008"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15" name="Object 19">
              <a:extLst>
                <a:ext uri="{FF2B5EF4-FFF2-40B4-BE49-F238E27FC236}">
                  <a16:creationId xmlns:a16="http://schemas.microsoft.com/office/drawing/2014/main" id="{D181FAF7-8383-4D64-90B6-F7D0D45E46D9}"/>
                </a:ext>
              </a:extLst>
            </p:cNvPr>
            <p:cNvGraphicFramePr>
              <a:graphicFrameLocks noChangeAspect="1"/>
            </p:cNvGraphicFramePr>
            <p:nvPr/>
          </p:nvGraphicFramePr>
          <p:xfrm>
            <a:off x="1392" y="1584"/>
            <a:ext cx="1895" cy="646"/>
          </p:xfrm>
          <a:graphic>
            <a:graphicData uri="http://schemas.openxmlformats.org/presentationml/2006/ole">
              <mc:AlternateContent xmlns:mc="http://schemas.openxmlformats.org/markup-compatibility/2006">
                <mc:Choice xmlns:v="urn:schemas-microsoft-com:vml" Requires="v">
                  <p:oleObj spid="_x0000_s176665" name="Equation" r:id="rId11" imgW="1193760" imgH="406080" progId="Equation.DSMT4">
                    <p:embed/>
                  </p:oleObj>
                </mc:Choice>
                <mc:Fallback>
                  <p:oleObj name="Equation" r:id="rId11" imgW="1193760" imgH="406080" progId="Equation.DSMT4">
                    <p:embed/>
                    <p:pic>
                      <p:nvPicPr>
                        <p:cNvPr id="106515" name="Object 19">
                          <a:extLst>
                            <a:ext uri="{FF2B5EF4-FFF2-40B4-BE49-F238E27FC236}">
                              <a16:creationId xmlns:a16="http://schemas.microsoft.com/office/drawing/2014/main" id="{D181FAF7-8383-4D64-90B6-F7D0D45E46D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92" y="1584"/>
                          <a:ext cx="1895" cy="6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16" name="Object 20">
              <a:extLst>
                <a:ext uri="{FF2B5EF4-FFF2-40B4-BE49-F238E27FC236}">
                  <a16:creationId xmlns:a16="http://schemas.microsoft.com/office/drawing/2014/main" id="{C83A6819-0E0C-401D-B758-FD4E2727C9C8}"/>
                </a:ext>
              </a:extLst>
            </p:cNvPr>
            <p:cNvGraphicFramePr>
              <a:graphicFrameLocks noChangeAspect="1"/>
            </p:cNvGraphicFramePr>
            <p:nvPr/>
          </p:nvGraphicFramePr>
          <p:xfrm>
            <a:off x="3456" y="1569"/>
            <a:ext cx="2057" cy="646"/>
          </p:xfrm>
          <a:graphic>
            <a:graphicData uri="http://schemas.openxmlformats.org/presentationml/2006/ole">
              <mc:AlternateContent xmlns:mc="http://schemas.openxmlformats.org/markup-compatibility/2006">
                <mc:Choice xmlns:v="urn:schemas-microsoft-com:vml" Requires="v">
                  <p:oleObj spid="_x0000_s176666" name="Equation" r:id="rId13" imgW="1295280" imgH="406080" progId="Equation.DSMT4">
                    <p:embed/>
                  </p:oleObj>
                </mc:Choice>
                <mc:Fallback>
                  <p:oleObj name="Equation" r:id="rId13" imgW="1295280" imgH="406080" progId="Equation.DSMT4">
                    <p:embed/>
                    <p:pic>
                      <p:nvPicPr>
                        <p:cNvPr id="106516" name="Object 20">
                          <a:extLst>
                            <a:ext uri="{FF2B5EF4-FFF2-40B4-BE49-F238E27FC236}">
                              <a16:creationId xmlns:a16="http://schemas.microsoft.com/office/drawing/2014/main" id="{C83A6819-0E0C-401D-B758-FD4E2727C9C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56" y="1569"/>
                          <a:ext cx="2057" cy="6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6527" name="Group 31">
            <a:extLst>
              <a:ext uri="{FF2B5EF4-FFF2-40B4-BE49-F238E27FC236}">
                <a16:creationId xmlns:a16="http://schemas.microsoft.com/office/drawing/2014/main" id="{D66EBB04-0962-47F7-8CC3-45297B514C5F}"/>
              </a:ext>
            </a:extLst>
          </p:cNvPr>
          <p:cNvGrpSpPr>
            <a:grpSpLocks/>
          </p:cNvGrpSpPr>
          <p:nvPr/>
        </p:nvGrpSpPr>
        <p:grpSpPr bwMode="auto">
          <a:xfrm>
            <a:off x="183704" y="4410943"/>
            <a:ext cx="8731250" cy="1774825"/>
            <a:chOff x="180" y="2799"/>
            <a:chExt cx="5500" cy="1118"/>
          </a:xfrm>
        </p:grpSpPr>
        <p:graphicFrame>
          <p:nvGraphicFramePr>
            <p:cNvPr id="106521" name="Object 25">
              <a:extLst>
                <a:ext uri="{FF2B5EF4-FFF2-40B4-BE49-F238E27FC236}">
                  <a16:creationId xmlns:a16="http://schemas.microsoft.com/office/drawing/2014/main" id="{3D7132D1-2559-4CA3-AB5F-42CD563BDF42}"/>
                </a:ext>
              </a:extLst>
            </p:cNvPr>
            <p:cNvGraphicFramePr>
              <a:graphicFrameLocks noChangeAspect="1"/>
            </p:cNvGraphicFramePr>
            <p:nvPr/>
          </p:nvGraphicFramePr>
          <p:xfrm>
            <a:off x="294" y="2799"/>
            <a:ext cx="1095" cy="394"/>
          </p:xfrm>
          <a:graphic>
            <a:graphicData uri="http://schemas.openxmlformats.org/presentationml/2006/ole">
              <mc:AlternateContent xmlns:mc="http://schemas.openxmlformats.org/markup-compatibility/2006">
                <mc:Choice xmlns:v="urn:schemas-microsoft-com:vml" Requires="v">
                  <p:oleObj spid="_x0000_s176667" name="Equation" r:id="rId15" imgW="634680" imgH="228600" progId="Equation.DSMT4">
                    <p:embed/>
                  </p:oleObj>
                </mc:Choice>
                <mc:Fallback>
                  <p:oleObj name="Equation" r:id="rId15" imgW="634680" imgH="228600" progId="Equation.DSMT4">
                    <p:embed/>
                    <p:pic>
                      <p:nvPicPr>
                        <p:cNvPr id="106521" name="Object 25">
                          <a:extLst>
                            <a:ext uri="{FF2B5EF4-FFF2-40B4-BE49-F238E27FC236}">
                              <a16:creationId xmlns:a16="http://schemas.microsoft.com/office/drawing/2014/main" id="{3D7132D1-2559-4CA3-AB5F-42CD563BDF4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4" y="2799"/>
                          <a:ext cx="1095"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24" name="Object 28">
              <a:extLst>
                <a:ext uri="{FF2B5EF4-FFF2-40B4-BE49-F238E27FC236}">
                  <a16:creationId xmlns:a16="http://schemas.microsoft.com/office/drawing/2014/main" id="{88EDF5C4-CAE8-47AF-8580-6DABBCC844F6}"/>
                </a:ext>
              </a:extLst>
            </p:cNvPr>
            <p:cNvGraphicFramePr>
              <a:graphicFrameLocks noChangeAspect="1"/>
            </p:cNvGraphicFramePr>
            <p:nvPr/>
          </p:nvGraphicFramePr>
          <p:xfrm>
            <a:off x="1428" y="2808"/>
            <a:ext cx="1056" cy="380"/>
          </p:xfrm>
          <a:graphic>
            <a:graphicData uri="http://schemas.openxmlformats.org/presentationml/2006/ole">
              <mc:AlternateContent xmlns:mc="http://schemas.openxmlformats.org/markup-compatibility/2006">
                <mc:Choice xmlns:v="urn:schemas-microsoft-com:vml" Requires="v">
                  <p:oleObj spid="_x0000_s176668" name="Equation" r:id="rId17" imgW="634680" imgH="228600" progId="Equation.DSMT4">
                    <p:embed/>
                  </p:oleObj>
                </mc:Choice>
                <mc:Fallback>
                  <p:oleObj name="Equation" r:id="rId17" imgW="634680" imgH="228600" progId="Equation.DSMT4">
                    <p:embed/>
                    <p:pic>
                      <p:nvPicPr>
                        <p:cNvPr id="106524" name="Object 28">
                          <a:extLst>
                            <a:ext uri="{FF2B5EF4-FFF2-40B4-BE49-F238E27FC236}">
                              <a16:creationId xmlns:a16="http://schemas.microsoft.com/office/drawing/2014/main" id="{88EDF5C4-CAE8-47AF-8580-6DABBCC844F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28" y="2808"/>
                          <a:ext cx="1056"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25" name="Object 29">
              <a:extLst>
                <a:ext uri="{FF2B5EF4-FFF2-40B4-BE49-F238E27FC236}">
                  <a16:creationId xmlns:a16="http://schemas.microsoft.com/office/drawing/2014/main" id="{3E460104-316A-40EE-A016-34332867631C}"/>
                </a:ext>
              </a:extLst>
            </p:cNvPr>
            <p:cNvGraphicFramePr>
              <a:graphicFrameLocks noChangeAspect="1"/>
            </p:cNvGraphicFramePr>
            <p:nvPr/>
          </p:nvGraphicFramePr>
          <p:xfrm>
            <a:off x="288" y="3216"/>
            <a:ext cx="5392" cy="701"/>
          </p:xfrm>
          <a:graphic>
            <a:graphicData uri="http://schemas.openxmlformats.org/presentationml/2006/ole">
              <mc:AlternateContent xmlns:mc="http://schemas.openxmlformats.org/markup-compatibility/2006">
                <mc:Choice xmlns:v="urn:schemas-microsoft-com:vml" Requires="v">
                  <p:oleObj spid="_x0000_s176669" name="Equation" r:id="rId19" imgW="3124080" imgH="406080" progId="Equation.DSMT4">
                    <p:embed/>
                  </p:oleObj>
                </mc:Choice>
                <mc:Fallback>
                  <p:oleObj name="Equation" r:id="rId19" imgW="3124080" imgH="406080" progId="Equation.DSMT4">
                    <p:embed/>
                    <p:pic>
                      <p:nvPicPr>
                        <p:cNvPr id="106525" name="Object 29">
                          <a:extLst>
                            <a:ext uri="{FF2B5EF4-FFF2-40B4-BE49-F238E27FC236}">
                              <a16:creationId xmlns:a16="http://schemas.microsoft.com/office/drawing/2014/main" id="{3E460104-316A-40EE-A016-34332867631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8" y="3216"/>
                          <a:ext cx="5392" cy="7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26" name="AutoShape 30">
              <a:extLst>
                <a:ext uri="{FF2B5EF4-FFF2-40B4-BE49-F238E27FC236}">
                  <a16:creationId xmlns:a16="http://schemas.microsoft.com/office/drawing/2014/main" id="{6F255FC4-FC5F-48DB-B13D-0C612839632A}"/>
                </a:ext>
              </a:extLst>
            </p:cNvPr>
            <p:cNvSpPr>
              <a:spLocks/>
            </p:cNvSpPr>
            <p:nvPr/>
          </p:nvSpPr>
          <p:spPr bwMode="auto">
            <a:xfrm>
              <a:off x="180" y="2976"/>
              <a:ext cx="192" cy="621"/>
            </a:xfrm>
            <a:prstGeom prst="leftBrace">
              <a:avLst>
                <a:gd name="adj1" fmla="val 50118"/>
                <a:gd name="adj2" fmla="val 50000"/>
              </a:avLst>
            </a:prstGeom>
            <a:noFill/>
            <a:ln w="3810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a:latin typeface="华文仿宋" panose="02010600040101010101" pitchFamily="2" charset="-122"/>
                <a:ea typeface="华文仿宋" panose="02010600040101010101" pitchFamily="2" charset="-122"/>
              </a:endParaRPr>
            </a:p>
          </p:txBody>
        </p:sp>
      </p:grpSp>
      <p:sp>
        <p:nvSpPr>
          <p:cNvPr id="106529" name="AutoShape 33">
            <a:extLst>
              <a:ext uri="{FF2B5EF4-FFF2-40B4-BE49-F238E27FC236}">
                <a16:creationId xmlns:a16="http://schemas.microsoft.com/office/drawing/2014/main" id="{247461CB-9CA8-4676-A035-005CCFBA448F}"/>
              </a:ext>
            </a:extLst>
          </p:cNvPr>
          <p:cNvSpPr>
            <a:spLocks noChangeArrowheads="1"/>
          </p:cNvSpPr>
          <p:nvPr/>
        </p:nvSpPr>
        <p:spPr bwMode="auto">
          <a:xfrm>
            <a:off x="6327329" y="3823568"/>
            <a:ext cx="2087563" cy="1203325"/>
          </a:xfrm>
          <a:prstGeom prst="cloudCallout">
            <a:avLst>
              <a:gd name="adj1" fmla="val -184222"/>
              <a:gd name="adj2" fmla="val 64907"/>
            </a:avLst>
          </a:prstGeom>
          <a:solidFill>
            <a:srgbClr val="00FF00">
              <a:alpha val="50000"/>
            </a:srgbClr>
          </a:solidFill>
          <a:ln w="9525">
            <a:solidFill>
              <a:srgbClr val="FFCC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0" lang="zh-CN" altLang="en-US" sz="2800" b="1" dirty="0">
                <a:solidFill>
                  <a:srgbClr val="0000FF"/>
                </a:solidFill>
                <a:latin typeface="华文仿宋" panose="02010600040101010101" pitchFamily="2" charset="-122"/>
                <a:ea typeface="华文仿宋" panose="02010600040101010101" pitchFamily="2" charset="-122"/>
              </a:rPr>
              <a:t>证明 略</a:t>
            </a:r>
            <a:endParaRPr kumimoji="0" lang="en-US" altLang="zh-CN" sz="2800" b="1" dirty="0">
              <a:solidFill>
                <a:srgbClr val="FF0000"/>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3879562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527" name="Group 7">
            <a:extLst>
              <a:ext uri="{FF2B5EF4-FFF2-40B4-BE49-F238E27FC236}">
                <a16:creationId xmlns:a16="http://schemas.microsoft.com/office/drawing/2014/main" id="{2D23531C-7E6F-47B3-90FB-1C20D2D1754D}"/>
              </a:ext>
            </a:extLst>
          </p:cNvPr>
          <p:cNvGrpSpPr>
            <a:grpSpLocks/>
          </p:cNvGrpSpPr>
          <p:nvPr/>
        </p:nvGrpSpPr>
        <p:grpSpPr bwMode="auto">
          <a:xfrm>
            <a:off x="1389152" y="784608"/>
            <a:ext cx="6670496" cy="1499594"/>
            <a:chOff x="288" y="672"/>
            <a:chExt cx="5232" cy="1420"/>
          </a:xfrm>
        </p:grpSpPr>
        <p:sp>
          <p:nvSpPr>
            <p:cNvPr id="107523" name="AutoShape 3" descr="再生纸">
              <a:extLst>
                <a:ext uri="{FF2B5EF4-FFF2-40B4-BE49-F238E27FC236}">
                  <a16:creationId xmlns:a16="http://schemas.microsoft.com/office/drawing/2014/main" id="{BFE5322A-F7D1-4C6D-92C6-749218438E2A}"/>
                </a:ext>
              </a:extLst>
            </p:cNvPr>
            <p:cNvSpPr>
              <a:spLocks noChangeArrowheads="1"/>
            </p:cNvSpPr>
            <p:nvPr/>
          </p:nvSpPr>
          <p:spPr bwMode="auto">
            <a:xfrm>
              <a:off x="288" y="672"/>
              <a:ext cx="5232" cy="1392"/>
            </a:xfrm>
            <a:prstGeom prst="bevel">
              <a:avLst>
                <a:gd name="adj" fmla="val 4917"/>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b="1">
                <a:solidFill>
                  <a:srgbClr val="0000FF"/>
                </a:solidFill>
                <a:latin typeface="华文仿宋" panose="02010600040101010101" pitchFamily="2" charset="-122"/>
                <a:ea typeface="华文仿宋" panose="02010600040101010101" pitchFamily="2" charset="-122"/>
              </a:endParaRPr>
            </a:p>
          </p:txBody>
        </p:sp>
        <p:graphicFrame>
          <p:nvGraphicFramePr>
            <p:cNvPr id="107524" name="Object 4">
              <a:extLst>
                <a:ext uri="{FF2B5EF4-FFF2-40B4-BE49-F238E27FC236}">
                  <a16:creationId xmlns:a16="http://schemas.microsoft.com/office/drawing/2014/main" id="{8E29CA46-C1AE-495C-A563-88FDD70E8680}"/>
                </a:ext>
              </a:extLst>
            </p:cNvPr>
            <p:cNvGraphicFramePr>
              <a:graphicFrameLocks noChangeAspect="1"/>
            </p:cNvGraphicFramePr>
            <p:nvPr>
              <p:extLst>
                <p:ext uri="{D42A27DB-BD31-4B8C-83A1-F6EECF244321}">
                  <p14:modId xmlns:p14="http://schemas.microsoft.com/office/powerpoint/2010/main" val="3943097065"/>
                </p:ext>
              </p:extLst>
            </p:nvPr>
          </p:nvGraphicFramePr>
          <p:xfrm>
            <a:off x="633" y="776"/>
            <a:ext cx="4542" cy="1316"/>
          </p:xfrm>
          <a:graphic>
            <a:graphicData uri="http://schemas.openxmlformats.org/presentationml/2006/ole">
              <mc:AlternateContent xmlns:mc="http://schemas.openxmlformats.org/markup-compatibility/2006">
                <mc:Choice xmlns:v="urn:schemas-microsoft-com:vml" Requires="v">
                  <p:oleObj spid="_x0000_s177390" name="Equation" r:id="rId4" imgW="2095200" imgH="685800" progId="Equation.DSMT4">
                    <p:embed/>
                  </p:oleObj>
                </mc:Choice>
                <mc:Fallback>
                  <p:oleObj name="Equation" r:id="rId4" imgW="2095200" imgH="685800" progId="Equation.DSMT4">
                    <p:embed/>
                    <p:pic>
                      <p:nvPicPr>
                        <p:cNvPr id="107524" name="Object 4">
                          <a:extLst>
                            <a:ext uri="{FF2B5EF4-FFF2-40B4-BE49-F238E27FC236}">
                              <a16:creationId xmlns:a16="http://schemas.microsoft.com/office/drawing/2014/main" id="{8E29CA46-C1AE-495C-A563-88FDD70E86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 y="776"/>
                          <a:ext cx="4542" cy="1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7526" name="Rectangle 6">
            <a:extLst>
              <a:ext uri="{FF2B5EF4-FFF2-40B4-BE49-F238E27FC236}">
                <a16:creationId xmlns:a16="http://schemas.microsoft.com/office/drawing/2014/main" id="{18920A1A-6BEA-4DB3-9246-AB39ED70ED94}"/>
              </a:ext>
            </a:extLst>
          </p:cNvPr>
          <p:cNvSpPr>
            <a:spLocks noChangeArrowheads="1"/>
          </p:cNvSpPr>
          <p:nvPr/>
        </p:nvSpPr>
        <p:spPr bwMode="auto">
          <a:xfrm>
            <a:off x="152400" y="137564"/>
            <a:ext cx="32255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FF"/>
                </a:solidFill>
                <a:latin typeface="华文仿宋" panose="02010600040101010101" pitchFamily="2" charset="-122"/>
                <a:ea typeface="华文仿宋" panose="02010600040101010101" pitchFamily="2" charset="-122"/>
              </a:rPr>
              <a:t>性质</a:t>
            </a:r>
            <a:r>
              <a:rPr lang="en-US" altLang="zh-CN" sz="2800" b="1" dirty="0">
                <a:solidFill>
                  <a:srgbClr val="FF0000"/>
                </a:solidFill>
                <a:latin typeface="华文仿宋" panose="02010600040101010101" pitchFamily="2" charset="-122"/>
                <a:ea typeface="华文仿宋" panose="02010600040101010101" pitchFamily="2" charset="-122"/>
              </a:rPr>
              <a:t>2</a:t>
            </a:r>
            <a:r>
              <a:rPr lang="zh-CN" altLang="en-US" sz="2800" b="1" dirty="0">
                <a:solidFill>
                  <a:srgbClr val="0000FF"/>
                </a:solidFill>
                <a:latin typeface="华文仿宋" panose="02010600040101010101" pitchFamily="2" charset="-122"/>
                <a:ea typeface="华文仿宋" panose="02010600040101010101" pitchFamily="2" charset="-122"/>
              </a:rPr>
              <a:t>（</a:t>
            </a:r>
            <a:r>
              <a:rPr lang="zh-CN" altLang="en-US" sz="2800" b="1" dirty="0">
                <a:solidFill>
                  <a:srgbClr val="FF0000"/>
                </a:solidFill>
                <a:latin typeface="华文仿宋" panose="02010600040101010101" pitchFamily="2" charset="-122"/>
                <a:ea typeface="华文仿宋" panose="02010600040101010101" pitchFamily="2" charset="-122"/>
              </a:rPr>
              <a:t>正交</a:t>
            </a:r>
            <a:r>
              <a:rPr lang="zh-CN" altLang="en-US" sz="2800" b="1" dirty="0">
                <a:solidFill>
                  <a:srgbClr val="0000FF"/>
                </a:solidFill>
                <a:latin typeface="华文仿宋" panose="02010600040101010101" pitchFamily="2" charset="-122"/>
                <a:ea typeface="华文仿宋" panose="02010600040101010101" pitchFamily="2" charset="-122"/>
              </a:rPr>
              <a:t>性质）</a:t>
            </a:r>
          </a:p>
        </p:txBody>
      </p:sp>
      <p:sp>
        <p:nvSpPr>
          <p:cNvPr id="107528" name="Rectangle 8">
            <a:extLst>
              <a:ext uri="{FF2B5EF4-FFF2-40B4-BE49-F238E27FC236}">
                <a16:creationId xmlns:a16="http://schemas.microsoft.com/office/drawing/2014/main" id="{44F5EAE3-4303-4B83-A380-D8F34EB6EBDC}"/>
              </a:ext>
            </a:extLst>
          </p:cNvPr>
          <p:cNvSpPr>
            <a:spLocks noChangeArrowheads="1"/>
          </p:cNvSpPr>
          <p:nvPr/>
        </p:nvSpPr>
        <p:spPr bwMode="auto">
          <a:xfrm>
            <a:off x="171092" y="2672112"/>
            <a:ext cx="39437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FF"/>
                </a:solidFill>
                <a:latin typeface="华文仿宋" panose="02010600040101010101" pitchFamily="2" charset="-122"/>
                <a:ea typeface="华文仿宋" panose="02010600040101010101" pitchFamily="2" charset="-122"/>
              </a:rPr>
              <a:t>性质</a:t>
            </a:r>
            <a:r>
              <a:rPr lang="en-US" altLang="zh-CN" sz="2800" b="1">
                <a:solidFill>
                  <a:srgbClr val="FF0000"/>
                </a:solidFill>
                <a:latin typeface="华文仿宋" panose="02010600040101010101" pitchFamily="2" charset="-122"/>
                <a:ea typeface="华文仿宋" panose="02010600040101010101" pitchFamily="2" charset="-122"/>
              </a:rPr>
              <a:t>3</a:t>
            </a:r>
            <a:r>
              <a:rPr lang="zh-CN" altLang="en-US" sz="2800" b="1">
                <a:solidFill>
                  <a:srgbClr val="0000FF"/>
                </a:solidFill>
                <a:latin typeface="华文仿宋" panose="02010600040101010101" pitchFamily="2" charset="-122"/>
                <a:ea typeface="华文仿宋" panose="02010600040101010101" pitchFamily="2" charset="-122"/>
              </a:rPr>
              <a:t>（</a:t>
            </a:r>
            <a:r>
              <a:rPr lang="zh-CN" altLang="en-US" sz="2800" b="1">
                <a:solidFill>
                  <a:srgbClr val="FF0000"/>
                </a:solidFill>
                <a:latin typeface="华文仿宋" panose="02010600040101010101" pitchFamily="2" charset="-122"/>
                <a:ea typeface="华文仿宋" panose="02010600040101010101" pitchFamily="2" charset="-122"/>
              </a:rPr>
              <a:t>最佳逼近</a:t>
            </a:r>
            <a:r>
              <a:rPr lang="zh-CN" altLang="en-US" sz="2800" b="1">
                <a:solidFill>
                  <a:srgbClr val="0000FF"/>
                </a:solidFill>
                <a:latin typeface="华文仿宋" panose="02010600040101010101" pitchFamily="2" charset="-122"/>
                <a:ea typeface="华文仿宋" panose="02010600040101010101" pitchFamily="2" charset="-122"/>
              </a:rPr>
              <a:t>性质）</a:t>
            </a:r>
          </a:p>
        </p:txBody>
      </p:sp>
      <p:grpSp>
        <p:nvGrpSpPr>
          <p:cNvPr id="107532" name="Group 12">
            <a:extLst>
              <a:ext uri="{FF2B5EF4-FFF2-40B4-BE49-F238E27FC236}">
                <a16:creationId xmlns:a16="http://schemas.microsoft.com/office/drawing/2014/main" id="{A5BE4F84-BE28-4828-B3B8-509925FEEB92}"/>
              </a:ext>
            </a:extLst>
          </p:cNvPr>
          <p:cNvGrpSpPr>
            <a:grpSpLocks/>
          </p:cNvGrpSpPr>
          <p:nvPr/>
        </p:nvGrpSpPr>
        <p:grpSpPr bwMode="auto">
          <a:xfrm>
            <a:off x="301877" y="3813118"/>
            <a:ext cx="8168209" cy="905686"/>
            <a:chOff x="96" y="2435"/>
            <a:chExt cx="5664" cy="653"/>
          </a:xfrm>
        </p:grpSpPr>
        <p:graphicFrame>
          <p:nvGraphicFramePr>
            <p:cNvPr id="107529" name="Object 9">
              <a:extLst>
                <a:ext uri="{FF2B5EF4-FFF2-40B4-BE49-F238E27FC236}">
                  <a16:creationId xmlns:a16="http://schemas.microsoft.com/office/drawing/2014/main" id="{7908DF19-8F50-45A5-B7AE-804F269C08F0}"/>
                </a:ext>
              </a:extLst>
            </p:cNvPr>
            <p:cNvGraphicFramePr>
              <a:graphicFrameLocks noChangeAspect="1"/>
            </p:cNvGraphicFramePr>
            <p:nvPr>
              <p:extLst>
                <p:ext uri="{D42A27DB-BD31-4B8C-83A1-F6EECF244321}">
                  <p14:modId xmlns:p14="http://schemas.microsoft.com/office/powerpoint/2010/main" val="1954047535"/>
                </p:ext>
              </p:extLst>
            </p:nvPr>
          </p:nvGraphicFramePr>
          <p:xfrm>
            <a:off x="3600" y="2525"/>
            <a:ext cx="2160" cy="563"/>
          </p:xfrm>
          <a:graphic>
            <a:graphicData uri="http://schemas.openxmlformats.org/presentationml/2006/ole">
              <mc:AlternateContent xmlns:mc="http://schemas.openxmlformats.org/markup-compatibility/2006">
                <mc:Choice xmlns:v="urn:schemas-microsoft-com:vml" Requires="v">
                  <p:oleObj spid="_x0000_s177391" name="Equation" r:id="rId6" imgW="1168200" imgH="304560" progId="Equation.DSMT4">
                    <p:embed/>
                  </p:oleObj>
                </mc:Choice>
                <mc:Fallback>
                  <p:oleObj name="Equation" r:id="rId6" imgW="1168200" imgH="304560" progId="Equation.DSMT4">
                    <p:embed/>
                    <p:pic>
                      <p:nvPicPr>
                        <p:cNvPr id="107529" name="Object 9">
                          <a:extLst>
                            <a:ext uri="{FF2B5EF4-FFF2-40B4-BE49-F238E27FC236}">
                              <a16:creationId xmlns:a16="http://schemas.microsoft.com/office/drawing/2014/main" id="{7908DF19-8F50-45A5-B7AE-804F269C08F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00" y="2525"/>
                          <a:ext cx="2160" cy="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30" name="Object 10">
              <a:extLst>
                <a:ext uri="{FF2B5EF4-FFF2-40B4-BE49-F238E27FC236}">
                  <a16:creationId xmlns:a16="http://schemas.microsoft.com/office/drawing/2014/main" id="{F42DAEB7-DFE5-4F1E-904F-51F938674E70}"/>
                </a:ext>
              </a:extLst>
            </p:cNvPr>
            <p:cNvGraphicFramePr>
              <a:graphicFrameLocks noChangeAspect="1"/>
            </p:cNvGraphicFramePr>
            <p:nvPr>
              <p:extLst>
                <p:ext uri="{D42A27DB-BD31-4B8C-83A1-F6EECF244321}">
                  <p14:modId xmlns:p14="http://schemas.microsoft.com/office/powerpoint/2010/main" val="3328033145"/>
                </p:ext>
              </p:extLst>
            </p:nvPr>
          </p:nvGraphicFramePr>
          <p:xfrm>
            <a:off x="96" y="2435"/>
            <a:ext cx="2928" cy="640"/>
          </p:xfrm>
          <a:graphic>
            <a:graphicData uri="http://schemas.openxmlformats.org/presentationml/2006/ole">
              <mc:AlternateContent xmlns:mc="http://schemas.openxmlformats.org/markup-compatibility/2006">
                <mc:Choice xmlns:v="urn:schemas-microsoft-com:vml" Requires="v">
                  <p:oleObj spid="_x0000_s177392" name="Equation" r:id="rId8" imgW="1892160" imgH="355320" progId="Equation.DSMT4">
                    <p:embed/>
                  </p:oleObj>
                </mc:Choice>
                <mc:Fallback>
                  <p:oleObj name="Equation" r:id="rId8" imgW="1892160" imgH="355320" progId="Equation.DSMT4">
                    <p:embed/>
                    <p:pic>
                      <p:nvPicPr>
                        <p:cNvPr id="107530" name="Object 10">
                          <a:extLst>
                            <a:ext uri="{FF2B5EF4-FFF2-40B4-BE49-F238E27FC236}">
                              <a16:creationId xmlns:a16="http://schemas.microsoft.com/office/drawing/2014/main" id="{F42DAEB7-DFE5-4F1E-904F-51F938674E7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 y="2435"/>
                          <a:ext cx="2928" cy="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31" name="Rectangle 11">
              <a:extLst>
                <a:ext uri="{FF2B5EF4-FFF2-40B4-BE49-F238E27FC236}">
                  <a16:creationId xmlns:a16="http://schemas.microsoft.com/office/drawing/2014/main" id="{829C67B0-5CD5-4877-A32A-2806D747B174}"/>
                </a:ext>
              </a:extLst>
            </p:cNvPr>
            <p:cNvSpPr>
              <a:spLocks noChangeArrowheads="1"/>
            </p:cNvSpPr>
            <p:nvPr/>
          </p:nvSpPr>
          <p:spPr bwMode="auto">
            <a:xfrm>
              <a:off x="3003" y="2619"/>
              <a:ext cx="63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0000FF"/>
                  </a:solidFill>
                  <a:latin typeface="楷体_GB2312" pitchFamily="49" charset="-122"/>
                </a:rPr>
                <a:t>或者</a:t>
              </a:r>
            </a:p>
          </p:txBody>
        </p:sp>
      </p:grpSp>
      <p:sp>
        <p:nvSpPr>
          <p:cNvPr id="107534" name="AutoShape 14" descr="再生纸">
            <a:extLst>
              <a:ext uri="{FF2B5EF4-FFF2-40B4-BE49-F238E27FC236}">
                <a16:creationId xmlns:a16="http://schemas.microsoft.com/office/drawing/2014/main" id="{89DC2EFE-3F0A-4E00-9DCE-4F33A4DEA04D}"/>
              </a:ext>
            </a:extLst>
          </p:cNvPr>
          <p:cNvSpPr>
            <a:spLocks noChangeArrowheads="1"/>
          </p:cNvSpPr>
          <p:nvPr/>
        </p:nvSpPr>
        <p:spPr bwMode="auto">
          <a:xfrm>
            <a:off x="270419" y="5063277"/>
            <a:ext cx="8569325" cy="1295400"/>
          </a:xfrm>
          <a:prstGeom prst="bevel">
            <a:avLst>
              <a:gd name="adj" fmla="val 4917"/>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zh-CN" altLang="en-US" sz="2800" b="1">
                <a:solidFill>
                  <a:srgbClr val="0000FF"/>
                </a:solidFill>
                <a:latin typeface="华文仿宋" panose="02010600040101010101" pitchFamily="2" charset="-122"/>
                <a:ea typeface="华文仿宋" panose="02010600040101010101" pitchFamily="2" charset="-122"/>
              </a:rPr>
              <a:t>说明</a:t>
            </a:r>
            <a:r>
              <a:rPr lang="en-US" altLang="zh-CN" sz="2800" b="1">
                <a:solidFill>
                  <a:srgbClr val="0000FF"/>
                </a:solidFill>
                <a:latin typeface="华文仿宋" panose="02010600040101010101" pitchFamily="2" charset="-122"/>
                <a:ea typeface="华文仿宋" panose="02010600040101010101" pitchFamily="2" charset="-122"/>
              </a:rPr>
              <a:t>:</a:t>
            </a:r>
            <a:r>
              <a:rPr lang="zh-CN" altLang="en-US" sz="2800" b="1">
                <a:solidFill>
                  <a:srgbClr val="0000FF"/>
                </a:solidFill>
                <a:latin typeface="华文仿宋" panose="02010600040101010101" pitchFamily="2" charset="-122"/>
                <a:ea typeface="华文仿宋" panose="02010600040101010101" pitchFamily="2" charset="-122"/>
              </a:rPr>
              <a:t>在区间</a:t>
            </a:r>
            <a:r>
              <a:rPr lang="en-US" altLang="zh-CN" sz="2800" b="1">
                <a:solidFill>
                  <a:srgbClr val="FF0000"/>
                </a:solidFill>
                <a:latin typeface="华文仿宋" panose="02010600040101010101" pitchFamily="2" charset="-122"/>
                <a:ea typeface="华文仿宋" panose="02010600040101010101" pitchFamily="2" charset="-122"/>
              </a:rPr>
              <a:t>[-1,1]</a:t>
            </a:r>
            <a:r>
              <a:rPr lang="zh-CN" altLang="en-US" sz="2800" b="1">
                <a:solidFill>
                  <a:srgbClr val="0000FF"/>
                </a:solidFill>
                <a:latin typeface="华文仿宋" panose="02010600040101010101" pitchFamily="2" charset="-122"/>
                <a:ea typeface="华文仿宋" panose="02010600040101010101" pitchFamily="2" charset="-122"/>
              </a:rPr>
              <a:t>上，</a:t>
            </a:r>
            <a:r>
              <a:rPr lang="en-US" altLang="zh-CN" sz="2800" b="1">
                <a:solidFill>
                  <a:srgbClr val="FF0000"/>
                </a:solidFill>
                <a:latin typeface="华文仿宋" panose="02010600040101010101" pitchFamily="2" charset="-122"/>
                <a:ea typeface="华文仿宋" panose="02010600040101010101" pitchFamily="2" charset="-122"/>
                <a:sym typeface="Wingdings" panose="05000000000000000000" pitchFamily="2" charset="2"/>
              </a:rPr>
              <a:t>n</a:t>
            </a:r>
            <a:r>
              <a:rPr lang="zh-CN" altLang="en-US" sz="2800" b="1">
                <a:solidFill>
                  <a:srgbClr val="0000FF"/>
                </a:solidFill>
                <a:latin typeface="华文仿宋" panose="02010600040101010101" pitchFamily="2" charset="-122"/>
                <a:ea typeface="华文仿宋" panose="02010600040101010101" pitchFamily="2" charset="-122"/>
                <a:sym typeface="Wingdings" panose="05000000000000000000" pitchFamily="2" charset="2"/>
              </a:rPr>
              <a:t>次首</a:t>
            </a:r>
            <a:r>
              <a:rPr lang="en-US" altLang="zh-CN" sz="2800" b="1">
                <a:solidFill>
                  <a:srgbClr val="FF0000"/>
                </a:solidFill>
                <a:latin typeface="华文仿宋" panose="02010600040101010101" pitchFamily="2" charset="-122"/>
                <a:ea typeface="华文仿宋" panose="02010600040101010101" pitchFamily="2" charset="-122"/>
                <a:sym typeface="Wingdings" panose="05000000000000000000" pitchFamily="2" charset="2"/>
              </a:rPr>
              <a:t>1</a:t>
            </a:r>
            <a:r>
              <a:rPr lang="zh-CN" altLang="en-US" sz="2800" b="1">
                <a:solidFill>
                  <a:srgbClr val="0000FF"/>
                </a:solidFill>
                <a:latin typeface="华文仿宋" panose="02010600040101010101" pitchFamily="2" charset="-122"/>
                <a:ea typeface="华文仿宋" panose="02010600040101010101" pitchFamily="2" charset="-122"/>
                <a:sym typeface="Wingdings" panose="05000000000000000000" pitchFamily="2" charset="2"/>
              </a:rPr>
              <a:t>的</a:t>
            </a:r>
            <a:r>
              <a:rPr lang="en-US" altLang="zh-CN" sz="2800" b="1">
                <a:solidFill>
                  <a:srgbClr val="FF0000"/>
                </a:solidFill>
                <a:latin typeface="华文仿宋" panose="02010600040101010101" pitchFamily="2" charset="-122"/>
                <a:ea typeface="华文仿宋" panose="02010600040101010101" pitchFamily="2" charset="-122"/>
                <a:sym typeface="Wingdings" panose="05000000000000000000" pitchFamily="2" charset="2"/>
              </a:rPr>
              <a:t>Legendre</a:t>
            </a:r>
            <a:r>
              <a:rPr lang="zh-CN" altLang="en-US" sz="2800" b="1">
                <a:solidFill>
                  <a:srgbClr val="0000FF"/>
                </a:solidFill>
                <a:latin typeface="华文仿宋" panose="02010600040101010101" pitchFamily="2" charset="-122"/>
                <a:ea typeface="华文仿宋" panose="02010600040101010101" pitchFamily="2" charset="-122"/>
              </a:rPr>
              <a:t>多项式</a:t>
            </a:r>
          </a:p>
          <a:p>
            <a:pPr algn="l"/>
            <a:r>
              <a:rPr lang="zh-CN" altLang="en-US" sz="2800" b="1">
                <a:solidFill>
                  <a:srgbClr val="0000FF"/>
                </a:solidFill>
                <a:latin typeface="华文仿宋" panose="02010600040101010101" pitchFamily="2" charset="-122"/>
                <a:ea typeface="华文仿宋" panose="02010600040101010101" pitchFamily="2" charset="-122"/>
              </a:rPr>
              <a:t>是</a:t>
            </a:r>
            <a:r>
              <a:rPr lang="zh-CN" altLang="en-US" sz="2800" b="1">
                <a:solidFill>
                  <a:srgbClr val="FF0000"/>
                </a:solidFill>
                <a:latin typeface="华文仿宋" panose="02010600040101010101" pitchFamily="2" charset="-122"/>
                <a:ea typeface="华文仿宋" panose="02010600040101010101" pitchFamily="2" charset="-122"/>
              </a:rPr>
              <a:t>零函数</a:t>
            </a:r>
            <a:r>
              <a:rPr lang="zh-CN" altLang="en-US" sz="2800" b="1">
                <a:solidFill>
                  <a:srgbClr val="0000FF"/>
                </a:solidFill>
                <a:latin typeface="华文仿宋" panose="02010600040101010101" pitchFamily="2" charset="-122"/>
                <a:ea typeface="华文仿宋" panose="02010600040101010101" pitchFamily="2" charset="-122"/>
              </a:rPr>
              <a:t>的最佳平方逼近多项式</a:t>
            </a:r>
          </a:p>
        </p:txBody>
      </p:sp>
      <p:graphicFrame>
        <p:nvGraphicFramePr>
          <p:cNvPr id="107536" name="Object 16">
            <a:extLst>
              <a:ext uri="{FF2B5EF4-FFF2-40B4-BE49-F238E27FC236}">
                <a16:creationId xmlns:a16="http://schemas.microsoft.com/office/drawing/2014/main" id="{8452B524-5FAF-453E-863F-068072133D8E}"/>
              </a:ext>
            </a:extLst>
          </p:cNvPr>
          <p:cNvGraphicFramePr>
            <a:graphicFrameLocks noChangeAspect="1"/>
          </p:cNvGraphicFramePr>
          <p:nvPr>
            <p:extLst>
              <p:ext uri="{D42A27DB-BD31-4B8C-83A1-F6EECF244321}">
                <p14:modId xmlns:p14="http://schemas.microsoft.com/office/powerpoint/2010/main" val="2034497446"/>
              </p:ext>
            </p:extLst>
          </p:nvPr>
        </p:nvGraphicFramePr>
        <p:xfrm>
          <a:off x="4539089" y="2412800"/>
          <a:ext cx="3810000" cy="1470025"/>
        </p:xfrm>
        <a:graphic>
          <a:graphicData uri="http://schemas.openxmlformats.org/presentationml/2006/ole">
            <mc:AlternateContent xmlns:mc="http://schemas.openxmlformats.org/markup-compatibility/2006">
              <mc:Choice xmlns:v="urn:schemas-microsoft-com:vml" Requires="v">
                <p:oleObj spid="_x0000_s177393" name="Equation" r:id="rId10" imgW="1244520" imgH="457200" progId="Equation.DSMT4">
                  <p:embed/>
                </p:oleObj>
              </mc:Choice>
              <mc:Fallback>
                <p:oleObj name="Equation" r:id="rId10" imgW="1244520" imgH="457200" progId="Equation.DSMT4">
                  <p:embed/>
                  <p:pic>
                    <p:nvPicPr>
                      <p:cNvPr id="107536" name="Object 16">
                        <a:extLst>
                          <a:ext uri="{FF2B5EF4-FFF2-40B4-BE49-F238E27FC236}">
                            <a16:creationId xmlns:a16="http://schemas.microsoft.com/office/drawing/2014/main" id="{8452B524-5FAF-453E-863F-068072133D8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39089" y="2412800"/>
                        <a:ext cx="3810000" cy="147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820662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Rectangle 4">
            <a:extLst>
              <a:ext uri="{FF2B5EF4-FFF2-40B4-BE49-F238E27FC236}">
                <a16:creationId xmlns:a16="http://schemas.microsoft.com/office/drawing/2014/main" id="{913770F9-4954-43E1-B510-7DBED59B9BC0}"/>
              </a:ext>
            </a:extLst>
          </p:cNvPr>
          <p:cNvSpPr>
            <a:spLocks noChangeArrowheads="1"/>
          </p:cNvSpPr>
          <p:nvPr/>
        </p:nvSpPr>
        <p:spPr bwMode="auto">
          <a:xfrm>
            <a:off x="1888995" y="16080"/>
            <a:ext cx="6723193" cy="46129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zh-CN" altLang="en-US" sz="2800" dirty="0">
                <a:latin typeface="华文仿宋" panose="02010600040101010101" pitchFamily="2" charset="-122"/>
                <a:ea typeface="华文仿宋" panose="02010600040101010101" pitchFamily="2" charset="-122"/>
                <a:sym typeface="Wingdings" panose="05000000000000000000" pitchFamily="2" charset="2"/>
              </a:rPr>
              <a:t>三角函数</a:t>
            </a:r>
            <a:r>
              <a:rPr lang="zh-CN" altLang="en-US" sz="2800" dirty="0">
                <a:latin typeface="华文仿宋" panose="02010600040101010101" pitchFamily="2" charset="-122"/>
                <a:ea typeface="华文仿宋" panose="02010600040101010101" pitchFamily="2" charset="-122"/>
              </a:rPr>
              <a:t>系  </a:t>
            </a:r>
            <a:r>
              <a:rPr lang="en-US" altLang="zh-CN" sz="2800" dirty="0">
                <a:solidFill>
                  <a:srgbClr val="0000FF"/>
                </a:solidFill>
                <a:latin typeface="华文仿宋" panose="02010600040101010101" pitchFamily="2" charset="-122"/>
                <a:ea typeface="华文仿宋" panose="02010600040101010101" pitchFamily="2" charset="-122"/>
              </a:rPr>
              <a:t>(Fourier</a:t>
            </a:r>
            <a:r>
              <a:rPr lang="zh-CN" altLang="en-US" sz="2800" dirty="0">
                <a:solidFill>
                  <a:srgbClr val="0000FF"/>
                </a:solidFill>
                <a:latin typeface="华文仿宋" panose="02010600040101010101" pitchFamily="2" charset="-122"/>
                <a:ea typeface="华文仿宋" panose="02010600040101010101" pitchFamily="2" charset="-122"/>
              </a:rPr>
              <a:t>变换</a:t>
            </a:r>
            <a:r>
              <a:rPr lang="en-US" altLang="zh-CN" sz="2800" dirty="0">
                <a:solidFill>
                  <a:srgbClr val="0000FF"/>
                </a:solidFill>
                <a:latin typeface="华文仿宋" panose="02010600040101010101" pitchFamily="2" charset="-122"/>
                <a:ea typeface="华文仿宋" panose="02010600040101010101" pitchFamily="2" charset="-122"/>
              </a:rPr>
              <a:t>)</a:t>
            </a:r>
            <a:endParaRPr lang="zh-CN" altLang="en-US" sz="2800" b="1" dirty="0">
              <a:solidFill>
                <a:schemeClr val="tx2"/>
              </a:solidFill>
              <a:latin typeface="Euclid" pitchFamily="18" charset="0"/>
              <a:ea typeface="仿宋_GB2312" pitchFamily="49" charset="-122"/>
            </a:endParaRPr>
          </a:p>
        </p:txBody>
      </p:sp>
      <p:sp>
        <p:nvSpPr>
          <p:cNvPr id="228360" name="Rectangle 8">
            <a:extLst>
              <a:ext uri="{FF2B5EF4-FFF2-40B4-BE49-F238E27FC236}">
                <a16:creationId xmlns:a16="http://schemas.microsoft.com/office/drawing/2014/main" id="{E1D1CC5B-8955-4C43-B1FD-7DD2CE67B1C1}"/>
              </a:ext>
            </a:extLst>
          </p:cNvPr>
          <p:cNvSpPr>
            <a:spLocks noChangeArrowheads="1"/>
          </p:cNvSpPr>
          <p:nvPr/>
        </p:nvSpPr>
        <p:spPr bwMode="auto">
          <a:xfrm>
            <a:off x="73025" y="517844"/>
            <a:ext cx="899795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pPr>
            <a:r>
              <a:rPr lang="zh-CN" altLang="en-US" b="0" dirty="0">
                <a:latin typeface="+mn-ea"/>
                <a:ea typeface="+mn-ea"/>
              </a:rPr>
              <a:t>在工程计算中</a:t>
            </a:r>
            <a:r>
              <a:rPr lang="en-US" altLang="zh-CN" b="0" dirty="0">
                <a:latin typeface="+mn-ea"/>
                <a:ea typeface="+mn-ea"/>
              </a:rPr>
              <a:t>, </a:t>
            </a:r>
            <a:r>
              <a:rPr lang="zh-CN" altLang="en-US" b="0" dirty="0">
                <a:latin typeface="+mn-ea"/>
                <a:ea typeface="+mn-ea"/>
              </a:rPr>
              <a:t>无论是电学还是力学</a:t>
            </a:r>
            <a:r>
              <a:rPr lang="en-US" altLang="zh-CN" b="0" dirty="0">
                <a:latin typeface="+mn-ea"/>
                <a:ea typeface="+mn-ea"/>
              </a:rPr>
              <a:t>, </a:t>
            </a:r>
            <a:r>
              <a:rPr lang="zh-CN" altLang="en-US" b="0" dirty="0">
                <a:latin typeface="+mn-ea"/>
                <a:ea typeface="+mn-ea"/>
              </a:rPr>
              <a:t>经常要和随时间</a:t>
            </a:r>
          </a:p>
          <a:p>
            <a:pPr algn="l">
              <a:lnSpc>
                <a:spcPct val="130000"/>
              </a:lnSpc>
            </a:pPr>
            <a:r>
              <a:rPr lang="zh-CN" altLang="en-US" b="0" dirty="0">
                <a:latin typeface="+mn-ea"/>
                <a:ea typeface="+mn-ea"/>
              </a:rPr>
              <a:t>变化的周期函数</a:t>
            </a:r>
            <a:r>
              <a:rPr lang="en-US" altLang="zh-CN" b="0" i="1" dirty="0" err="1">
                <a:latin typeface="+mn-ea"/>
                <a:ea typeface="+mn-ea"/>
              </a:rPr>
              <a:t>f</a:t>
            </a:r>
            <a:r>
              <a:rPr lang="en-US" altLang="zh-CN" b="0" i="1" baseline="-25000" dirty="0" err="1">
                <a:latin typeface="+mn-ea"/>
                <a:ea typeface="+mn-ea"/>
              </a:rPr>
              <a:t>T</a:t>
            </a:r>
            <a:r>
              <a:rPr lang="en-US" altLang="zh-CN" b="0" dirty="0">
                <a:latin typeface="+mn-ea"/>
                <a:ea typeface="+mn-ea"/>
              </a:rPr>
              <a:t>(</a:t>
            </a:r>
            <a:r>
              <a:rPr lang="en-US" altLang="zh-CN" b="0" i="1" dirty="0">
                <a:latin typeface="+mn-ea"/>
                <a:ea typeface="+mn-ea"/>
              </a:rPr>
              <a:t>t</a:t>
            </a:r>
            <a:r>
              <a:rPr lang="en-US" altLang="zh-CN" b="0" dirty="0">
                <a:latin typeface="+mn-ea"/>
                <a:ea typeface="+mn-ea"/>
              </a:rPr>
              <a:t>)</a:t>
            </a:r>
            <a:r>
              <a:rPr lang="zh-CN" altLang="en-US" b="0" dirty="0">
                <a:latin typeface="+mn-ea"/>
                <a:ea typeface="+mn-ea"/>
              </a:rPr>
              <a:t>打交道</a:t>
            </a:r>
            <a:r>
              <a:rPr lang="en-US" altLang="zh-CN" b="0" dirty="0">
                <a:latin typeface="+mn-ea"/>
                <a:ea typeface="+mn-ea"/>
              </a:rPr>
              <a:t>. </a:t>
            </a:r>
            <a:r>
              <a:rPr lang="zh-CN" altLang="en-US" b="0" dirty="0">
                <a:latin typeface="+mn-ea"/>
                <a:ea typeface="+mn-ea"/>
              </a:rPr>
              <a:t>例如</a:t>
            </a:r>
            <a:r>
              <a:rPr lang="en-US" altLang="zh-CN" b="0" dirty="0">
                <a:latin typeface="+mn-ea"/>
                <a:ea typeface="+mn-ea"/>
              </a:rPr>
              <a:t>:</a:t>
            </a:r>
          </a:p>
        </p:txBody>
      </p:sp>
      <p:sp>
        <p:nvSpPr>
          <p:cNvPr id="228361" name="Rectangle 9">
            <a:extLst>
              <a:ext uri="{FF2B5EF4-FFF2-40B4-BE49-F238E27FC236}">
                <a16:creationId xmlns:a16="http://schemas.microsoft.com/office/drawing/2014/main" id="{D51F9698-875F-4ECD-B657-65B04828B586}"/>
              </a:ext>
            </a:extLst>
          </p:cNvPr>
          <p:cNvSpPr>
            <a:spLocks noChangeArrowheads="1"/>
          </p:cNvSpPr>
          <p:nvPr/>
        </p:nvSpPr>
        <p:spPr bwMode="auto">
          <a:xfrm>
            <a:off x="180181" y="4156942"/>
            <a:ext cx="8783638" cy="1104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576263">
              <a:spcBef>
                <a:spcPct val="0"/>
              </a:spcBef>
              <a:defRPr kumimoji="1" sz="2400">
                <a:solidFill>
                  <a:schemeClr val="tx1"/>
                </a:solidFill>
                <a:latin typeface="Times New Roman" panose="02020603050405020304" pitchFamily="18" charset="0"/>
                <a:ea typeface="宋体" panose="02010600030101010101" pitchFamily="2" charset="-122"/>
              </a:defRPr>
            </a:lvl2pPr>
            <a:lvl3pPr marL="1379538"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98638"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17738"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674938"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32138"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89338"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46538"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lnSpc>
                <a:spcPct val="130000"/>
              </a:lnSpc>
              <a:spcBef>
                <a:spcPct val="20000"/>
              </a:spcBef>
            </a:pPr>
            <a:r>
              <a:rPr lang="zh-CN" altLang="en-US" b="0" dirty="0">
                <a:latin typeface="+mn-ea"/>
                <a:ea typeface="+mn-ea"/>
              </a:rPr>
              <a:t>具有性质</a:t>
            </a:r>
            <a:r>
              <a:rPr lang="en-US" altLang="zh-CN" b="0" i="1" dirty="0" err="1">
                <a:latin typeface="+mn-ea"/>
                <a:ea typeface="+mn-ea"/>
              </a:rPr>
              <a:t>f</a:t>
            </a:r>
            <a:r>
              <a:rPr lang="en-US" altLang="zh-CN" b="0" i="1" baseline="-25000" dirty="0" err="1">
                <a:latin typeface="+mn-ea"/>
                <a:ea typeface="+mn-ea"/>
              </a:rPr>
              <a:t>T</a:t>
            </a:r>
            <a:r>
              <a:rPr lang="en-US" altLang="zh-CN" b="0" dirty="0">
                <a:latin typeface="+mn-ea"/>
                <a:ea typeface="+mn-ea"/>
              </a:rPr>
              <a:t>(</a:t>
            </a:r>
            <a:r>
              <a:rPr lang="en-US" altLang="zh-CN" b="0" i="1" dirty="0" err="1">
                <a:latin typeface="+mn-ea"/>
                <a:ea typeface="+mn-ea"/>
              </a:rPr>
              <a:t>t</a:t>
            </a:r>
            <a:r>
              <a:rPr lang="en-US" altLang="zh-CN" b="0" dirty="0" err="1">
                <a:latin typeface="+mn-ea"/>
                <a:ea typeface="+mn-ea"/>
              </a:rPr>
              <a:t>+</a:t>
            </a:r>
            <a:r>
              <a:rPr lang="en-US" altLang="zh-CN" b="0" i="1" dirty="0" err="1">
                <a:latin typeface="+mn-ea"/>
                <a:ea typeface="+mn-ea"/>
              </a:rPr>
              <a:t>T</a:t>
            </a:r>
            <a:r>
              <a:rPr lang="en-US" altLang="zh-CN" b="0" dirty="0">
                <a:latin typeface="+mn-ea"/>
                <a:ea typeface="+mn-ea"/>
              </a:rPr>
              <a:t>)=</a:t>
            </a:r>
            <a:r>
              <a:rPr lang="en-US" altLang="zh-CN" b="0" i="1" dirty="0" err="1">
                <a:latin typeface="+mn-ea"/>
                <a:ea typeface="+mn-ea"/>
              </a:rPr>
              <a:t>f</a:t>
            </a:r>
            <a:r>
              <a:rPr lang="en-US" altLang="zh-CN" b="0" i="1" baseline="-25000" dirty="0" err="1">
                <a:latin typeface="+mn-ea"/>
                <a:ea typeface="+mn-ea"/>
              </a:rPr>
              <a:t>T</a:t>
            </a:r>
            <a:r>
              <a:rPr lang="en-US" altLang="zh-CN" b="0" dirty="0">
                <a:latin typeface="+mn-ea"/>
                <a:ea typeface="+mn-ea"/>
              </a:rPr>
              <a:t>(</a:t>
            </a:r>
            <a:r>
              <a:rPr lang="en-US" altLang="zh-CN" b="0" i="1" dirty="0">
                <a:latin typeface="+mn-ea"/>
                <a:ea typeface="+mn-ea"/>
              </a:rPr>
              <a:t>t</a:t>
            </a:r>
            <a:r>
              <a:rPr lang="en-US" altLang="zh-CN" b="0" dirty="0">
                <a:latin typeface="+mn-ea"/>
                <a:ea typeface="+mn-ea"/>
              </a:rPr>
              <a:t>), </a:t>
            </a:r>
            <a:r>
              <a:rPr lang="zh-CN" altLang="en-US" b="0" dirty="0">
                <a:latin typeface="+mn-ea"/>
                <a:ea typeface="+mn-ea"/>
              </a:rPr>
              <a:t>其中</a:t>
            </a:r>
            <a:r>
              <a:rPr lang="en-US" altLang="zh-CN" b="0" i="1" dirty="0">
                <a:latin typeface="+mn-ea"/>
                <a:ea typeface="+mn-ea"/>
              </a:rPr>
              <a:t>T</a:t>
            </a:r>
            <a:r>
              <a:rPr lang="zh-CN" altLang="en-US" b="0" dirty="0">
                <a:latin typeface="+mn-ea"/>
                <a:ea typeface="+mn-ea"/>
              </a:rPr>
              <a:t>称作周期</a:t>
            </a:r>
            <a:r>
              <a:rPr lang="en-US" altLang="zh-CN" b="0" dirty="0">
                <a:latin typeface="+mn-ea"/>
                <a:ea typeface="+mn-ea"/>
              </a:rPr>
              <a:t>, </a:t>
            </a:r>
            <a:r>
              <a:rPr lang="zh-CN" altLang="en-US" b="0" dirty="0">
                <a:latin typeface="+mn-ea"/>
                <a:ea typeface="+mn-ea"/>
              </a:rPr>
              <a:t>而</a:t>
            </a:r>
            <a:r>
              <a:rPr lang="en-US" altLang="zh-CN" b="0" dirty="0">
                <a:latin typeface="+mn-ea"/>
                <a:ea typeface="+mn-ea"/>
              </a:rPr>
              <a:t>1/</a:t>
            </a:r>
            <a:r>
              <a:rPr lang="en-US" altLang="zh-CN" b="0" i="1" dirty="0">
                <a:latin typeface="+mn-ea"/>
                <a:ea typeface="+mn-ea"/>
              </a:rPr>
              <a:t>T</a:t>
            </a:r>
            <a:r>
              <a:rPr lang="zh-CN" altLang="en-US" b="0" dirty="0">
                <a:latin typeface="+mn-ea"/>
                <a:ea typeface="+mn-ea"/>
              </a:rPr>
              <a:t>代表单位时间振动的次数</a:t>
            </a:r>
            <a:r>
              <a:rPr lang="en-US" altLang="zh-CN" b="0" dirty="0">
                <a:latin typeface="+mn-ea"/>
                <a:ea typeface="+mn-ea"/>
              </a:rPr>
              <a:t>, </a:t>
            </a:r>
            <a:r>
              <a:rPr lang="zh-CN" altLang="en-US" b="0" dirty="0">
                <a:latin typeface="+mn-ea"/>
                <a:ea typeface="+mn-ea"/>
              </a:rPr>
              <a:t>单位时间通常取秒</a:t>
            </a:r>
            <a:r>
              <a:rPr lang="en-US" altLang="zh-CN" b="0" dirty="0">
                <a:latin typeface="+mn-ea"/>
                <a:ea typeface="+mn-ea"/>
              </a:rPr>
              <a:t>, </a:t>
            </a:r>
            <a:r>
              <a:rPr lang="zh-CN" altLang="en-US" b="0" dirty="0">
                <a:latin typeface="+mn-ea"/>
                <a:ea typeface="+mn-ea"/>
              </a:rPr>
              <a:t>即每秒重复多少次</a:t>
            </a:r>
            <a:r>
              <a:rPr lang="en-US" altLang="zh-CN" b="0" dirty="0">
                <a:latin typeface="+mn-ea"/>
                <a:ea typeface="+mn-ea"/>
              </a:rPr>
              <a:t>, </a:t>
            </a:r>
            <a:r>
              <a:rPr lang="zh-CN" altLang="en-US" b="0" dirty="0">
                <a:latin typeface="+mn-ea"/>
                <a:ea typeface="+mn-ea"/>
              </a:rPr>
              <a:t>单位是赫兹</a:t>
            </a:r>
            <a:r>
              <a:rPr lang="en-US" altLang="zh-CN" b="0" dirty="0">
                <a:latin typeface="+mn-ea"/>
                <a:ea typeface="+mn-ea"/>
              </a:rPr>
              <a:t>(Hz).</a:t>
            </a:r>
          </a:p>
        </p:txBody>
      </p:sp>
      <p:grpSp>
        <p:nvGrpSpPr>
          <p:cNvPr id="228431" name="Group 79">
            <a:extLst>
              <a:ext uri="{FF2B5EF4-FFF2-40B4-BE49-F238E27FC236}">
                <a16:creationId xmlns:a16="http://schemas.microsoft.com/office/drawing/2014/main" id="{6250BE21-D11F-4AD3-A028-FCDF9142FDC7}"/>
              </a:ext>
            </a:extLst>
          </p:cNvPr>
          <p:cNvGrpSpPr>
            <a:grpSpLocks/>
          </p:cNvGrpSpPr>
          <p:nvPr/>
        </p:nvGrpSpPr>
        <p:grpSpPr bwMode="auto">
          <a:xfrm>
            <a:off x="396019" y="3637829"/>
            <a:ext cx="8559800" cy="519113"/>
            <a:chOff x="233" y="2874"/>
            <a:chExt cx="5392" cy="327"/>
          </a:xfrm>
        </p:grpSpPr>
        <p:sp>
          <p:nvSpPr>
            <p:cNvPr id="228395" name="Text Box 43">
              <a:extLst>
                <a:ext uri="{FF2B5EF4-FFF2-40B4-BE49-F238E27FC236}">
                  <a16:creationId xmlns:a16="http://schemas.microsoft.com/office/drawing/2014/main" id="{29F9B107-439C-4C9D-B0CB-5D826E859426}"/>
                </a:ext>
              </a:extLst>
            </p:cNvPr>
            <p:cNvSpPr txBox="1">
              <a:spLocks noChangeArrowheads="1"/>
            </p:cNvSpPr>
            <p:nvPr/>
          </p:nvSpPr>
          <p:spPr bwMode="auto">
            <a:xfrm>
              <a:off x="5425" y="2874"/>
              <a:ext cx="2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spcBef>
                  <a:spcPct val="0"/>
                </a:spcBef>
              </a:pPr>
              <a:r>
                <a:rPr lang="en-US" altLang="zh-CN" sz="2800" b="1" i="1">
                  <a:solidFill>
                    <a:srgbClr val="00CC99"/>
                  </a:solidFill>
                  <a:latin typeface="Euclid" pitchFamily="18" charset="0"/>
                </a:rPr>
                <a:t>t</a:t>
              </a:r>
            </a:p>
          </p:txBody>
        </p:sp>
        <p:sp>
          <p:nvSpPr>
            <p:cNvPr id="228396" name="Line 44">
              <a:extLst>
                <a:ext uri="{FF2B5EF4-FFF2-40B4-BE49-F238E27FC236}">
                  <a16:creationId xmlns:a16="http://schemas.microsoft.com/office/drawing/2014/main" id="{B351A115-BD40-4EA9-B4D3-D6CE14A150DA}"/>
                </a:ext>
              </a:extLst>
            </p:cNvPr>
            <p:cNvSpPr>
              <a:spLocks noChangeShapeType="1"/>
            </p:cNvSpPr>
            <p:nvPr/>
          </p:nvSpPr>
          <p:spPr bwMode="auto">
            <a:xfrm>
              <a:off x="233" y="2994"/>
              <a:ext cx="5155" cy="1"/>
            </a:xfrm>
            <a:prstGeom prst="line">
              <a:avLst/>
            </a:prstGeom>
            <a:noFill/>
            <a:ln w="571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grpSp>
        <p:nvGrpSpPr>
          <p:cNvPr id="228397" name="Group 45">
            <a:extLst>
              <a:ext uri="{FF2B5EF4-FFF2-40B4-BE49-F238E27FC236}">
                <a16:creationId xmlns:a16="http://schemas.microsoft.com/office/drawing/2014/main" id="{A17C6563-B9D4-4074-9300-A63C80CA99F0}"/>
              </a:ext>
            </a:extLst>
          </p:cNvPr>
          <p:cNvGrpSpPr>
            <a:grpSpLocks/>
          </p:cNvGrpSpPr>
          <p:nvPr/>
        </p:nvGrpSpPr>
        <p:grpSpPr bwMode="auto">
          <a:xfrm>
            <a:off x="884239" y="1755286"/>
            <a:ext cx="7291388" cy="646113"/>
            <a:chOff x="384" y="1296"/>
            <a:chExt cx="5568" cy="624"/>
          </a:xfrm>
        </p:grpSpPr>
        <p:grpSp>
          <p:nvGrpSpPr>
            <p:cNvPr id="228398" name="Group 46">
              <a:extLst>
                <a:ext uri="{FF2B5EF4-FFF2-40B4-BE49-F238E27FC236}">
                  <a16:creationId xmlns:a16="http://schemas.microsoft.com/office/drawing/2014/main" id="{323070A1-1A92-46F7-A600-C2860FCBD212}"/>
                </a:ext>
              </a:extLst>
            </p:cNvPr>
            <p:cNvGrpSpPr>
              <a:grpSpLocks/>
            </p:cNvGrpSpPr>
            <p:nvPr/>
          </p:nvGrpSpPr>
          <p:grpSpPr bwMode="auto">
            <a:xfrm>
              <a:off x="384" y="1296"/>
              <a:ext cx="1392" cy="624"/>
              <a:chOff x="384" y="1296"/>
              <a:chExt cx="1392" cy="624"/>
            </a:xfrm>
          </p:grpSpPr>
          <p:sp>
            <p:nvSpPr>
              <p:cNvPr id="228399" name="Line 47">
                <a:extLst>
                  <a:ext uri="{FF2B5EF4-FFF2-40B4-BE49-F238E27FC236}">
                    <a16:creationId xmlns:a16="http://schemas.microsoft.com/office/drawing/2014/main" id="{DC930761-B8F2-4DF6-88AB-91770CF4A62E}"/>
                  </a:ext>
                </a:extLst>
              </p:cNvPr>
              <p:cNvSpPr>
                <a:spLocks noChangeShapeType="1"/>
              </p:cNvSpPr>
              <p:nvPr/>
            </p:nvSpPr>
            <p:spPr bwMode="auto">
              <a:xfrm>
                <a:off x="384" y="1920"/>
                <a:ext cx="768" cy="0"/>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28400" name="Line 48">
                <a:extLst>
                  <a:ext uri="{FF2B5EF4-FFF2-40B4-BE49-F238E27FC236}">
                    <a16:creationId xmlns:a16="http://schemas.microsoft.com/office/drawing/2014/main" id="{82DD9A74-9889-4DD6-A585-44E4BABF3265}"/>
                  </a:ext>
                </a:extLst>
              </p:cNvPr>
              <p:cNvSpPr>
                <a:spLocks noChangeShapeType="1"/>
              </p:cNvSpPr>
              <p:nvPr/>
            </p:nvSpPr>
            <p:spPr bwMode="auto">
              <a:xfrm flipV="1">
                <a:off x="1152" y="1296"/>
                <a:ext cx="0" cy="624"/>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28401" name="Line 49">
                <a:extLst>
                  <a:ext uri="{FF2B5EF4-FFF2-40B4-BE49-F238E27FC236}">
                    <a16:creationId xmlns:a16="http://schemas.microsoft.com/office/drawing/2014/main" id="{A2496118-B468-41A9-A69B-26F75E98939B}"/>
                  </a:ext>
                </a:extLst>
              </p:cNvPr>
              <p:cNvSpPr>
                <a:spLocks noChangeShapeType="1"/>
              </p:cNvSpPr>
              <p:nvPr/>
            </p:nvSpPr>
            <p:spPr bwMode="auto">
              <a:xfrm>
                <a:off x="1152" y="1296"/>
                <a:ext cx="624" cy="0"/>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28402" name="Line 50">
                <a:extLst>
                  <a:ext uri="{FF2B5EF4-FFF2-40B4-BE49-F238E27FC236}">
                    <a16:creationId xmlns:a16="http://schemas.microsoft.com/office/drawing/2014/main" id="{B4D35D6C-E8CB-4D96-A8D8-8C66D55CABA0}"/>
                  </a:ext>
                </a:extLst>
              </p:cNvPr>
              <p:cNvSpPr>
                <a:spLocks noChangeShapeType="1"/>
              </p:cNvSpPr>
              <p:nvPr/>
            </p:nvSpPr>
            <p:spPr bwMode="auto">
              <a:xfrm flipV="1">
                <a:off x="1763" y="1296"/>
                <a:ext cx="0" cy="624"/>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grpSp>
          <p:nvGrpSpPr>
            <p:cNvPr id="228403" name="Group 51">
              <a:extLst>
                <a:ext uri="{FF2B5EF4-FFF2-40B4-BE49-F238E27FC236}">
                  <a16:creationId xmlns:a16="http://schemas.microsoft.com/office/drawing/2014/main" id="{0AF0CF82-D159-4CBB-BFDA-73FDA0FD798A}"/>
                </a:ext>
              </a:extLst>
            </p:cNvPr>
            <p:cNvGrpSpPr>
              <a:grpSpLocks/>
            </p:cNvGrpSpPr>
            <p:nvPr/>
          </p:nvGrpSpPr>
          <p:grpSpPr bwMode="auto">
            <a:xfrm>
              <a:off x="1776" y="1296"/>
              <a:ext cx="1392" cy="624"/>
              <a:chOff x="384" y="1296"/>
              <a:chExt cx="1392" cy="624"/>
            </a:xfrm>
          </p:grpSpPr>
          <p:sp>
            <p:nvSpPr>
              <p:cNvPr id="228404" name="Line 52">
                <a:extLst>
                  <a:ext uri="{FF2B5EF4-FFF2-40B4-BE49-F238E27FC236}">
                    <a16:creationId xmlns:a16="http://schemas.microsoft.com/office/drawing/2014/main" id="{548BD15A-24D0-457A-B31A-61170B0D18AE}"/>
                  </a:ext>
                </a:extLst>
              </p:cNvPr>
              <p:cNvSpPr>
                <a:spLocks noChangeShapeType="1"/>
              </p:cNvSpPr>
              <p:nvPr/>
            </p:nvSpPr>
            <p:spPr bwMode="auto">
              <a:xfrm>
                <a:off x="384" y="1920"/>
                <a:ext cx="768" cy="0"/>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28405" name="Line 53">
                <a:extLst>
                  <a:ext uri="{FF2B5EF4-FFF2-40B4-BE49-F238E27FC236}">
                    <a16:creationId xmlns:a16="http://schemas.microsoft.com/office/drawing/2014/main" id="{6D9FE4E7-CE17-46A1-87B1-4B035359162E}"/>
                  </a:ext>
                </a:extLst>
              </p:cNvPr>
              <p:cNvSpPr>
                <a:spLocks noChangeShapeType="1"/>
              </p:cNvSpPr>
              <p:nvPr/>
            </p:nvSpPr>
            <p:spPr bwMode="auto">
              <a:xfrm flipV="1">
                <a:off x="1152" y="1296"/>
                <a:ext cx="0" cy="624"/>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28406" name="Line 54">
                <a:extLst>
                  <a:ext uri="{FF2B5EF4-FFF2-40B4-BE49-F238E27FC236}">
                    <a16:creationId xmlns:a16="http://schemas.microsoft.com/office/drawing/2014/main" id="{E370D434-B668-4730-BDA7-7D9C34499F84}"/>
                  </a:ext>
                </a:extLst>
              </p:cNvPr>
              <p:cNvSpPr>
                <a:spLocks noChangeShapeType="1"/>
              </p:cNvSpPr>
              <p:nvPr/>
            </p:nvSpPr>
            <p:spPr bwMode="auto">
              <a:xfrm>
                <a:off x="1152" y="1296"/>
                <a:ext cx="624" cy="0"/>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28407" name="Line 55">
                <a:extLst>
                  <a:ext uri="{FF2B5EF4-FFF2-40B4-BE49-F238E27FC236}">
                    <a16:creationId xmlns:a16="http://schemas.microsoft.com/office/drawing/2014/main" id="{23A8E8F0-CEA7-4F5F-A7FA-2CE6B41EF84B}"/>
                  </a:ext>
                </a:extLst>
              </p:cNvPr>
              <p:cNvSpPr>
                <a:spLocks noChangeShapeType="1"/>
              </p:cNvSpPr>
              <p:nvPr/>
            </p:nvSpPr>
            <p:spPr bwMode="auto">
              <a:xfrm flipV="1">
                <a:off x="1763" y="1296"/>
                <a:ext cx="0" cy="624"/>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grpSp>
          <p:nvGrpSpPr>
            <p:cNvPr id="228408" name="Group 56">
              <a:extLst>
                <a:ext uri="{FF2B5EF4-FFF2-40B4-BE49-F238E27FC236}">
                  <a16:creationId xmlns:a16="http://schemas.microsoft.com/office/drawing/2014/main" id="{BC15E370-9FB6-461F-812E-904B063F7542}"/>
                </a:ext>
              </a:extLst>
            </p:cNvPr>
            <p:cNvGrpSpPr>
              <a:grpSpLocks/>
            </p:cNvGrpSpPr>
            <p:nvPr/>
          </p:nvGrpSpPr>
          <p:grpSpPr bwMode="auto">
            <a:xfrm>
              <a:off x="4560" y="1296"/>
              <a:ext cx="1392" cy="624"/>
              <a:chOff x="384" y="1296"/>
              <a:chExt cx="1392" cy="624"/>
            </a:xfrm>
          </p:grpSpPr>
          <p:sp>
            <p:nvSpPr>
              <p:cNvPr id="228409" name="Line 57">
                <a:extLst>
                  <a:ext uri="{FF2B5EF4-FFF2-40B4-BE49-F238E27FC236}">
                    <a16:creationId xmlns:a16="http://schemas.microsoft.com/office/drawing/2014/main" id="{6E22B4A4-6E2D-4F65-ACFD-F4AA1F4B0C6F}"/>
                  </a:ext>
                </a:extLst>
              </p:cNvPr>
              <p:cNvSpPr>
                <a:spLocks noChangeShapeType="1"/>
              </p:cNvSpPr>
              <p:nvPr/>
            </p:nvSpPr>
            <p:spPr bwMode="auto">
              <a:xfrm>
                <a:off x="384" y="1920"/>
                <a:ext cx="768" cy="0"/>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28410" name="Line 58">
                <a:extLst>
                  <a:ext uri="{FF2B5EF4-FFF2-40B4-BE49-F238E27FC236}">
                    <a16:creationId xmlns:a16="http://schemas.microsoft.com/office/drawing/2014/main" id="{7A5829BF-FC93-4C36-A33C-A005D1430757}"/>
                  </a:ext>
                </a:extLst>
              </p:cNvPr>
              <p:cNvSpPr>
                <a:spLocks noChangeShapeType="1"/>
              </p:cNvSpPr>
              <p:nvPr/>
            </p:nvSpPr>
            <p:spPr bwMode="auto">
              <a:xfrm flipV="1">
                <a:off x="1152" y="1296"/>
                <a:ext cx="0" cy="624"/>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28411" name="Line 59">
                <a:extLst>
                  <a:ext uri="{FF2B5EF4-FFF2-40B4-BE49-F238E27FC236}">
                    <a16:creationId xmlns:a16="http://schemas.microsoft.com/office/drawing/2014/main" id="{2FFD6EB8-5D81-4D1D-8E42-58B649BD8B70}"/>
                  </a:ext>
                </a:extLst>
              </p:cNvPr>
              <p:cNvSpPr>
                <a:spLocks noChangeShapeType="1"/>
              </p:cNvSpPr>
              <p:nvPr/>
            </p:nvSpPr>
            <p:spPr bwMode="auto">
              <a:xfrm>
                <a:off x="1152" y="1296"/>
                <a:ext cx="624" cy="0"/>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28412" name="Line 60">
                <a:extLst>
                  <a:ext uri="{FF2B5EF4-FFF2-40B4-BE49-F238E27FC236}">
                    <a16:creationId xmlns:a16="http://schemas.microsoft.com/office/drawing/2014/main" id="{204F46A9-99FE-475B-9619-C13AFEF2F6B3}"/>
                  </a:ext>
                </a:extLst>
              </p:cNvPr>
              <p:cNvSpPr>
                <a:spLocks noChangeShapeType="1"/>
              </p:cNvSpPr>
              <p:nvPr/>
            </p:nvSpPr>
            <p:spPr bwMode="auto">
              <a:xfrm flipV="1">
                <a:off x="1763" y="1296"/>
                <a:ext cx="0" cy="624"/>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grpSp>
          <p:nvGrpSpPr>
            <p:cNvPr id="228413" name="Group 61">
              <a:extLst>
                <a:ext uri="{FF2B5EF4-FFF2-40B4-BE49-F238E27FC236}">
                  <a16:creationId xmlns:a16="http://schemas.microsoft.com/office/drawing/2014/main" id="{930B4B4A-913B-4F66-B090-C082C4B7529E}"/>
                </a:ext>
              </a:extLst>
            </p:cNvPr>
            <p:cNvGrpSpPr>
              <a:grpSpLocks/>
            </p:cNvGrpSpPr>
            <p:nvPr/>
          </p:nvGrpSpPr>
          <p:grpSpPr bwMode="auto">
            <a:xfrm>
              <a:off x="3168" y="1296"/>
              <a:ext cx="1392" cy="624"/>
              <a:chOff x="384" y="1296"/>
              <a:chExt cx="1392" cy="624"/>
            </a:xfrm>
          </p:grpSpPr>
          <p:sp>
            <p:nvSpPr>
              <p:cNvPr id="228414" name="Line 62">
                <a:extLst>
                  <a:ext uri="{FF2B5EF4-FFF2-40B4-BE49-F238E27FC236}">
                    <a16:creationId xmlns:a16="http://schemas.microsoft.com/office/drawing/2014/main" id="{0EC181FA-9D9A-4450-BF02-14B2335EB278}"/>
                  </a:ext>
                </a:extLst>
              </p:cNvPr>
              <p:cNvSpPr>
                <a:spLocks noChangeShapeType="1"/>
              </p:cNvSpPr>
              <p:nvPr/>
            </p:nvSpPr>
            <p:spPr bwMode="auto">
              <a:xfrm>
                <a:off x="384" y="1920"/>
                <a:ext cx="768" cy="0"/>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28415" name="Line 63">
                <a:extLst>
                  <a:ext uri="{FF2B5EF4-FFF2-40B4-BE49-F238E27FC236}">
                    <a16:creationId xmlns:a16="http://schemas.microsoft.com/office/drawing/2014/main" id="{217E399A-B30C-42C5-8DA5-BA781150A7E0}"/>
                  </a:ext>
                </a:extLst>
              </p:cNvPr>
              <p:cNvSpPr>
                <a:spLocks noChangeShapeType="1"/>
              </p:cNvSpPr>
              <p:nvPr/>
            </p:nvSpPr>
            <p:spPr bwMode="auto">
              <a:xfrm flipV="1">
                <a:off x="1152" y="1296"/>
                <a:ext cx="0" cy="624"/>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28416" name="Line 64">
                <a:extLst>
                  <a:ext uri="{FF2B5EF4-FFF2-40B4-BE49-F238E27FC236}">
                    <a16:creationId xmlns:a16="http://schemas.microsoft.com/office/drawing/2014/main" id="{D77CE8B2-4084-4509-9BB1-D4EB313436EC}"/>
                  </a:ext>
                </a:extLst>
              </p:cNvPr>
              <p:cNvSpPr>
                <a:spLocks noChangeShapeType="1"/>
              </p:cNvSpPr>
              <p:nvPr/>
            </p:nvSpPr>
            <p:spPr bwMode="auto">
              <a:xfrm>
                <a:off x="1152" y="1296"/>
                <a:ext cx="624" cy="0"/>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28417" name="Line 65">
                <a:extLst>
                  <a:ext uri="{FF2B5EF4-FFF2-40B4-BE49-F238E27FC236}">
                    <a16:creationId xmlns:a16="http://schemas.microsoft.com/office/drawing/2014/main" id="{4C52B5F3-CE68-4FA2-9E86-530B40174201}"/>
                  </a:ext>
                </a:extLst>
              </p:cNvPr>
              <p:cNvSpPr>
                <a:spLocks noChangeShapeType="1"/>
              </p:cNvSpPr>
              <p:nvPr/>
            </p:nvSpPr>
            <p:spPr bwMode="auto">
              <a:xfrm flipV="1">
                <a:off x="1763" y="1296"/>
                <a:ext cx="0" cy="624"/>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grpSp>
      <p:grpSp>
        <p:nvGrpSpPr>
          <p:cNvPr id="228430" name="Group 78">
            <a:extLst>
              <a:ext uri="{FF2B5EF4-FFF2-40B4-BE49-F238E27FC236}">
                <a16:creationId xmlns:a16="http://schemas.microsoft.com/office/drawing/2014/main" id="{BFEECC98-D94F-4D2F-9D78-2C19C476645B}"/>
              </a:ext>
            </a:extLst>
          </p:cNvPr>
          <p:cNvGrpSpPr>
            <a:grpSpLocks/>
          </p:cNvGrpSpPr>
          <p:nvPr/>
        </p:nvGrpSpPr>
        <p:grpSpPr bwMode="auto">
          <a:xfrm>
            <a:off x="611560" y="2741904"/>
            <a:ext cx="7369175" cy="647700"/>
            <a:chOff x="270" y="2383"/>
            <a:chExt cx="4642" cy="408"/>
          </a:xfrm>
        </p:grpSpPr>
        <p:sp>
          <p:nvSpPr>
            <p:cNvPr id="228418" name="Line 66">
              <a:extLst>
                <a:ext uri="{FF2B5EF4-FFF2-40B4-BE49-F238E27FC236}">
                  <a16:creationId xmlns:a16="http://schemas.microsoft.com/office/drawing/2014/main" id="{3545432E-EE9F-4137-A929-65633A87130A}"/>
                </a:ext>
              </a:extLst>
            </p:cNvPr>
            <p:cNvSpPr>
              <a:spLocks noChangeShapeType="1"/>
            </p:cNvSpPr>
            <p:nvPr/>
          </p:nvSpPr>
          <p:spPr bwMode="auto">
            <a:xfrm>
              <a:off x="270" y="2790"/>
              <a:ext cx="634" cy="1"/>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28419" name="Line 67">
              <a:extLst>
                <a:ext uri="{FF2B5EF4-FFF2-40B4-BE49-F238E27FC236}">
                  <a16:creationId xmlns:a16="http://schemas.microsoft.com/office/drawing/2014/main" id="{32CC18B6-B798-46AF-A740-14814D4401B3}"/>
                </a:ext>
              </a:extLst>
            </p:cNvPr>
            <p:cNvSpPr>
              <a:spLocks noChangeShapeType="1"/>
            </p:cNvSpPr>
            <p:nvPr/>
          </p:nvSpPr>
          <p:spPr bwMode="auto">
            <a:xfrm flipV="1">
              <a:off x="916" y="2383"/>
              <a:ext cx="491" cy="407"/>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28420" name="Line 68">
              <a:extLst>
                <a:ext uri="{FF2B5EF4-FFF2-40B4-BE49-F238E27FC236}">
                  <a16:creationId xmlns:a16="http://schemas.microsoft.com/office/drawing/2014/main" id="{F92120FC-40CD-4B02-9FE2-9997FF315730}"/>
                </a:ext>
              </a:extLst>
            </p:cNvPr>
            <p:cNvSpPr>
              <a:spLocks noChangeShapeType="1"/>
            </p:cNvSpPr>
            <p:nvPr/>
          </p:nvSpPr>
          <p:spPr bwMode="auto">
            <a:xfrm flipV="1">
              <a:off x="1407" y="2383"/>
              <a:ext cx="1" cy="407"/>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28421" name="Line 69">
              <a:extLst>
                <a:ext uri="{FF2B5EF4-FFF2-40B4-BE49-F238E27FC236}">
                  <a16:creationId xmlns:a16="http://schemas.microsoft.com/office/drawing/2014/main" id="{56D0D7F5-B1D9-45E7-BCF4-BB5B4E24453C}"/>
                </a:ext>
              </a:extLst>
            </p:cNvPr>
            <p:cNvSpPr>
              <a:spLocks noChangeShapeType="1"/>
            </p:cNvSpPr>
            <p:nvPr/>
          </p:nvSpPr>
          <p:spPr bwMode="auto">
            <a:xfrm>
              <a:off x="1422" y="2790"/>
              <a:ext cx="634" cy="1"/>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28422" name="Line 70">
              <a:extLst>
                <a:ext uri="{FF2B5EF4-FFF2-40B4-BE49-F238E27FC236}">
                  <a16:creationId xmlns:a16="http://schemas.microsoft.com/office/drawing/2014/main" id="{AA45B7D6-3AEF-4F39-93D8-B0ACDF949D3E}"/>
                </a:ext>
              </a:extLst>
            </p:cNvPr>
            <p:cNvSpPr>
              <a:spLocks noChangeShapeType="1"/>
            </p:cNvSpPr>
            <p:nvPr/>
          </p:nvSpPr>
          <p:spPr bwMode="auto">
            <a:xfrm flipV="1">
              <a:off x="2068" y="2383"/>
              <a:ext cx="491" cy="407"/>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28423" name="Line 71">
              <a:extLst>
                <a:ext uri="{FF2B5EF4-FFF2-40B4-BE49-F238E27FC236}">
                  <a16:creationId xmlns:a16="http://schemas.microsoft.com/office/drawing/2014/main" id="{BC237997-966C-405C-941B-4E22050C629A}"/>
                </a:ext>
              </a:extLst>
            </p:cNvPr>
            <p:cNvSpPr>
              <a:spLocks noChangeShapeType="1"/>
            </p:cNvSpPr>
            <p:nvPr/>
          </p:nvSpPr>
          <p:spPr bwMode="auto">
            <a:xfrm flipV="1">
              <a:off x="2559" y="2383"/>
              <a:ext cx="1" cy="407"/>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28424" name="Line 72">
              <a:extLst>
                <a:ext uri="{FF2B5EF4-FFF2-40B4-BE49-F238E27FC236}">
                  <a16:creationId xmlns:a16="http://schemas.microsoft.com/office/drawing/2014/main" id="{63A686D0-0518-4553-92CD-9CD79C90FA04}"/>
                </a:ext>
              </a:extLst>
            </p:cNvPr>
            <p:cNvSpPr>
              <a:spLocks noChangeShapeType="1"/>
            </p:cNvSpPr>
            <p:nvPr/>
          </p:nvSpPr>
          <p:spPr bwMode="auto">
            <a:xfrm>
              <a:off x="2574" y="2790"/>
              <a:ext cx="634" cy="1"/>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28425" name="Line 73">
              <a:extLst>
                <a:ext uri="{FF2B5EF4-FFF2-40B4-BE49-F238E27FC236}">
                  <a16:creationId xmlns:a16="http://schemas.microsoft.com/office/drawing/2014/main" id="{E4E63298-69FC-4B1B-A45C-C5DD446BD4D1}"/>
                </a:ext>
              </a:extLst>
            </p:cNvPr>
            <p:cNvSpPr>
              <a:spLocks noChangeShapeType="1"/>
            </p:cNvSpPr>
            <p:nvPr/>
          </p:nvSpPr>
          <p:spPr bwMode="auto">
            <a:xfrm flipV="1">
              <a:off x="3220" y="2383"/>
              <a:ext cx="491" cy="407"/>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28426" name="Line 74">
              <a:extLst>
                <a:ext uri="{FF2B5EF4-FFF2-40B4-BE49-F238E27FC236}">
                  <a16:creationId xmlns:a16="http://schemas.microsoft.com/office/drawing/2014/main" id="{AE84110D-261D-495F-AE59-81CA6E5636D5}"/>
                </a:ext>
              </a:extLst>
            </p:cNvPr>
            <p:cNvSpPr>
              <a:spLocks noChangeShapeType="1"/>
            </p:cNvSpPr>
            <p:nvPr/>
          </p:nvSpPr>
          <p:spPr bwMode="auto">
            <a:xfrm flipV="1">
              <a:off x="3711" y="2383"/>
              <a:ext cx="1" cy="407"/>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28427" name="Line 75">
              <a:extLst>
                <a:ext uri="{FF2B5EF4-FFF2-40B4-BE49-F238E27FC236}">
                  <a16:creationId xmlns:a16="http://schemas.microsoft.com/office/drawing/2014/main" id="{46965451-5C47-4880-8EFE-950E26516CE6}"/>
                </a:ext>
              </a:extLst>
            </p:cNvPr>
            <p:cNvSpPr>
              <a:spLocks noChangeShapeType="1"/>
            </p:cNvSpPr>
            <p:nvPr/>
          </p:nvSpPr>
          <p:spPr bwMode="auto">
            <a:xfrm>
              <a:off x="3727" y="2790"/>
              <a:ext cx="681" cy="1"/>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28428" name="Line 76">
              <a:extLst>
                <a:ext uri="{FF2B5EF4-FFF2-40B4-BE49-F238E27FC236}">
                  <a16:creationId xmlns:a16="http://schemas.microsoft.com/office/drawing/2014/main" id="{58C225D5-B304-4580-8ED6-0CB14AD65D33}"/>
                </a:ext>
              </a:extLst>
            </p:cNvPr>
            <p:cNvSpPr>
              <a:spLocks noChangeShapeType="1"/>
            </p:cNvSpPr>
            <p:nvPr/>
          </p:nvSpPr>
          <p:spPr bwMode="auto">
            <a:xfrm flipV="1">
              <a:off x="4420" y="2383"/>
              <a:ext cx="491" cy="407"/>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28429" name="Line 77">
              <a:extLst>
                <a:ext uri="{FF2B5EF4-FFF2-40B4-BE49-F238E27FC236}">
                  <a16:creationId xmlns:a16="http://schemas.microsoft.com/office/drawing/2014/main" id="{BFB79476-F596-4771-869D-C5F55B68FB83}"/>
                </a:ext>
              </a:extLst>
            </p:cNvPr>
            <p:cNvSpPr>
              <a:spLocks noChangeShapeType="1"/>
            </p:cNvSpPr>
            <p:nvPr/>
          </p:nvSpPr>
          <p:spPr bwMode="auto">
            <a:xfrm flipV="1">
              <a:off x="4911" y="2383"/>
              <a:ext cx="1" cy="407"/>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sp>
        <p:nvSpPr>
          <p:cNvPr id="44" name="Rectangle 3">
            <a:extLst>
              <a:ext uri="{FF2B5EF4-FFF2-40B4-BE49-F238E27FC236}">
                <a16:creationId xmlns:a16="http://schemas.microsoft.com/office/drawing/2014/main" id="{10824849-2508-4FA3-9C41-7EF876261360}"/>
              </a:ext>
            </a:extLst>
          </p:cNvPr>
          <p:cNvSpPr>
            <a:spLocks noChangeArrowheads="1"/>
          </p:cNvSpPr>
          <p:nvPr/>
        </p:nvSpPr>
        <p:spPr bwMode="auto">
          <a:xfrm>
            <a:off x="182300" y="5443282"/>
            <a:ext cx="8829675" cy="955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algn="l">
              <a:lnSpc>
                <a:spcPct val="120000"/>
              </a:lnSpc>
              <a:spcBef>
                <a:spcPct val="0"/>
              </a:spcBef>
            </a:pPr>
            <a:r>
              <a:rPr lang="en-US" altLang="zh-CN" sz="2400" b="0" dirty="0">
                <a:solidFill>
                  <a:schemeClr val="tx1"/>
                </a:solidFill>
                <a:latin typeface="+mn-ea"/>
                <a:ea typeface="+mn-ea"/>
              </a:rPr>
              <a:t>    </a:t>
            </a:r>
            <a:r>
              <a:rPr lang="zh-CN" altLang="en-US" sz="2400" b="0" dirty="0">
                <a:solidFill>
                  <a:schemeClr val="tx1"/>
                </a:solidFill>
                <a:latin typeface="+mn-ea"/>
                <a:ea typeface="+mn-ea"/>
              </a:rPr>
              <a:t>研究周期函数实际上只须研究其中的一个周期内的情况即可</a:t>
            </a:r>
            <a:r>
              <a:rPr lang="en-US" altLang="zh-CN" sz="2400" b="0" dirty="0">
                <a:solidFill>
                  <a:schemeClr val="tx1"/>
                </a:solidFill>
                <a:latin typeface="+mn-ea"/>
                <a:ea typeface="+mn-ea"/>
              </a:rPr>
              <a:t>, </a:t>
            </a:r>
            <a:r>
              <a:rPr lang="zh-CN" altLang="en-US" sz="2400" b="0" dirty="0">
                <a:solidFill>
                  <a:schemeClr val="tx1"/>
                </a:solidFill>
                <a:latin typeface="+mn-ea"/>
                <a:ea typeface="+mn-ea"/>
              </a:rPr>
              <a:t>通常研究在闭区间</a:t>
            </a:r>
            <a:r>
              <a:rPr lang="en-US" altLang="zh-CN" sz="2400" b="0" dirty="0">
                <a:solidFill>
                  <a:schemeClr val="tx1"/>
                </a:solidFill>
                <a:latin typeface="+mn-ea"/>
                <a:ea typeface="+mn-ea"/>
              </a:rPr>
              <a:t>[-</a:t>
            </a:r>
            <a:r>
              <a:rPr lang="en-US" altLang="zh-CN" sz="2400" b="0" i="1" dirty="0">
                <a:solidFill>
                  <a:schemeClr val="tx1"/>
                </a:solidFill>
                <a:latin typeface="+mn-ea"/>
                <a:ea typeface="+mn-ea"/>
              </a:rPr>
              <a:t>T</a:t>
            </a:r>
            <a:r>
              <a:rPr lang="en-US" altLang="zh-CN" sz="2400" b="0" dirty="0">
                <a:solidFill>
                  <a:schemeClr val="tx1"/>
                </a:solidFill>
                <a:latin typeface="+mn-ea"/>
                <a:ea typeface="+mn-ea"/>
              </a:rPr>
              <a:t>/2,</a:t>
            </a:r>
            <a:r>
              <a:rPr lang="en-US" altLang="zh-CN" sz="2400" b="0" i="1" dirty="0">
                <a:solidFill>
                  <a:schemeClr val="tx1"/>
                </a:solidFill>
                <a:latin typeface="+mn-ea"/>
                <a:ea typeface="+mn-ea"/>
              </a:rPr>
              <a:t>T</a:t>
            </a:r>
            <a:r>
              <a:rPr lang="en-US" altLang="zh-CN" sz="2400" b="0" dirty="0">
                <a:solidFill>
                  <a:schemeClr val="tx1"/>
                </a:solidFill>
                <a:latin typeface="+mn-ea"/>
                <a:ea typeface="+mn-ea"/>
              </a:rPr>
              <a:t>/2]</a:t>
            </a:r>
            <a:r>
              <a:rPr lang="zh-CN" altLang="en-US" sz="2400" b="0" dirty="0">
                <a:solidFill>
                  <a:schemeClr val="tx1"/>
                </a:solidFill>
                <a:latin typeface="+mn-ea"/>
                <a:ea typeface="+mn-ea"/>
              </a:rPr>
              <a:t>内函数变化的情况</a:t>
            </a:r>
            <a:r>
              <a:rPr lang="en-US" altLang="zh-CN" sz="2400" b="0" dirty="0">
                <a:solidFill>
                  <a:schemeClr val="tx1"/>
                </a:solidFill>
                <a:latin typeface="+mn-ea"/>
                <a:ea typeface="+mn-ea"/>
              </a:rPr>
              <a:t>.</a:t>
            </a:r>
          </a:p>
        </p:txBody>
      </p:sp>
    </p:spTree>
    <p:extLst>
      <p:ext uri="{BB962C8B-B14F-4D97-AF65-F5344CB8AC3E}">
        <p14:creationId xmlns:p14="http://schemas.microsoft.com/office/powerpoint/2010/main" val="24845181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3410" name="Object 2">
            <a:extLst>
              <a:ext uri="{FF2B5EF4-FFF2-40B4-BE49-F238E27FC236}">
                <a16:creationId xmlns:a16="http://schemas.microsoft.com/office/drawing/2014/main" id="{9382A2EB-A384-40B1-A50D-1FB4C7262664}"/>
              </a:ext>
            </a:extLst>
          </p:cNvPr>
          <p:cNvGraphicFramePr>
            <a:graphicFrameLocks noChangeAspect="1"/>
          </p:cNvGraphicFramePr>
          <p:nvPr>
            <p:extLst>
              <p:ext uri="{D42A27DB-BD31-4B8C-83A1-F6EECF244321}">
                <p14:modId xmlns:p14="http://schemas.microsoft.com/office/powerpoint/2010/main" val="2941286154"/>
              </p:ext>
            </p:extLst>
          </p:nvPr>
        </p:nvGraphicFramePr>
        <p:xfrm>
          <a:off x="420688" y="2130973"/>
          <a:ext cx="5955323" cy="1052025"/>
        </p:xfrm>
        <a:graphic>
          <a:graphicData uri="http://schemas.openxmlformats.org/presentationml/2006/ole">
            <mc:AlternateContent xmlns:mc="http://schemas.openxmlformats.org/markup-compatibility/2006">
              <mc:Choice xmlns:v="urn:schemas-microsoft-com:vml" Requires="v">
                <p:oleObj spid="_x0000_s188895" name="Equation" r:id="rId3" imgW="2806560" imgH="495000" progId="Equation.DSMT4">
                  <p:embed/>
                </p:oleObj>
              </mc:Choice>
              <mc:Fallback>
                <p:oleObj name="Equation" r:id="rId3" imgW="2806560" imgH="495000" progId="Equation.DSMT4">
                  <p:embed/>
                  <p:pic>
                    <p:nvPicPr>
                      <p:cNvPr id="273410" name="Object 2">
                        <a:extLst>
                          <a:ext uri="{FF2B5EF4-FFF2-40B4-BE49-F238E27FC236}">
                            <a16:creationId xmlns:a16="http://schemas.microsoft.com/office/drawing/2014/main" id="{9382A2EB-A384-40B1-A50D-1FB4C72626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688" y="2130973"/>
                        <a:ext cx="5955323" cy="1052025"/>
                      </a:xfrm>
                      <a:prstGeom prst="rect">
                        <a:avLst/>
                      </a:prstGeom>
                      <a:noFill/>
                    </p:spPr>
                  </p:pic>
                </p:oleObj>
              </mc:Fallback>
            </mc:AlternateContent>
          </a:graphicData>
        </a:graphic>
      </p:graphicFrame>
      <p:grpSp>
        <p:nvGrpSpPr>
          <p:cNvPr id="273416" name="Group 8">
            <a:extLst>
              <a:ext uri="{FF2B5EF4-FFF2-40B4-BE49-F238E27FC236}">
                <a16:creationId xmlns:a16="http://schemas.microsoft.com/office/drawing/2014/main" id="{AC22FD01-A483-4DDB-A74D-DB1F7415373C}"/>
              </a:ext>
            </a:extLst>
          </p:cNvPr>
          <p:cNvGrpSpPr>
            <a:grpSpLocks/>
          </p:cNvGrpSpPr>
          <p:nvPr/>
        </p:nvGrpSpPr>
        <p:grpSpPr bwMode="auto">
          <a:xfrm>
            <a:off x="179512" y="39257"/>
            <a:ext cx="8599488" cy="741362"/>
            <a:chOff x="107" y="942"/>
            <a:chExt cx="5417" cy="467"/>
          </a:xfrm>
        </p:grpSpPr>
        <p:sp>
          <p:nvSpPr>
            <p:cNvPr id="273412" name="Text Box 4">
              <a:extLst>
                <a:ext uri="{FF2B5EF4-FFF2-40B4-BE49-F238E27FC236}">
                  <a16:creationId xmlns:a16="http://schemas.microsoft.com/office/drawing/2014/main" id="{89A1CACF-D5B9-4CC1-BE8C-42C339EBD4BD}"/>
                </a:ext>
              </a:extLst>
            </p:cNvPr>
            <p:cNvSpPr txBox="1">
              <a:spLocks noChangeArrowheads="1"/>
            </p:cNvSpPr>
            <p:nvPr/>
          </p:nvSpPr>
          <p:spPr bwMode="auto">
            <a:xfrm>
              <a:off x="611" y="1027"/>
              <a:ext cx="2721"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r>
                <a:rPr lang="zh-CN" altLang="en-US" sz="2400" b="0" dirty="0">
                  <a:solidFill>
                    <a:schemeClr val="tx1"/>
                  </a:solidFill>
                  <a:latin typeface="+mn-ea"/>
                  <a:ea typeface="+mn-ea"/>
                </a:rPr>
                <a:t>是以</a:t>
              </a:r>
              <a:r>
                <a:rPr lang="en-US" altLang="zh-CN" sz="2400" b="0" i="1" dirty="0">
                  <a:solidFill>
                    <a:schemeClr val="tx1"/>
                  </a:solidFill>
                  <a:latin typeface="+mn-ea"/>
                  <a:ea typeface="+mn-ea"/>
                </a:rPr>
                <a:t>T</a:t>
              </a:r>
              <a:r>
                <a:rPr lang="zh-CN" altLang="en-US" sz="2400" b="0" dirty="0">
                  <a:solidFill>
                    <a:schemeClr val="tx1"/>
                  </a:solidFill>
                  <a:latin typeface="+mn-ea"/>
                  <a:ea typeface="+mn-ea"/>
                </a:rPr>
                <a:t>为周期的函数，在</a:t>
              </a:r>
            </a:p>
          </p:txBody>
        </p:sp>
        <p:sp>
          <p:nvSpPr>
            <p:cNvPr id="273413" name="Text Box 5">
              <a:extLst>
                <a:ext uri="{FF2B5EF4-FFF2-40B4-BE49-F238E27FC236}">
                  <a16:creationId xmlns:a16="http://schemas.microsoft.com/office/drawing/2014/main" id="{845BB070-B843-4BAC-B806-121DB2E81596}"/>
                </a:ext>
              </a:extLst>
            </p:cNvPr>
            <p:cNvSpPr txBox="1">
              <a:spLocks noChangeArrowheads="1"/>
            </p:cNvSpPr>
            <p:nvPr/>
          </p:nvSpPr>
          <p:spPr bwMode="auto">
            <a:xfrm>
              <a:off x="3471" y="1082"/>
              <a:ext cx="2053"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algn="l"/>
              <a:r>
                <a:rPr lang="zh-CN" altLang="en-US" sz="2400" b="0" dirty="0">
                  <a:solidFill>
                    <a:schemeClr val="tx1"/>
                  </a:solidFill>
                  <a:latin typeface="+mn-ea"/>
                  <a:ea typeface="+mn-ea"/>
                </a:rPr>
                <a:t>上满足</a:t>
              </a:r>
              <a:r>
                <a:rPr lang="en-US" altLang="zh-CN" sz="2400" b="0" dirty="0">
                  <a:solidFill>
                    <a:schemeClr val="tx1"/>
                  </a:solidFill>
                  <a:latin typeface="+mn-ea"/>
                  <a:ea typeface="+mn-ea"/>
                </a:rPr>
                <a:t>Dirichlet</a:t>
              </a:r>
              <a:r>
                <a:rPr lang="zh-CN" altLang="en-US" sz="2400" b="0" dirty="0">
                  <a:solidFill>
                    <a:schemeClr val="tx1"/>
                  </a:solidFill>
                  <a:latin typeface="+mn-ea"/>
                  <a:ea typeface="+mn-ea"/>
                </a:rPr>
                <a:t>条件：</a:t>
              </a:r>
            </a:p>
          </p:txBody>
        </p:sp>
        <p:graphicFrame>
          <p:nvGraphicFramePr>
            <p:cNvPr id="273414" name="Object 6">
              <a:extLst>
                <a:ext uri="{FF2B5EF4-FFF2-40B4-BE49-F238E27FC236}">
                  <a16:creationId xmlns:a16="http://schemas.microsoft.com/office/drawing/2014/main" id="{FE48A521-F4BF-4308-8835-BA5CFE009C9D}"/>
                </a:ext>
              </a:extLst>
            </p:cNvPr>
            <p:cNvGraphicFramePr>
              <a:graphicFrameLocks noChangeAspect="1"/>
            </p:cNvGraphicFramePr>
            <p:nvPr/>
          </p:nvGraphicFramePr>
          <p:xfrm>
            <a:off x="107" y="1009"/>
            <a:ext cx="618" cy="367"/>
          </p:xfrm>
          <a:graphic>
            <a:graphicData uri="http://schemas.openxmlformats.org/presentationml/2006/ole">
              <mc:AlternateContent xmlns:mc="http://schemas.openxmlformats.org/markup-compatibility/2006">
                <mc:Choice xmlns:v="urn:schemas-microsoft-com:vml" Requires="v">
                  <p:oleObj spid="_x0000_s188896" name="Equation" r:id="rId5" imgW="406080" imgH="241200" progId="Equation.DSMT4">
                    <p:embed/>
                  </p:oleObj>
                </mc:Choice>
                <mc:Fallback>
                  <p:oleObj name="Equation" r:id="rId5" imgW="406080" imgH="241200" progId="Equation.DSMT4">
                    <p:embed/>
                    <p:pic>
                      <p:nvPicPr>
                        <p:cNvPr id="273414" name="Object 6">
                          <a:extLst>
                            <a:ext uri="{FF2B5EF4-FFF2-40B4-BE49-F238E27FC236}">
                              <a16:creationId xmlns:a16="http://schemas.microsoft.com/office/drawing/2014/main" id="{FE48A521-F4BF-4308-8835-BA5CFE009C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 y="1009"/>
                          <a:ext cx="618"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3415" name="Object 7">
              <a:extLst>
                <a:ext uri="{FF2B5EF4-FFF2-40B4-BE49-F238E27FC236}">
                  <a16:creationId xmlns:a16="http://schemas.microsoft.com/office/drawing/2014/main" id="{33172FCA-CCD3-4F50-98D3-255B152E3C96}"/>
                </a:ext>
              </a:extLst>
            </p:cNvPr>
            <p:cNvGraphicFramePr>
              <a:graphicFrameLocks noChangeAspect="1"/>
            </p:cNvGraphicFramePr>
            <p:nvPr>
              <p:extLst>
                <p:ext uri="{D42A27DB-BD31-4B8C-83A1-F6EECF244321}">
                  <p14:modId xmlns:p14="http://schemas.microsoft.com/office/powerpoint/2010/main" val="2773489859"/>
                </p:ext>
              </p:extLst>
            </p:nvPr>
          </p:nvGraphicFramePr>
          <p:xfrm>
            <a:off x="2699" y="942"/>
            <a:ext cx="790" cy="467"/>
          </p:xfrm>
          <a:graphic>
            <a:graphicData uri="http://schemas.openxmlformats.org/presentationml/2006/ole">
              <mc:AlternateContent xmlns:mc="http://schemas.openxmlformats.org/markup-compatibility/2006">
                <mc:Choice xmlns:v="urn:schemas-microsoft-com:vml" Requires="v">
                  <p:oleObj spid="_x0000_s188897" name="Equation" r:id="rId7" imgW="698400" imgH="444240" progId="Equation.DSMT4">
                    <p:embed/>
                  </p:oleObj>
                </mc:Choice>
                <mc:Fallback>
                  <p:oleObj name="Equation" r:id="rId7" imgW="698400" imgH="444240" progId="Equation.DSMT4">
                    <p:embed/>
                    <p:pic>
                      <p:nvPicPr>
                        <p:cNvPr id="273415" name="Object 7">
                          <a:extLst>
                            <a:ext uri="{FF2B5EF4-FFF2-40B4-BE49-F238E27FC236}">
                              <a16:creationId xmlns:a16="http://schemas.microsoft.com/office/drawing/2014/main" id="{33172FCA-CCD3-4F50-98D3-255B152E3C9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9" y="942"/>
                          <a:ext cx="790" cy="467"/>
                        </a:xfrm>
                        <a:prstGeom prst="rect">
                          <a:avLst/>
                        </a:prstGeom>
                        <a:noFill/>
                        <a:ln>
                          <a:noFill/>
                        </a:ln>
                        <a:effectLst/>
                      </p:spPr>
                    </p:pic>
                  </p:oleObj>
                </mc:Fallback>
              </mc:AlternateContent>
            </a:graphicData>
          </a:graphic>
        </p:graphicFrame>
      </p:grpSp>
      <p:grpSp>
        <p:nvGrpSpPr>
          <p:cNvPr id="273420" name="Group 12">
            <a:extLst>
              <a:ext uri="{FF2B5EF4-FFF2-40B4-BE49-F238E27FC236}">
                <a16:creationId xmlns:a16="http://schemas.microsoft.com/office/drawing/2014/main" id="{B0BD2413-D7F8-4C14-8D6E-956BA8F05A89}"/>
              </a:ext>
            </a:extLst>
          </p:cNvPr>
          <p:cNvGrpSpPr>
            <a:grpSpLocks/>
          </p:cNvGrpSpPr>
          <p:nvPr/>
        </p:nvGrpSpPr>
        <p:grpSpPr bwMode="auto">
          <a:xfrm>
            <a:off x="178128" y="1002869"/>
            <a:ext cx="5335712" cy="514185"/>
            <a:chOff x="660" y="2243"/>
            <a:chExt cx="4094" cy="292"/>
          </a:xfrm>
        </p:grpSpPr>
        <p:graphicFrame>
          <p:nvGraphicFramePr>
            <p:cNvPr id="273418" name="Object 10">
              <a:extLst>
                <a:ext uri="{FF2B5EF4-FFF2-40B4-BE49-F238E27FC236}">
                  <a16:creationId xmlns:a16="http://schemas.microsoft.com/office/drawing/2014/main" id="{D340C8F5-662A-4FD4-ABF6-DDD51A64CDFC}"/>
                </a:ext>
              </a:extLst>
            </p:cNvPr>
            <p:cNvGraphicFramePr>
              <a:graphicFrameLocks noChangeAspect="1"/>
            </p:cNvGraphicFramePr>
            <p:nvPr>
              <p:extLst>
                <p:ext uri="{D42A27DB-BD31-4B8C-83A1-F6EECF244321}">
                  <p14:modId xmlns:p14="http://schemas.microsoft.com/office/powerpoint/2010/main" val="2417853585"/>
                </p:ext>
              </p:extLst>
            </p:nvPr>
          </p:nvGraphicFramePr>
          <p:xfrm>
            <a:off x="660" y="2254"/>
            <a:ext cx="458" cy="272"/>
          </p:xfrm>
          <a:graphic>
            <a:graphicData uri="http://schemas.openxmlformats.org/presentationml/2006/ole">
              <mc:AlternateContent xmlns:mc="http://schemas.openxmlformats.org/markup-compatibility/2006">
                <mc:Choice xmlns:v="urn:schemas-microsoft-com:vml" Requires="v">
                  <p:oleObj spid="_x0000_s188898" name="Equation" r:id="rId9" imgW="406080" imgH="241200" progId="Equation.DSMT4">
                    <p:embed/>
                  </p:oleObj>
                </mc:Choice>
                <mc:Fallback>
                  <p:oleObj name="Equation" r:id="rId9" imgW="406080" imgH="241200" progId="Equation.DSMT4">
                    <p:embed/>
                    <p:pic>
                      <p:nvPicPr>
                        <p:cNvPr id="273418" name="Object 10">
                          <a:extLst>
                            <a:ext uri="{FF2B5EF4-FFF2-40B4-BE49-F238E27FC236}">
                              <a16:creationId xmlns:a16="http://schemas.microsoft.com/office/drawing/2014/main" id="{D340C8F5-662A-4FD4-ABF6-DDD51A64CDF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0" y="2254"/>
                          <a:ext cx="458" cy="272"/>
                        </a:xfrm>
                        <a:prstGeom prst="rect">
                          <a:avLst/>
                        </a:prstGeom>
                        <a:noFill/>
                        <a:ln>
                          <a:noFill/>
                        </a:ln>
                        <a:effectLst/>
                      </p:spPr>
                    </p:pic>
                  </p:oleObj>
                </mc:Fallback>
              </mc:AlternateContent>
            </a:graphicData>
          </a:graphic>
        </p:graphicFrame>
        <p:sp>
          <p:nvSpPr>
            <p:cNvPr id="273419" name="Text Box 11">
              <a:extLst>
                <a:ext uri="{FF2B5EF4-FFF2-40B4-BE49-F238E27FC236}">
                  <a16:creationId xmlns:a16="http://schemas.microsoft.com/office/drawing/2014/main" id="{83D2DC88-979E-4893-9D2E-F939FC565755}"/>
                </a:ext>
              </a:extLst>
            </p:cNvPr>
            <p:cNvSpPr txBox="1">
              <a:spLocks noChangeArrowheads="1"/>
            </p:cNvSpPr>
            <p:nvPr/>
          </p:nvSpPr>
          <p:spPr bwMode="auto">
            <a:xfrm>
              <a:off x="1048" y="2243"/>
              <a:ext cx="3706"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r>
                <a:rPr lang="zh-CN" altLang="en-US" sz="2400" b="0" dirty="0">
                  <a:solidFill>
                    <a:schemeClr val="tx1"/>
                  </a:solidFill>
                  <a:latin typeface="+mn-ea"/>
                  <a:ea typeface="+mn-ea"/>
                </a:rPr>
                <a:t>连续或只有有限个第一类间断点；</a:t>
              </a:r>
            </a:p>
          </p:txBody>
        </p:sp>
      </p:grpSp>
      <p:grpSp>
        <p:nvGrpSpPr>
          <p:cNvPr id="273423" name="Group 15">
            <a:extLst>
              <a:ext uri="{FF2B5EF4-FFF2-40B4-BE49-F238E27FC236}">
                <a16:creationId xmlns:a16="http://schemas.microsoft.com/office/drawing/2014/main" id="{E95B2D21-1C23-4A41-A73A-48124DD49D54}"/>
              </a:ext>
            </a:extLst>
          </p:cNvPr>
          <p:cNvGrpSpPr>
            <a:grpSpLocks/>
          </p:cNvGrpSpPr>
          <p:nvPr/>
        </p:nvGrpSpPr>
        <p:grpSpPr bwMode="auto">
          <a:xfrm>
            <a:off x="5367735" y="963056"/>
            <a:ext cx="4443412" cy="463550"/>
            <a:chOff x="657" y="2623"/>
            <a:chExt cx="2799" cy="292"/>
          </a:xfrm>
        </p:grpSpPr>
        <p:graphicFrame>
          <p:nvGraphicFramePr>
            <p:cNvPr id="273421" name="Object 13">
              <a:extLst>
                <a:ext uri="{FF2B5EF4-FFF2-40B4-BE49-F238E27FC236}">
                  <a16:creationId xmlns:a16="http://schemas.microsoft.com/office/drawing/2014/main" id="{38BF8680-DF32-444A-BBA7-C289A801A907}"/>
                </a:ext>
              </a:extLst>
            </p:cNvPr>
            <p:cNvGraphicFramePr>
              <a:graphicFrameLocks noChangeAspect="1"/>
            </p:cNvGraphicFramePr>
            <p:nvPr>
              <p:extLst>
                <p:ext uri="{D42A27DB-BD31-4B8C-83A1-F6EECF244321}">
                  <p14:modId xmlns:p14="http://schemas.microsoft.com/office/powerpoint/2010/main" val="2117181260"/>
                </p:ext>
              </p:extLst>
            </p:nvPr>
          </p:nvGraphicFramePr>
          <p:xfrm>
            <a:off x="657" y="2643"/>
            <a:ext cx="458" cy="272"/>
          </p:xfrm>
          <a:graphic>
            <a:graphicData uri="http://schemas.openxmlformats.org/presentationml/2006/ole">
              <mc:AlternateContent xmlns:mc="http://schemas.openxmlformats.org/markup-compatibility/2006">
                <mc:Choice xmlns:v="urn:schemas-microsoft-com:vml" Requires="v">
                  <p:oleObj spid="_x0000_s188899" name="Equation" r:id="rId11" imgW="406080" imgH="241200" progId="Equation.DSMT4">
                    <p:embed/>
                  </p:oleObj>
                </mc:Choice>
                <mc:Fallback>
                  <p:oleObj name="Equation" r:id="rId11" imgW="406080" imgH="241200" progId="Equation.DSMT4">
                    <p:embed/>
                    <p:pic>
                      <p:nvPicPr>
                        <p:cNvPr id="273421" name="Object 13">
                          <a:extLst>
                            <a:ext uri="{FF2B5EF4-FFF2-40B4-BE49-F238E27FC236}">
                              <a16:creationId xmlns:a16="http://schemas.microsoft.com/office/drawing/2014/main" id="{38BF8680-DF32-444A-BBA7-C289A801A90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7" y="2643"/>
                          <a:ext cx="458" cy="272"/>
                        </a:xfrm>
                        <a:prstGeom prst="rect">
                          <a:avLst/>
                        </a:prstGeom>
                        <a:noFill/>
                        <a:ln>
                          <a:noFill/>
                        </a:ln>
                        <a:effectLst/>
                      </p:spPr>
                    </p:pic>
                  </p:oleObj>
                </mc:Fallback>
              </mc:AlternateContent>
            </a:graphicData>
          </a:graphic>
        </p:graphicFrame>
        <p:sp>
          <p:nvSpPr>
            <p:cNvPr id="273422" name="Text Box 14">
              <a:extLst>
                <a:ext uri="{FF2B5EF4-FFF2-40B4-BE49-F238E27FC236}">
                  <a16:creationId xmlns:a16="http://schemas.microsoft.com/office/drawing/2014/main" id="{BDB6D693-BF73-40D6-93B4-EF51F0BDCA63}"/>
                </a:ext>
              </a:extLst>
            </p:cNvPr>
            <p:cNvSpPr txBox="1">
              <a:spLocks noChangeArrowheads="1"/>
            </p:cNvSpPr>
            <p:nvPr/>
          </p:nvSpPr>
          <p:spPr bwMode="auto">
            <a:xfrm>
              <a:off x="1055" y="2623"/>
              <a:ext cx="2401"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r>
                <a:rPr lang="zh-CN" altLang="en-US" sz="2400" b="0" dirty="0">
                  <a:solidFill>
                    <a:schemeClr val="tx1"/>
                  </a:solidFill>
                  <a:latin typeface="+mn-ea"/>
                  <a:ea typeface="+mn-ea"/>
                </a:rPr>
                <a:t>只有有限个极值点；</a:t>
              </a:r>
            </a:p>
          </p:txBody>
        </p:sp>
      </p:grpSp>
      <p:grpSp>
        <p:nvGrpSpPr>
          <p:cNvPr id="273426" name="Group 18">
            <a:extLst>
              <a:ext uri="{FF2B5EF4-FFF2-40B4-BE49-F238E27FC236}">
                <a16:creationId xmlns:a16="http://schemas.microsoft.com/office/drawing/2014/main" id="{9E131E4B-B414-4BB8-B069-BF242DBA3689}"/>
              </a:ext>
            </a:extLst>
          </p:cNvPr>
          <p:cNvGrpSpPr>
            <a:grpSpLocks/>
          </p:cNvGrpSpPr>
          <p:nvPr/>
        </p:nvGrpSpPr>
        <p:grpSpPr bwMode="auto">
          <a:xfrm>
            <a:off x="178128" y="1632622"/>
            <a:ext cx="6605926" cy="498351"/>
            <a:chOff x="122" y="3102"/>
            <a:chExt cx="5097" cy="292"/>
          </a:xfrm>
        </p:grpSpPr>
        <p:graphicFrame>
          <p:nvGraphicFramePr>
            <p:cNvPr id="273424" name="Object 16">
              <a:extLst>
                <a:ext uri="{FF2B5EF4-FFF2-40B4-BE49-F238E27FC236}">
                  <a16:creationId xmlns:a16="http://schemas.microsoft.com/office/drawing/2014/main" id="{ED49DE41-C4F6-46E5-9039-7701316B102F}"/>
                </a:ext>
              </a:extLst>
            </p:cNvPr>
            <p:cNvGraphicFramePr>
              <a:graphicFrameLocks noChangeAspect="1"/>
            </p:cNvGraphicFramePr>
            <p:nvPr>
              <p:extLst>
                <p:ext uri="{D42A27DB-BD31-4B8C-83A1-F6EECF244321}">
                  <p14:modId xmlns:p14="http://schemas.microsoft.com/office/powerpoint/2010/main" val="2260310739"/>
                </p:ext>
              </p:extLst>
            </p:nvPr>
          </p:nvGraphicFramePr>
          <p:xfrm>
            <a:off x="122" y="3111"/>
            <a:ext cx="476" cy="283"/>
          </p:xfrm>
          <a:graphic>
            <a:graphicData uri="http://schemas.openxmlformats.org/presentationml/2006/ole">
              <mc:AlternateContent xmlns:mc="http://schemas.openxmlformats.org/markup-compatibility/2006">
                <mc:Choice xmlns:v="urn:schemas-microsoft-com:vml" Requires="v">
                  <p:oleObj spid="_x0000_s188900" name="Equation" r:id="rId12" imgW="406080" imgH="241200" progId="Equation.DSMT4">
                    <p:embed/>
                  </p:oleObj>
                </mc:Choice>
                <mc:Fallback>
                  <p:oleObj name="Equation" r:id="rId12" imgW="406080" imgH="241200" progId="Equation.DSMT4">
                    <p:embed/>
                    <p:pic>
                      <p:nvPicPr>
                        <p:cNvPr id="273424" name="Object 16">
                          <a:extLst>
                            <a:ext uri="{FF2B5EF4-FFF2-40B4-BE49-F238E27FC236}">
                              <a16:creationId xmlns:a16="http://schemas.microsoft.com/office/drawing/2014/main" id="{ED49DE41-C4F6-46E5-9039-7701316B102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2" y="3111"/>
                          <a:ext cx="476" cy="283"/>
                        </a:xfrm>
                        <a:prstGeom prst="rect">
                          <a:avLst/>
                        </a:prstGeom>
                        <a:noFill/>
                        <a:ln>
                          <a:noFill/>
                        </a:ln>
                        <a:effectLst/>
                      </p:spPr>
                    </p:pic>
                  </p:oleObj>
                </mc:Fallback>
              </mc:AlternateContent>
            </a:graphicData>
          </a:graphic>
        </p:graphicFrame>
        <p:sp>
          <p:nvSpPr>
            <p:cNvPr id="273425" name="Text Box 17">
              <a:extLst>
                <a:ext uri="{FF2B5EF4-FFF2-40B4-BE49-F238E27FC236}">
                  <a16:creationId xmlns:a16="http://schemas.microsoft.com/office/drawing/2014/main" id="{C9DE9FE8-7400-4591-BAB5-ABC87FB635D6}"/>
                </a:ext>
              </a:extLst>
            </p:cNvPr>
            <p:cNvSpPr txBox="1">
              <a:spLocks noChangeArrowheads="1"/>
            </p:cNvSpPr>
            <p:nvPr/>
          </p:nvSpPr>
          <p:spPr bwMode="auto">
            <a:xfrm>
              <a:off x="521" y="3102"/>
              <a:ext cx="4698"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r>
                <a:rPr lang="zh-CN" altLang="en-US" sz="2400" b="0" dirty="0">
                  <a:solidFill>
                    <a:schemeClr val="tx1"/>
                  </a:solidFill>
                  <a:latin typeface="+mn-ea"/>
                  <a:ea typeface="+mn-ea"/>
                </a:rPr>
                <a:t>可展开成</a:t>
              </a:r>
              <a:r>
                <a:rPr lang="en-US" altLang="zh-CN" sz="2400" b="0" dirty="0">
                  <a:solidFill>
                    <a:schemeClr val="tx1"/>
                  </a:solidFill>
                  <a:latin typeface="+mn-ea"/>
                  <a:ea typeface="+mn-ea"/>
                </a:rPr>
                <a:t>Fourier</a:t>
              </a:r>
              <a:r>
                <a:rPr lang="zh-CN" altLang="en-US" sz="2400" b="0" dirty="0">
                  <a:solidFill>
                    <a:schemeClr val="tx1"/>
                  </a:solidFill>
                  <a:latin typeface="+mn-ea"/>
                  <a:ea typeface="+mn-ea"/>
                </a:rPr>
                <a:t>级数，且在连续点</a:t>
              </a:r>
              <a:r>
                <a:rPr lang="en-US" altLang="zh-CN" sz="2400" b="0" i="1" dirty="0">
                  <a:solidFill>
                    <a:schemeClr val="tx1"/>
                  </a:solidFill>
                  <a:latin typeface="+mn-ea"/>
                  <a:ea typeface="+mn-ea"/>
                </a:rPr>
                <a:t>t</a:t>
              </a:r>
              <a:r>
                <a:rPr lang="zh-CN" altLang="en-US" sz="2400" b="0" dirty="0">
                  <a:solidFill>
                    <a:schemeClr val="tx1"/>
                  </a:solidFill>
                  <a:latin typeface="+mn-ea"/>
                  <a:ea typeface="+mn-ea"/>
                </a:rPr>
                <a:t>处成立：</a:t>
              </a:r>
            </a:p>
          </p:txBody>
        </p:sp>
      </p:grpSp>
      <p:graphicFrame>
        <p:nvGraphicFramePr>
          <p:cNvPr id="20" name="Object 2">
            <a:extLst>
              <a:ext uri="{FF2B5EF4-FFF2-40B4-BE49-F238E27FC236}">
                <a16:creationId xmlns:a16="http://schemas.microsoft.com/office/drawing/2014/main" id="{621FC14D-0E5D-4118-93AC-87E06E4E40ED}"/>
              </a:ext>
            </a:extLst>
          </p:cNvPr>
          <p:cNvGraphicFramePr>
            <a:graphicFrameLocks noChangeAspect="1"/>
          </p:cNvGraphicFramePr>
          <p:nvPr>
            <p:extLst>
              <p:ext uri="{D42A27DB-BD31-4B8C-83A1-F6EECF244321}">
                <p14:modId xmlns:p14="http://schemas.microsoft.com/office/powerpoint/2010/main" val="2639687870"/>
              </p:ext>
            </p:extLst>
          </p:nvPr>
        </p:nvGraphicFramePr>
        <p:xfrm>
          <a:off x="3203046" y="3120860"/>
          <a:ext cx="5520266" cy="2115947"/>
        </p:xfrm>
        <a:graphic>
          <a:graphicData uri="http://schemas.openxmlformats.org/presentationml/2006/ole">
            <mc:AlternateContent xmlns:mc="http://schemas.openxmlformats.org/markup-compatibility/2006">
              <mc:Choice xmlns:v="urn:schemas-microsoft-com:vml" Requires="v">
                <p:oleObj spid="_x0000_s188901" name="Equation" r:id="rId13" imgW="3136680" imgH="1206360" progId="Equation.DSMT4">
                  <p:embed/>
                </p:oleObj>
              </mc:Choice>
              <mc:Fallback>
                <p:oleObj name="Equation" r:id="rId13" imgW="3136680" imgH="1206360" progId="Equation.DSMT4">
                  <p:embed/>
                  <p:pic>
                    <p:nvPicPr>
                      <p:cNvPr id="276482" name="Object 2">
                        <a:extLst>
                          <a:ext uri="{FF2B5EF4-FFF2-40B4-BE49-F238E27FC236}">
                            <a16:creationId xmlns:a16="http://schemas.microsoft.com/office/drawing/2014/main" id="{5DDFBECA-B307-4A6D-B670-00C77AB2C06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03046" y="3120860"/>
                        <a:ext cx="5520266" cy="2115947"/>
                      </a:xfrm>
                      <a:prstGeom prst="rect">
                        <a:avLst/>
                      </a:prstGeom>
                      <a:noFill/>
                    </p:spPr>
                  </p:pic>
                </p:oleObj>
              </mc:Fallback>
            </mc:AlternateContent>
          </a:graphicData>
        </a:graphic>
      </p:graphicFrame>
      <p:graphicFrame>
        <p:nvGraphicFramePr>
          <p:cNvPr id="21" name="Object 4">
            <a:extLst>
              <a:ext uri="{FF2B5EF4-FFF2-40B4-BE49-F238E27FC236}">
                <a16:creationId xmlns:a16="http://schemas.microsoft.com/office/drawing/2014/main" id="{A8CC7F99-7205-43D5-A465-7E1040FA8D52}"/>
              </a:ext>
            </a:extLst>
          </p:cNvPr>
          <p:cNvGraphicFramePr>
            <a:graphicFrameLocks noChangeAspect="1"/>
          </p:cNvGraphicFramePr>
          <p:nvPr>
            <p:extLst>
              <p:ext uri="{D42A27DB-BD31-4B8C-83A1-F6EECF244321}">
                <p14:modId xmlns:p14="http://schemas.microsoft.com/office/powerpoint/2010/main" val="2667849513"/>
              </p:ext>
            </p:extLst>
          </p:nvPr>
        </p:nvGraphicFramePr>
        <p:xfrm>
          <a:off x="341518" y="5265838"/>
          <a:ext cx="6318714" cy="1258212"/>
        </p:xfrm>
        <a:graphic>
          <a:graphicData uri="http://schemas.openxmlformats.org/presentationml/2006/ole">
            <mc:AlternateContent xmlns:mc="http://schemas.openxmlformats.org/markup-compatibility/2006">
              <mc:Choice xmlns:v="urn:schemas-microsoft-com:vml" Requires="v">
                <p:oleObj spid="_x0000_s188902" name="Equation" r:id="rId15" imgW="3873240" imgH="774360" progId="Equation.DSMT4">
                  <p:embed/>
                </p:oleObj>
              </mc:Choice>
              <mc:Fallback>
                <p:oleObj name="Equation" r:id="rId15" imgW="3873240" imgH="774360" progId="Equation.DSMT4">
                  <p:embed/>
                  <p:pic>
                    <p:nvPicPr>
                      <p:cNvPr id="276484" name="Object 4">
                        <a:extLst>
                          <a:ext uri="{FF2B5EF4-FFF2-40B4-BE49-F238E27FC236}">
                            <a16:creationId xmlns:a16="http://schemas.microsoft.com/office/drawing/2014/main" id="{09C6113D-24BB-4687-9E75-B8C2605988C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1518" y="5265838"/>
                        <a:ext cx="6318714" cy="1258212"/>
                      </a:xfrm>
                      <a:prstGeom prst="rect">
                        <a:avLst/>
                      </a:prstGeom>
                      <a:noFill/>
                    </p:spPr>
                  </p:pic>
                </p:oleObj>
              </mc:Fallback>
            </mc:AlternateContent>
          </a:graphicData>
        </a:graphic>
      </p:graphicFrame>
      <p:graphicFrame>
        <p:nvGraphicFramePr>
          <p:cNvPr id="22" name="Object 3">
            <a:extLst>
              <a:ext uri="{FF2B5EF4-FFF2-40B4-BE49-F238E27FC236}">
                <a16:creationId xmlns:a16="http://schemas.microsoft.com/office/drawing/2014/main" id="{406A6A37-B930-4B9E-A633-B5F986B99758}"/>
              </a:ext>
            </a:extLst>
          </p:cNvPr>
          <p:cNvGraphicFramePr>
            <a:graphicFrameLocks noChangeAspect="1"/>
          </p:cNvGraphicFramePr>
          <p:nvPr>
            <p:extLst>
              <p:ext uri="{D42A27DB-BD31-4B8C-83A1-F6EECF244321}">
                <p14:modId xmlns:p14="http://schemas.microsoft.com/office/powerpoint/2010/main" val="2087242417"/>
              </p:ext>
            </p:extLst>
          </p:nvPr>
        </p:nvGraphicFramePr>
        <p:xfrm>
          <a:off x="6869158" y="5873238"/>
          <a:ext cx="2072389" cy="536383"/>
        </p:xfrm>
        <a:graphic>
          <a:graphicData uri="http://schemas.openxmlformats.org/presentationml/2006/ole">
            <mc:AlternateContent xmlns:mc="http://schemas.openxmlformats.org/markup-compatibility/2006">
              <mc:Choice xmlns:v="urn:schemas-microsoft-com:vml" Requires="v">
                <p:oleObj spid="_x0000_s188903" name="Equation" r:id="rId17" imgW="1079280" imgH="279360" progId="Equation.DSMT4">
                  <p:embed/>
                </p:oleObj>
              </mc:Choice>
              <mc:Fallback>
                <p:oleObj name="Equation" r:id="rId17" imgW="1079280" imgH="279360" progId="Equation.DSMT4">
                  <p:embed/>
                  <p:pic>
                    <p:nvPicPr>
                      <p:cNvPr id="262147" name="Object 3">
                        <a:extLst>
                          <a:ext uri="{FF2B5EF4-FFF2-40B4-BE49-F238E27FC236}">
                            <a16:creationId xmlns:a16="http://schemas.microsoft.com/office/drawing/2014/main" id="{63C15AAA-E3CB-46EF-8515-974C504E0C3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69158" y="5873238"/>
                        <a:ext cx="2072389" cy="536383"/>
                      </a:xfrm>
                      <a:prstGeom prst="rect">
                        <a:avLst/>
                      </a:prstGeom>
                      <a:noFill/>
                    </p:spPr>
                  </p:pic>
                </p:oleObj>
              </mc:Fallback>
            </mc:AlternateContent>
          </a:graphicData>
        </a:graphic>
      </p:graphicFrame>
    </p:spTree>
    <p:extLst>
      <p:ext uri="{BB962C8B-B14F-4D97-AF65-F5344CB8AC3E}">
        <p14:creationId xmlns:p14="http://schemas.microsoft.com/office/powerpoint/2010/main" val="42187235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79EE9F54-D5FB-4D51-9FDC-20B39BD26C6A}"/>
              </a:ext>
            </a:extLst>
          </p:cNvPr>
          <p:cNvSpPr>
            <a:spLocks noGrp="1"/>
          </p:cNvSpPr>
          <p:nvPr>
            <p:ph type="sldNum" sz="quarter" idx="10"/>
          </p:nvPr>
        </p:nvSpPr>
        <p:spPr/>
        <p:txBody>
          <a:bodyPr/>
          <a:lstStyle/>
          <a:p>
            <a:fld id="{B07D99D9-2D1B-4EF8-98E1-02E5CA6DA0A6}" type="slidenum">
              <a:rPr lang="en-US" altLang="zh-CN"/>
              <a:pPr/>
              <a:t>44</a:t>
            </a:fld>
            <a:endParaRPr lang="en-US" altLang="zh-CN"/>
          </a:p>
        </p:txBody>
      </p:sp>
      <p:pic>
        <p:nvPicPr>
          <p:cNvPr id="4" name="图片 3">
            <a:extLst>
              <a:ext uri="{FF2B5EF4-FFF2-40B4-BE49-F238E27FC236}">
                <a16:creationId xmlns:a16="http://schemas.microsoft.com/office/drawing/2014/main" id="{D6DF0676-6AB8-4F0A-92CC-0374D38E94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90" y="188640"/>
            <a:ext cx="8676456" cy="2737163"/>
          </a:xfrm>
          <a:prstGeom prst="rect">
            <a:avLst/>
          </a:prstGeom>
        </p:spPr>
      </p:pic>
      <p:pic>
        <p:nvPicPr>
          <p:cNvPr id="6" name="图片 5">
            <a:extLst>
              <a:ext uri="{FF2B5EF4-FFF2-40B4-BE49-F238E27FC236}">
                <a16:creationId xmlns:a16="http://schemas.microsoft.com/office/drawing/2014/main" id="{F4E5BE0C-CE8F-4B10-87A5-A61372B598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2" y="3573016"/>
            <a:ext cx="8819765" cy="2376264"/>
          </a:xfrm>
          <a:prstGeom prst="rect">
            <a:avLst/>
          </a:prstGeom>
        </p:spPr>
      </p:pic>
    </p:spTree>
    <p:extLst>
      <p:ext uri="{BB962C8B-B14F-4D97-AF65-F5344CB8AC3E}">
        <p14:creationId xmlns:p14="http://schemas.microsoft.com/office/powerpoint/2010/main" val="1036390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09C9E00-070D-45F5-A3D9-D9972F92CA63}"/>
              </a:ext>
            </a:extLst>
          </p:cNvPr>
          <p:cNvSpPr txBox="1"/>
          <p:nvPr/>
        </p:nvSpPr>
        <p:spPr>
          <a:xfrm>
            <a:off x="179512" y="188640"/>
            <a:ext cx="1872208"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考察函数</a:t>
            </a:r>
          </a:p>
        </p:txBody>
      </p:sp>
      <p:pic>
        <p:nvPicPr>
          <p:cNvPr id="6" name="图片 5">
            <a:extLst>
              <a:ext uri="{FF2B5EF4-FFF2-40B4-BE49-F238E27FC236}">
                <a16:creationId xmlns:a16="http://schemas.microsoft.com/office/drawing/2014/main" id="{70E4FAA9-1396-4705-BDE0-128A65A95D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3992" y="21136"/>
            <a:ext cx="4162425" cy="1057275"/>
          </a:xfrm>
          <a:prstGeom prst="rect">
            <a:avLst/>
          </a:prstGeom>
        </p:spPr>
      </p:pic>
      <p:sp>
        <p:nvSpPr>
          <p:cNvPr id="7" name="文本框 6">
            <a:extLst>
              <a:ext uri="{FF2B5EF4-FFF2-40B4-BE49-F238E27FC236}">
                <a16:creationId xmlns:a16="http://schemas.microsoft.com/office/drawing/2014/main" id="{A2FFCE55-7A02-4355-BD67-6860BE1B6C56}"/>
              </a:ext>
            </a:extLst>
          </p:cNvPr>
          <p:cNvSpPr txBox="1"/>
          <p:nvPr/>
        </p:nvSpPr>
        <p:spPr>
          <a:xfrm>
            <a:off x="0" y="1078411"/>
            <a:ext cx="4427984"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运用正弦级数逼近</a:t>
            </a:r>
          </a:p>
        </p:txBody>
      </p:sp>
      <p:pic>
        <p:nvPicPr>
          <p:cNvPr id="11" name="图片 10">
            <a:extLst>
              <a:ext uri="{FF2B5EF4-FFF2-40B4-BE49-F238E27FC236}">
                <a16:creationId xmlns:a16="http://schemas.microsoft.com/office/drawing/2014/main" id="{C8060DFD-044B-4C71-BA42-5B3B048F8A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665" y="1531321"/>
            <a:ext cx="3731927" cy="2366785"/>
          </a:xfrm>
          <a:prstGeom prst="rect">
            <a:avLst/>
          </a:prstGeom>
        </p:spPr>
      </p:pic>
      <p:pic>
        <p:nvPicPr>
          <p:cNvPr id="13" name="图片 12">
            <a:extLst>
              <a:ext uri="{FF2B5EF4-FFF2-40B4-BE49-F238E27FC236}">
                <a16:creationId xmlns:a16="http://schemas.microsoft.com/office/drawing/2014/main" id="{ACB8CD22-9106-4737-A15B-8E3B2C7B79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245" y="4069942"/>
            <a:ext cx="4019959" cy="2529802"/>
          </a:xfrm>
          <a:prstGeom prst="rect">
            <a:avLst/>
          </a:prstGeom>
        </p:spPr>
      </p:pic>
      <p:pic>
        <p:nvPicPr>
          <p:cNvPr id="15" name="图片 14">
            <a:extLst>
              <a:ext uri="{FF2B5EF4-FFF2-40B4-BE49-F238E27FC236}">
                <a16:creationId xmlns:a16="http://schemas.microsoft.com/office/drawing/2014/main" id="{88C76BE0-29E6-4C74-B301-B16ECB1F2B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6018" y="1309243"/>
            <a:ext cx="3884600" cy="2453869"/>
          </a:xfrm>
          <a:prstGeom prst="rect">
            <a:avLst/>
          </a:prstGeom>
        </p:spPr>
      </p:pic>
      <p:pic>
        <p:nvPicPr>
          <p:cNvPr id="17" name="图片 16">
            <a:extLst>
              <a:ext uri="{FF2B5EF4-FFF2-40B4-BE49-F238E27FC236}">
                <a16:creationId xmlns:a16="http://schemas.microsoft.com/office/drawing/2014/main" id="{CB4AB0AB-09B6-44B3-B0C4-BC26080FC4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48338" y="3970424"/>
            <a:ext cx="4019959" cy="2622888"/>
          </a:xfrm>
          <a:prstGeom prst="rect">
            <a:avLst/>
          </a:prstGeom>
        </p:spPr>
      </p:pic>
    </p:spTree>
    <p:extLst>
      <p:ext uri="{BB962C8B-B14F-4D97-AF65-F5344CB8AC3E}">
        <p14:creationId xmlns:p14="http://schemas.microsoft.com/office/powerpoint/2010/main" val="12120647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4070281-6C4E-43B6-941F-B64FBF317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3" y="151696"/>
            <a:ext cx="4566267" cy="2952328"/>
          </a:xfrm>
          <a:prstGeom prst="rect">
            <a:avLst/>
          </a:prstGeom>
        </p:spPr>
      </p:pic>
      <p:pic>
        <p:nvPicPr>
          <p:cNvPr id="7" name="图片 6">
            <a:extLst>
              <a:ext uri="{FF2B5EF4-FFF2-40B4-BE49-F238E27FC236}">
                <a16:creationId xmlns:a16="http://schemas.microsoft.com/office/drawing/2014/main" id="{739C12A5-4831-4467-AEB2-2287DD12C1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6" y="116632"/>
            <a:ext cx="4654837" cy="2952328"/>
          </a:xfrm>
          <a:prstGeom prst="rect">
            <a:avLst/>
          </a:prstGeom>
        </p:spPr>
      </p:pic>
      <p:pic>
        <p:nvPicPr>
          <p:cNvPr id="9" name="图片 8">
            <a:extLst>
              <a:ext uri="{FF2B5EF4-FFF2-40B4-BE49-F238E27FC236}">
                <a16:creationId xmlns:a16="http://schemas.microsoft.com/office/drawing/2014/main" id="{CEB5D562-D3F2-4E8D-80CF-B9B0DAD879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3789041"/>
            <a:ext cx="4429125" cy="2838450"/>
          </a:xfrm>
          <a:prstGeom prst="rect">
            <a:avLst/>
          </a:prstGeom>
        </p:spPr>
      </p:pic>
    </p:spTree>
    <p:extLst>
      <p:ext uri="{BB962C8B-B14F-4D97-AF65-F5344CB8AC3E}">
        <p14:creationId xmlns:p14="http://schemas.microsoft.com/office/powerpoint/2010/main" val="8732200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1">
            <a:extLst>
              <a:ext uri="{FF2B5EF4-FFF2-40B4-BE49-F238E27FC236}">
                <a16:creationId xmlns:a16="http://schemas.microsoft.com/office/drawing/2014/main" id="{4DF58646-05D5-432E-A72F-E35C046AA74A}"/>
              </a:ext>
            </a:extLst>
          </p:cNvPr>
          <p:cNvSpPr>
            <a:spLocks noGrp="1"/>
          </p:cNvSpPr>
          <p:nvPr>
            <p:ph type="sldNum" sz="quarter" idx="10"/>
          </p:nvPr>
        </p:nvSpPr>
        <p:spPr/>
        <p:txBody>
          <a:bodyPr/>
          <a:lstStyle/>
          <a:p>
            <a:fld id="{2AE16ED9-D214-4FCD-93EF-AB781667ED76}" type="slidenum">
              <a:rPr lang="en-US" altLang="zh-CN"/>
              <a:pPr/>
              <a:t>47</a:t>
            </a:fld>
            <a:endParaRPr lang="en-US" altLang="zh-CN"/>
          </a:p>
        </p:txBody>
      </p:sp>
      <p:sp>
        <p:nvSpPr>
          <p:cNvPr id="275460" name="Freeform 4">
            <a:extLst>
              <a:ext uri="{FF2B5EF4-FFF2-40B4-BE49-F238E27FC236}">
                <a16:creationId xmlns:a16="http://schemas.microsoft.com/office/drawing/2014/main" id="{49C32829-59AF-4AAB-B825-EB7F114ED269}"/>
              </a:ext>
            </a:extLst>
          </p:cNvPr>
          <p:cNvSpPr>
            <a:spLocks/>
          </p:cNvSpPr>
          <p:nvPr/>
        </p:nvSpPr>
        <p:spPr bwMode="auto">
          <a:xfrm flipV="1">
            <a:off x="973137" y="2368233"/>
            <a:ext cx="7197725" cy="1066800"/>
          </a:xfrm>
          <a:custGeom>
            <a:avLst/>
            <a:gdLst>
              <a:gd name="T0" fmla="*/ 75 w 5027"/>
              <a:gd name="T1" fmla="*/ 1870 h 1882"/>
              <a:gd name="T2" fmla="*/ 176 w 5027"/>
              <a:gd name="T3" fmla="*/ 1664 h 1882"/>
              <a:gd name="T4" fmla="*/ 276 w 5027"/>
              <a:gd name="T5" fmla="*/ 1724 h 1882"/>
              <a:gd name="T6" fmla="*/ 377 w 5027"/>
              <a:gd name="T7" fmla="*/ 1780 h 1882"/>
              <a:gd name="T8" fmla="*/ 478 w 5027"/>
              <a:gd name="T9" fmla="*/ 1644 h 1882"/>
              <a:gd name="T10" fmla="*/ 578 w 5027"/>
              <a:gd name="T11" fmla="*/ 1748 h 1882"/>
              <a:gd name="T12" fmla="*/ 679 w 5027"/>
              <a:gd name="T13" fmla="*/ 134 h 1882"/>
              <a:gd name="T14" fmla="*/ 779 w 5027"/>
              <a:gd name="T15" fmla="*/ 238 h 1882"/>
              <a:gd name="T16" fmla="*/ 880 w 5027"/>
              <a:gd name="T17" fmla="*/ 102 h 1882"/>
              <a:gd name="T18" fmla="*/ 980 w 5027"/>
              <a:gd name="T19" fmla="*/ 158 h 1882"/>
              <a:gd name="T20" fmla="*/ 1081 w 5027"/>
              <a:gd name="T21" fmla="*/ 218 h 1882"/>
              <a:gd name="T22" fmla="*/ 1181 w 5027"/>
              <a:gd name="T23" fmla="*/ 12 h 1882"/>
              <a:gd name="T24" fmla="*/ 1282 w 5027"/>
              <a:gd name="T25" fmla="*/ 1417 h 1882"/>
              <a:gd name="T26" fmla="*/ 1382 w 5027"/>
              <a:gd name="T27" fmla="*/ 1710 h 1882"/>
              <a:gd name="T28" fmla="*/ 1483 w 5027"/>
              <a:gd name="T29" fmla="*/ 1788 h 1882"/>
              <a:gd name="T30" fmla="*/ 1583 w 5027"/>
              <a:gd name="T31" fmla="*/ 1673 h 1882"/>
              <a:gd name="T32" fmla="*/ 1684 w 5027"/>
              <a:gd name="T33" fmla="*/ 1735 h 1882"/>
              <a:gd name="T34" fmla="*/ 1784 w 5027"/>
              <a:gd name="T35" fmla="*/ 1820 h 1882"/>
              <a:gd name="T36" fmla="*/ 1885 w 5027"/>
              <a:gd name="T37" fmla="*/ 941 h 1882"/>
              <a:gd name="T38" fmla="*/ 1985 w 5027"/>
              <a:gd name="T39" fmla="*/ 62 h 1882"/>
              <a:gd name="T40" fmla="*/ 2086 w 5027"/>
              <a:gd name="T41" fmla="*/ 147 h 1882"/>
              <a:gd name="T42" fmla="*/ 2187 w 5027"/>
              <a:gd name="T43" fmla="*/ 209 h 1882"/>
              <a:gd name="T44" fmla="*/ 2287 w 5027"/>
              <a:gd name="T45" fmla="*/ 94 h 1882"/>
              <a:gd name="T46" fmla="*/ 2388 w 5027"/>
              <a:gd name="T47" fmla="*/ 172 h 1882"/>
              <a:gd name="T48" fmla="*/ 2488 w 5027"/>
              <a:gd name="T49" fmla="*/ 465 h 1882"/>
              <a:gd name="T50" fmla="*/ 2589 w 5027"/>
              <a:gd name="T51" fmla="*/ 1870 h 1882"/>
              <a:gd name="T52" fmla="*/ 2689 w 5027"/>
              <a:gd name="T53" fmla="*/ 1664 h 1882"/>
              <a:gd name="T54" fmla="*/ 2790 w 5027"/>
              <a:gd name="T55" fmla="*/ 1724 h 1882"/>
              <a:gd name="T56" fmla="*/ 2890 w 5027"/>
              <a:gd name="T57" fmla="*/ 1780 h 1882"/>
              <a:gd name="T58" fmla="*/ 2991 w 5027"/>
              <a:gd name="T59" fmla="*/ 1644 h 1882"/>
              <a:gd name="T60" fmla="*/ 3091 w 5027"/>
              <a:gd name="T61" fmla="*/ 1748 h 1882"/>
              <a:gd name="T62" fmla="*/ 3192 w 5027"/>
              <a:gd name="T63" fmla="*/ 134 h 1882"/>
              <a:gd name="T64" fmla="*/ 3292 w 5027"/>
              <a:gd name="T65" fmla="*/ 238 h 1882"/>
              <a:gd name="T66" fmla="*/ 3393 w 5027"/>
              <a:gd name="T67" fmla="*/ 102 h 1882"/>
              <a:gd name="T68" fmla="*/ 3493 w 5027"/>
              <a:gd name="T69" fmla="*/ 158 h 1882"/>
              <a:gd name="T70" fmla="*/ 3594 w 5027"/>
              <a:gd name="T71" fmla="*/ 218 h 1882"/>
              <a:gd name="T72" fmla="*/ 3695 w 5027"/>
              <a:gd name="T73" fmla="*/ 12 h 1882"/>
              <a:gd name="T74" fmla="*/ 3795 w 5027"/>
              <a:gd name="T75" fmla="*/ 1417 h 1882"/>
              <a:gd name="T76" fmla="*/ 3896 w 5027"/>
              <a:gd name="T77" fmla="*/ 1710 h 1882"/>
              <a:gd name="T78" fmla="*/ 3996 w 5027"/>
              <a:gd name="T79" fmla="*/ 1788 h 1882"/>
              <a:gd name="T80" fmla="*/ 4097 w 5027"/>
              <a:gd name="T81" fmla="*/ 1673 h 1882"/>
              <a:gd name="T82" fmla="*/ 4197 w 5027"/>
              <a:gd name="T83" fmla="*/ 1735 h 1882"/>
              <a:gd name="T84" fmla="*/ 4298 w 5027"/>
              <a:gd name="T85" fmla="*/ 1820 h 1882"/>
              <a:gd name="T86" fmla="*/ 4398 w 5027"/>
              <a:gd name="T87" fmla="*/ 941 h 1882"/>
              <a:gd name="T88" fmla="*/ 4499 w 5027"/>
              <a:gd name="T89" fmla="*/ 62 h 1882"/>
              <a:gd name="T90" fmla="*/ 4599 w 5027"/>
              <a:gd name="T91" fmla="*/ 147 h 1882"/>
              <a:gd name="T92" fmla="*/ 4700 w 5027"/>
              <a:gd name="T93" fmla="*/ 209 h 1882"/>
              <a:gd name="T94" fmla="*/ 4800 w 5027"/>
              <a:gd name="T95" fmla="*/ 94 h 1882"/>
              <a:gd name="T96" fmla="*/ 4901 w 5027"/>
              <a:gd name="T97" fmla="*/ 172 h 1882"/>
              <a:gd name="T98" fmla="*/ 5001 w 5027"/>
              <a:gd name="T99" fmla="*/ 465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27" h="1882">
                <a:moveTo>
                  <a:pt x="0" y="941"/>
                </a:moveTo>
                <a:cubicBezTo>
                  <a:pt x="4" y="1020"/>
                  <a:pt x="17" y="1283"/>
                  <a:pt x="25" y="1417"/>
                </a:cubicBezTo>
                <a:cubicBezTo>
                  <a:pt x="33" y="1551"/>
                  <a:pt x="42" y="1673"/>
                  <a:pt x="50" y="1748"/>
                </a:cubicBezTo>
                <a:cubicBezTo>
                  <a:pt x="58" y="1823"/>
                  <a:pt x="66" y="1858"/>
                  <a:pt x="75" y="1870"/>
                </a:cubicBezTo>
                <a:cubicBezTo>
                  <a:pt x="84" y="1882"/>
                  <a:pt x="93" y="1847"/>
                  <a:pt x="101" y="1820"/>
                </a:cubicBezTo>
                <a:cubicBezTo>
                  <a:pt x="109" y="1793"/>
                  <a:pt x="118" y="1739"/>
                  <a:pt x="126" y="1710"/>
                </a:cubicBezTo>
                <a:cubicBezTo>
                  <a:pt x="134" y="1681"/>
                  <a:pt x="143" y="1652"/>
                  <a:pt x="151" y="1644"/>
                </a:cubicBezTo>
                <a:cubicBezTo>
                  <a:pt x="159" y="1636"/>
                  <a:pt x="168" y="1649"/>
                  <a:pt x="176" y="1664"/>
                </a:cubicBezTo>
                <a:cubicBezTo>
                  <a:pt x="184" y="1679"/>
                  <a:pt x="193" y="1714"/>
                  <a:pt x="201" y="1735"/>
                </a:cubicBezTo>
                <a:cubicBezTo>
                  <a:pt x="209" y="1756"/>
                  <a:pt x="218" y="1781"/>
                  <a:pt x="226" y="1788"/>
                </a:cubicBezTo>
                <a:cubicBezTo>
                  <a:pt x="234" y="1795"/>
                  <a:pt x="243" y="1791"/>
                  <a:pt x="251" y="1780"/>
                </a:cubicBezTo>
                <a:cubicBezTo>
                  <a:pt x="259" y="1769"/>
                  <a:pt x="268" y="1742"/>
                  <a:pt x="276" y="1724"/>
                </a:cubicBezTo>
                <a:cubicBezTo>
                  <a:pt x="284" y="1706"/>
                  <a:pt x="294" y="1681"/>
                  <a:pt x="302" y="1673"/>
                </a:cubicBezTo>
                <a:cubicBezTo>
                  <a:pt x="310" y="1665"/>
                  <a:pt x="319" y="1665"/>
                  <a:pt x="327" y="1673"/>
                </a:cubicBezTo>
                <a:cubicBezTo>
                  <a:pt x="335" y="1681"/>
                  <a:pt x="344" y="1706"/>
                  <a:pt x="352" y="1724"/>
                </a:cubicBezTo>
                <a:cubicBezTo>
                  <a:pt x="360" y="1742"/>
                  <a:pt x="369" y="1769"/>
                  <a:pt x="377" y="1780"/>
                </a:cubicBezTo>
                <a:cubicBezTo>
                  <a:pt x="385" y="1791"/>
                  <a:pt x="394" y="1795"/>
                  <a:pt x="402" y="1788"/>
                </a:cubicBezTo>
                <a:cubicBezTo>
                  <a:pt x="410" y="1781"/>
                  <a:pt x="419" y="1756"/>
                  <a:pt x="427" y="1735"/>
                </a:cubicBezTo>
                <a:cubicBezTo>
                  <a:pt x="435" y="1714"/>
                  <a:pt x="444" y="1679"/>
                  <a:pt x="452" y="1664"/>
                </a:cubicBezTo>
                <a:cubicBezTo>
                  <a:pt x="460" y="1649"/>
                  <a:pt x="470" y="1636"/>
                  <a:pt x="478" y="1644"/>
                </a:cubicBezTo>
                <a:cubicBezTo>
                  <a:pt x="486" y="1652"/>
                  <a:pt x="495" y="1681"/>
                  <a:pt x="503" y="1710"/>
                </a:cubicBezTo>
                <a:cubicBezTo>
                  <a:pt x="511" y="1739"/>
                  <a:pt x="520" y="1793"/>
                  <a:pt x="528" y="1820"/>
                </a:cubicBezTo>
                <a:cubicBezTo>
                  <a:pt x="536" y="1847"/>
                  <a:pt x="545" y="1882"/>
                  <a:pt x="553" y="1870"/>
                </a:cubicBezTo>
                <a:cubicBezTo>
                  <a:pt x="561" y="1858"/>
                  <a:pt x="570" y="1823"/>
                  <a:pt x="578" y="1748"/>
                </a:cubicBezTo>
                <a:cubicBezTo>
                  <a:pt x="586" y="1673"/>
                  <a:pt x="595" y="1551"/>
                  <a:pt x="603" y="1417"/>
                </a:cubicBezTo>
                <a:cubicBezTo>
                  <a:pt x="611" y="1283"/>
                  <a:pt x="620" y="1100"/>
                  <a:pt x="628" y="941"/>
                </a:cubicBezTo>
                <a:cubicBezTo>
                  <a:pt x="636" y="782"/>
                  <a:pt x="645" y="599"/>
                  <a:pt x="653" y="465"/>
                </a:cubicBezTo>
                <a:cubicBezTo>
                  <a:pt x="661" y="331"/>
                  <a:pt x="670" y="209"/>
                  <a:pt x="679" y="134"/>
                </a:cubicBezTo>
                <a:cubicBezTo>
                  <a:pt x="688" y="59"/>
                  <a:pt x="696" y="24"/>
                  <a:pt x="704" y="12"/>
                </a:cubicBezTo>
                <a:cubicBezTo>
                  <a:pt x="712" y="0"/>
                  <a:pt x="721" y="35"/>
                  <a:pt x="729" y="62"/>
                </a:cubicBezTo>
                <a:cubicBezTo>
                  <a:pt x="737" y="89"/>
                  <a:pt x="746" y="143"/>
                  <a:pt x="754" y="172"/>
                </a:cubicBezTo>
                <a:cubicBezTo>
                  <a:pt x="762" y="201"/>
                  <a:pt x="771" y="230"/>
                  <a:pt x="779" y="238"/>
                </a:cubicBezTo>
                <a:cubicBezTo>
                  <a:pt x="787" y="246"/>
                  <a:pt x="796" y="233"/>
                  <a:pt x="804" y="218"/>
                </a:cubicBezTo>
                <a:cubicBezTo>
                  <a:pt x="812" y="203"/>
                  <a:pt x="821" y="168"/>
                  <a:pt x="829" y="147"/>
                </a:cubicBezTo>
                <a:cubicBezTo>
                  <a:pt x="837" y="126"/>
                  <a:pt x="847" y="101"/>
                  <a:pt x="855" y="94"/>
                </a:cubicBezTo>
                <a:cubicBezTo>
                  <a:pt x="863" y="87"/>
                  <a:pt x="872" y="91"/>
                  <a:pt x="880" y="102"/>
                </a:cubicBezTo>
                <a:cubicBezTo>
                  <a:pt x="888" y="113"/>
                  <a:pt x="897" y="140"/>
                  <a:pt x="905" y="158"/>
                </a:cubicBezTo>
                <a:cubicBezTo>
                  <a:pt x="913" y="176"/>
                  <a:pt x="922" y="201"/>
                  <a:pt x="930" y="209"/>
                </a:cubicBezTo>
                <a:cubicBezTo>
                  <a:pt x="938" y="217"/>
                  <a:pt x="947" y="217"/>
                  <a:pt x="955" y="209"/>
                </a:cubicBezTo>
                <a:cubicBezTo>
                  <a:pt x="963" y="201"/>
                  <a:pt x="972" y="176"/>
                  <a:pt x="980" y="158"/>
                </a:cubicBezTo>
                <a:cubicBezTo>
                  <a:pt x="988" y="140"/>
                  <a:pt x="997" y="113"/>
                  <a:pt x="1005" y="102"/>
                </a:cubicBezTo>
                <a:cubicBezTo>
                  <a:pt x="1013" y="91"/>
                  <a:pt x="1022" y="87"/>
                  <a:pt x="1030" y="94"/>
                </a:cubicBezTo>
                <a:cubicBezTo>
                  <a:pt x="1038" y="101"/>
                  <a:pt x="1048" y="126"/>
                  <a:pt x="1056" y="147"/>
                </a:cubicBezTo>
                <a:cubicBezTo>
                  <a:pt x="1064" y="168"/>
                  <a:pt x="1073" y="203"/>
                  <a:pt x="1081" y="218"/>
                </a:cubicBezTo>
                <a:cubicBezTo>
                  <a:pt x="1089" y="233"/>
                  <a:pt x="1098" y="246"/>
                  <a:pt x="1106" y="238"/>
                </a:cubicBezTo>
                <a:cubicBezTo>
                  <a:pt x="1114" y="230"/>
                  <a:pt x="1123" y="201"/>
                  <a:pt x="1131" y="172"/>
                </a:cubicBezTo>
                <a:cubicBezTo>
                  <a:pt x="1139" y="143"/>
                  <a:pt x="1148" y="89"/>
                  <a:pt x="1156" y="62"/>
                </a:cubicBezTo>
                <a:cubicBezTo>
                  <a:pt x="1164" y="35"/>
                  <a:pt x="1173" y="0"/>
                  <a:pt x="1181" y="12"/>
                </a:cubicBezTo>
                <a:cubicBezTo>
                  <a:pt x="1189" y="24"/>
                  <a:pt x="1198" y="59"/>
                  <a:pt x="1206" y="134"/>
                </a:cubicBezTo>
                <a:cubicBezTo>
                  <a:pt x="1214" y="209"/>
                  <a:pt x="1224" y="331"/>
                  <a:pt x="1232" y="465"/>
                </a:cubicBezTo>
                <a:cubicBezTo>
                  <a:pt x="1240" y="599"/>
                  <a:pt x="1249" y="782"/>
                  <a:pt x="1257" y="941"/>
                </a:cubicBezTo>
                <a:cubicBezTo>
                  <a:pt x="1265" y="1100"/>
                  <a:pt x="1274" y="1283"/>
                  <a:pt x="1282" y="1417"/>
                </a:cubicBezTo>
                <a:cubicBezTo>
                  <a:pt x="1290" y="1551"/>
                  <a:pt x="1299" y="1673"/>
                  <a:pt x="1307" y="1748"/>
                </a:cubicBezTo>
                <a:cubicBezTo>
                  <a:pt x="1315" y="1823"/>
                  <a:pt x="1324" y="1858"/>
                  <a:pt x="1332" y="1870"/>
                </a:cubicBezTo>
                <a:cubicBezTo>
                  <a:pt x="1340" y="1882"/>
                  <a:pt x="1349" y="1847"/>
                  <a:pt x="1357" y="1820"/>
                </a:cubicBezTo>
                <a:cubicBezTo>
                  <a:pt x="1365" y="1793"/>
                  <a:pt x="1374" y="1739"/>
                  <a:pt x="1382" y="1710"/>
                </a:cubicBezTo>
                <a:cubicBezTo>
                  <a:pt x="1390" y="1681"/>
                  <a:pt x="1398" y="1652"/>
                  <a:pt x="1407" y="1644"/>
                </a:cubicBezTo>
                <a:cubicBezTo>
                  <a:pt x="1416" y="1636"/>
                  <a:pt x="1425" y="1649"/>
                  <a:pt x="1433" y="1664"/>
                </a:cubicBezTo>
                <a:cubicBezTo>
                  <a:pt x="1441" y="1679"/>
                  <a:pt x="1450" y="1714"/>
                  <a:pt x="1458" y="1735"/>
                </a:cubicBezTo>
                <a:cubicBezTo>
                  <a:pt x="1466" y="1756"/>
                  <a:pt x="1475" y="1781"/>
                  <a:pt x="1483" y="1788"/>
                </a:cubicBezTo>
                <a:cubicBezTo>
                  <a:pt x="1491" y="1795"/>
                  <a:pt x="1500" y="1791"/>
                  <a:pt x="1508" y="1780"/>
                </a:cubicBezTo>
                <a:cubicBezTo>
                  <a:pt x="1516" y="1769"/>
                  <a:pt x="1525" y="1742"/>
                  <a:pt x="1533" y="1724"/>
                </a:cubicBezTo>
                <a:cubicBezTo>
                  <a:pt x="1541" y="1706"/>
                  <a:pt x="1550" y="1681"/>
                  <a:pt x="1558" y="1673"/>
                </a:cubicBezTo>
                <a:cubicBezTo>
                  <a:pt x="1566" y="1665"/>
                  <a:pt x="1575" y="1665"/>
                  <a:pt x="1583" y="1673"/>
                </a:cubicBezTo>
                <a:cubicBezTo>
                  <a:pt x="1591" y="1681"/>
                  <a:pt x="1600" y="1706"/>
                  <a:pt x="1608" y="1724"/>
                </a:cubicBezTo>
                <a:cubicBezTo>
                  <a:pt x="1616" y="1742"/>
                  <a:pt x="1626" y="1769"/>
                  <a:pt x="1634" y="1780"/>
                </a:cubicBezTo>
                <a:cubicBezTo>
                  <a:pt x="1642" y="1791"/>
                  <a:pt x="1651" y="1795"/>
                  <a:pt x="1659" y="1788"/>
                </a:cubicBezTo>
                <a:cubicBezTo>
                  <a:pt x="1667" y="1781"/>
                  <a:pt x="1676" y="1756"/>
                  <a:pt x="1684" y="1735"/>
                </a:cubicBezTo>
                <a:cubicBezTo>
                  <a:pt x="1692" y="1714"/>
                  <a:pt x="1701" y="1679"/>
                  <a:pt x="1709" y="1664"/>
                </a:cubicBezTo>
                <a:cubicBezTo>
                  <a:pt x="1717" y="1649"/>
                  <a:pt x="1726" y="1636"/>
                  <a:pt x="1734" y="1644"/>
                </a:cubicBezTo>
                <a:cubicBezTo>
                  <a:pt x="1742" y="1652"/>
                  <a:pt x="1751" y="1681"/>
                  <a:pt x="1759" y="1710"/>
                </a:cubicBezTo>
                <a:cubicBezTo>
                  <a:pt x="1767" y="1739"/>
                  <a:pt x="1776" y="1793"/>
                  <a:pt x="1784" y="1820"/>
                </a:cubicBezTo>
                <a:cubicBezTo>
                  <a:pt x="1792" y="1847"/>
                  <a:pt x="1802" y="1882"/>
                  <a:pt x="1810" y="1870"/>
                </a:cubicBezTo>
                <a:cubicBezTo>
                  <a:pt x="1818" y="1858"/>
                  <a:pt x="1827" y="1823"/>
                  <a:pt x="1835" y="1748"/>
                </a:cubicBezTo>
                <a:cubicBezTo>
                  <a:pt x="1843" y="1673"/>
                  <a:pt x="1852" y="1551"/>
                  <a:pt x="1860" y="1417"/>
                </a:cubicBezTo>
                <a:cubicBezTo>
                  <a:pt x="1868" y="1283"/>
                  <a:pt x="1877" y="1100"/>
                  <a:pt x="1885" y="941"/>
                </a:cubicBezTo>
                <a:cubicBezTo>
                  <a:pt x="1893" y="782"/>
                  <a:pt x="1902" y="599"/>
                  <a:pt x="1910" y="465"/>
                </a:cubicBezTo>
                <a:cubicBezTo>
                  <a:pt x="1918" y="331"/>
                  <a:pt x="1927" y="209"/>
                  <a:pt x="1935" y="134"/>
                </a:cubicBezTo>
                <a:cubicBezTo>
                  <a:pt x="1943" y="59"/>
                  <a:pt x="1952" y="24"/>
                  <a:pt x="1960" y="12"/>
                </a:cubicBezTo>
                <a:cubicBezTo>
                  <a:pt x="1968" y="0"/>
                  <a:pt x="1977" y="35"/>
                  <a:pt x="1985" y="62"/>
                </a:cubicBezTo>
                <a:cubicBezTo>
                  <a:pt x="1993" y="89"/>
                  <a:pt x="2003" y="143"/>
                  <a:pt x="2011" y="172"/>
                </a:cubicBezTo>
                <a:cubicBezTo>
                  <a:pt x="2019" y="201"/>
                  <a:pt x="2028" y="230"/>
                  <a:pt x="2036" y="238"/>
                </a:cubicBezTo>
                <a:cubicBezTo>
                  <a:pt x="2044" y="246"/>
                  <a:pt x="2053" y="233"/>
                  <a:pt x="2061" y="218"/>
                </a:cubicBezTo>
                <a:cubicBezTo>
                  <a:pt x="2069" y="203"/>
                  <a:pt x="2078" y="168"/>
                  <a:pt x="2086" y="147"/>
                </a:cubicBezTo>
                <a:cubicBezTo>
                  <a:pt x="2094" y="126"/>
                  <a:pt x="2103" y="101"/>
                  <a:pt x="2111" y="94"/>
                </a:cubicBezTo>
                <a:cubicBezTo>
                  <a:pt x="2119" y="87"/>
                  <a:pt x="2128" y="91"/>
                  <a:pt x="2136" y="102"/>
                </a:cubicBezTo>
                <a:cubicBezTo>
                  <a:pt x="2144" y="113"/>
                  <a:pt x="2153" y="140"/>
                  <a:pt x="2161" y="158"/>
                </a:cubicBezTo>
                <a:cubicBezTo>
                  <a:pt x="2169" y="176"/>
                  <a:pt x="2179" y="201"/>
                  <a:pt x="2187" y="209"/>
                </a:cubicBezTo>
                <a:cubicBezTo>
                  <a:pt x="2195" y="217"/>
                  <a:pt x="2204" y="217"/>
                  <a:pt x="2212" y="209"/>
                </a:cubicBezTo>
                <a:cubicBezTo>
                  <a:pt x="2220" y="201"/>
                  <a:pt x="2229" y="176"/>
                  <a:pt x="2237" y="158"/>
                </a:cubicBezTo>
                <a:cubicBezTo>
                  <a:pt x="2245" y="140"/>
                  <a:pt x="2254" y="113"/>
                  <a:pt x="2262" y="102"/>
                </a:cubicBezTo>
                <a:cubicBezTo>
                  <a:pt x="2270" y="91"/>
                  <a:pt x="2279" y="87"/>
                  <a:pt x="2287" y="94"/>
                </a:cubicBezTo>
                <a:cubicBezTo>
                  <a:pt x="2295" y="101"/>
                  <a:pt x="2304" y="126"/>
                  <a:pt x="2312" y="147"/>
                </a:cubicBezTo>
                <a:cubicBezTo>
                  <a:pt x="2320" y="168"/>
                  <a:pt x="2329" y="203"/>
                  <a:pt x="2337" y="218"/>
                </a:cubicBezTo>
                <a:cubicBezTo>
                  <a:pt x="2345" y="233"/>
                  <a:pt x="2354" y="246"/>
                  <a:pt x="2362" y="238"/>
                </a:cubicBezTo>
                <a:cubicBezTo>
                  <a:pt x="2370" y="230"/>
                  <a:pt x="2380" y="201"/>
                  <a:pt x="2388" y="172"/>
                </a:cubicBezTo>
                <a:cubicBezTo>
                  <a:pt x="2396" y="143"/>
                  <a:pt x="2405" y="89"/>
                  <a:pt x="2413" y="62"/>
                </a:cubicBezTo>
                <a:cubicBezTo>
                  <a:pt x="2421" y="35"/>
                  <a:pt x="2430" y="0"/>
                  <a:pt x="2438" y="12"/>
                </a:cubicBezTo>
                <a:cubicBezTo>
                  <a:pt x="2446" y="24"/>
                  <a:pt x="2455" y="59"/>
                  <a:pt x="2463" y="134"/>
                </a:cubicBezTo>
                <a:cubicBezTo>
                  <a:pt x="2471" y="209"/>
                  <a:pt x="2480" y="331"/>
                  <a:pt x="2488" y="465"/>
                </a:cubicBezTo>
                <a:cubicBezTo>
                  <a:pt x="2496" y="599"/>
                  <a:pt x="2505" y="782"/>
                  <a:pt x="2513" y="941"/>
                </a:cubicBezTo>
                <a:cubicBezTo>
                  <a:pt x="2521" y="1100"/>
                  <a:pt x="2530" y="1283"/>
                  <a:pt x="2538" y="1417"/>
                </a:cubicBezTo>
                <a:cubicBezTo>
                  <a:pt x="2546" y="1551"/>
                  <a:pt x="2556" y="1673"/>
                  <a:pt x="2564" y="1748"/>
                </a:cubicBezTo>
                <a:cubicBezTo>
                  <a:pt x="2572" y="1823"/>
                  <a:pt x="2581" y="1858"/>
                  <a:pt x="2589" y="1870"/>
                </a:cubicBezTo>
                <a:cubicBezTo>
                  <a:pt x="2597" y="1882"/>
                  <a:pt x="2606" y="1847"/>
                  <a:pt x="2614" y="1820"/>
                </a:cubicBezTo>
                <a:cubicBezTo>
                  <a:pt x="2622" y="1793"/>
                  <a:pt x="2631" y="1739"/>
                  <a:pt x="2639" y="1710"/>
                </a:cubicBezTo>
                <a:cubicBezTo>
                  <a:pt x="2647" y="1681"/>
                  <a:pt x="2656" y="1652"/>
                  <a:pt x="2664" y="1644"/>
                </a:cubicBezTo>
                <a:cubicBezTo>
                  <a:pt x="2672" y="1636"/>
                  <a:pt x="2681" y="1649"/>
                  <a:pt x="2689" y="1664"/>
                </a:cubicBezTo>
                <a:cubicBezTo>
                  <a:pt x="2697" y="1679"/>
                  <a:pt x="2706" y="1714"/>
                  <a:pt x="2714" y="1735"/>
                </a:cubicBezTo>
                <a:cubicBezTo>
                  <a:pt x="2722" y="1756"/>
                  <a:pt x="2731" y="1781"/>
                  <a:pt x="2739" y="1788"/>
                </a:cubicBezTo>
                <a:cubicBezTo>
                  <a:pt x="2747" y="1795"/>
                  <a:pt x="2757" y="1791"/>
                  <a:pt x="2765" y="1780"/>
                </a:cubicBezTo>
                <a:cubicBezTo>
                  <a:pt x="2773" y="1769"/>
                  <a:pt x="2782" y="1742"/>
                  <a:pt x="2790" y="1724"/>
                </a:cubicBezTo>
                <a:cubicBezTo>
                  <a:pt x="2798" y="1706"/>
                  <a:pt x="2807" y="1681"/>
                  <a:pt x="2815" y="1673"/>
                </a:cubicBezTo>
                <a:cubicBezTo>
                  <a:pt x="2823" y="1665"/>
                  <a:pt x="2832" y="1665"/>
                  <a:pt x="2840" y="1673"/>
                </a:cubicBezTo>
                <a:cubicBezTo>
                  <a:pt x="2848" y="1681"/>
                  <a:pt x="2857" y="1706"/>
                  <a:pt x="2865" y="1724"/>
                </a:cubicBezTo>
                <a:cubicBezTo>
                  <a:pt x="2873" y="1742"/>
                  <a:pt x="2882" y="1769"/>
                  <a:pt x="2890" y="1780"/>
                </a:cubicBezTo>
                <a:cubicBezTo>
                  <a:pt x="2898" y="1791"/>
                  <a:pt x="2907" y="1795"/>
                  <a:pt x="2915" y="1788"/>
                </a:cubicBezTo>
                <a:cubicBezTo>
                  <a:pt x="2923" y="1781"/>
                  <a:pt x="2933" y="1756"/>
                  <a:pt x="2941" y="1735"/>
                </a:cubicBezTo>
                <a:cubicBezTo>
                  <a:pt x="2949" y="1714"/>
                  <a:pt x="2958" y="1679"/>
                  <a:pt x="2966" y="1664"/>
                </a:cubicBezTo>
                <a:cubicBezTo>
                  <a:pt x="2974" y="1649"/>
                  <a:pt x="2983" y="1636"/>
                  <a:pt x="2991" y="1644"/>
                </a:cubicBezTo>
                <a:cubicBezTo>
                  <a:pt x="2999" y="1652"/>
                  <a:pt x="3008" y="1681"/>
                  <a:pt x="3016" y="1710"/>
                </a:cubicBezTo>
                <a:cubicBezTo>
                  <a:pt x="3024" y="1739"/>
                  <a:pt x="3033" y="1793"/>
                  <a:pt x="3041" y="1820"/>
                </a:cubicBezTo>
                <a:cubicBezTo>
                  <a:pt x="3049" y="1847"/>
                  <a:pt x="3058" y="1882"/>
                  <a:pt x="3066" y="1870"/>
                </a:cubicBezTo>
                <a:cubicBezTo>
                  <a:pt x="3074" y="1858"/>
                  <a:pt x="3083" y="1823"/>
                  <a:pt x="3091" y="1748"/>
                </a:cubicBezTo>
                <a:cubicBezTo>
                  <a:pt x="3099" y="1673"/>
                  <a:pt x="3108" y="1551"/>
                  <a:pt x="3116" y="1417"/>
                </a:cubicBezTo>
                <a:cubicBezTo>
                  <a:pt x="3124" y="1283"/>
                  <a:pt x="3134" y="1100"/>
                  <a:pt x="3142" y="941"/>
                </a:cubicBezTo>
                <a:cubicBezTo>
                  <a:pt x="3150" y="782"/>
                  <a:pt x="3159" y="599"/>
                  <a:pt x="3167" y="465"/>
                </a:cubicBezTo>
                <a:cubicBezTo>
                  <a:pt x="3175" y="331"/>
                  <a:pt x="3184" y="209"/>
                  <a:pt x="3192" y="134"/>
                </a:cubicBezTo>
                <a:cubicBezTo>
                  <a:pt x="3200" y="59"/>
                  <a:pt x="3209" y="24"/>
                  <a:pt x="3217" y="12"/>
                </a:cubicBezTo>
                <a:cubicBezTo>
                  <a:pt x="3225" y="0"/>
                  <a:pt x="3234" y="35"/>
                  <a:pt x="3242" y="62"/>
                </a:cubicBezTo>
                <a:cubicBezTo>
                  <a:pt x="3250" y="89"/>
                  <a:pt x="3259" y="143"/>
                  <a:pt x="3267" y="172"/>
                </a:cubicBezTo>
                <a:cubicBezTo>
                  <a:pt x="3275" y="201"/>
                  <a:pt x="3284" y="230"/>
                  <a:pt x="3292" y="238"/>
                </a:cubicBezTo>
                <a:cubicBezTo>
                  <a:pt x="3300" y="246"/>
                  <a:pt x="3310" y="233"/>
                  <a:pt x="3318" y="218"/>
                </a:cubicBezTo>
                <a:cubicBezTo>
                  <a:pt x="3326" y="203"/>
                  <a:pt x="3335" y="168"/>
                  <a:pt x="3343" y="147"/>
                </a:cubicBezTo>
                <a:cubicBezTo>
                  <a:pt x="3351" y="126"/>
                  <a:pt x="3360" y="101"/>
                  <a:pt x="3368" y="94"/>
                </a:cubicBezTo>
                <a:cubicBezTo>
                  <a:pt x="3376" y="87"/>
                  <a:pt x="3385" y="91"/>
                  <a:pt x="3393" y="102"/>
                </a:cubicBezTo>
                <a:cubicBezTo>
                  <a:pt x="3401" y="113"/>
                  <a:pt x="3410" y="140"/>
                  <a:pt x="3418" y="158"/>
                </a:cubicBezTo>
                <a:cubicBezTo>
                  <a:pt x="3426" y="176"/>
                  <a:pt x="3435" y="201"/>
                  <a:pt x="3443" y="209"/>
                </a:cubicBezTo>
                <a:cubicBezTo>
                  <a:pt x="3451" y="217"/>
                  <a:pt x="3460" y="217"/>
                  <a:pt x="3468" y="209"/>
                </a:cubicBezTo>
                <a:cubicBezTo>
                  <a:pt x="3476" y="201"/>
                  <a:pt x="3485" y="176"/>
                  <a:pt x="3493" y="158"/>
                </a:cubicBezTo>
                <a:cubicBezTo>
                  <a:pt x="3501" y="140"/>
                  <a:pt x="3511" y="113"/>
                  <a:pt x="3519" y="102"/>
                </a:cubicBezTo>
                <a:cubicBezTo>
                  <a:pt x="3527" y="91"/>
                  <a:pt x="3536" y="87"/>
                  <a:pt x="3544" y="94"/>
                </a:cubicBezTo>
                <a:cubicBezTo>
                  <a:pt x="3552" y="101"/>
                  <a:pt x="3561" y="126"/>
                  <a:pt x="3569" y="147"/>
                </a:cubicBezTo>
                <a:cubicBezTo>
                  <a:pt x="3577" y="168"/>
                  <a:pt x="3586" y="203"/>
                  <a:pt x="3594" y="218"/>
                </a:cubicBezTo>
                <a:cubicBezTo>
                  <a:pt x="3602" y="233"/>
                  <a:pt x="3611" y="246"/>
                  <a:pt x="3619" y="238"/>
                </a:cubicBezTo>
                <a:cubicBezTo>
                  <a:pt x="3627" y="230"/>
                  <a:pt x="3636" y="201"/>
                  <a:pt x="3644" y="172"/>
                </a:cubicBezTo>
                <a:cubicBezTo>
                  <a:pt x="3652" y="143"/>
                  <a:pt x="3661" y="89"/>
                  <a:pt x="3669" y="62"/>
                </a:cubicBezTo>
                <a:cubicBezTo>
                  <a:pt x="3677" y="35"/>
                  <a:pt x="3686" y="0"/>
                  <a:pt x="3695" y="12"/>
                </a:cubicBezTo>
                <a:cubicBezTo>
                  <a:pt x="3704" y="24"/>
                  <a:pt x="3712" y="59"/>
                  <a:pt x="3720" y="134"/>
                </a:cubicBezTo>
                <a:cubicBezTo>
                  <a:pt x="3728" y="209"/>
                  <a:pt x="3737" y="331"/>
                  <a:pt x="3745" y="465"/>
                </a:cubicBezTo>
                <a:cubicBezTo>
                  <a:pt x="3753" y="599"/>
                  <a:pt x="3762" y="782"/>
                  <a:pt x="3770" y="941"/>
                </a:cubicBezTo>
                <a:cubicBezTo>
                  <a:pt x="3778" y="1100"/>
                  <a:pt x="3787" y="1283"/>
                  <a:pt x="3795" y="1417"/>
                </a:cubicBezTo>
                <a:cubicBezTo>
                  <a:pt x="3803" y="1551"/>
                  <a:pt x="3812" y="1673"/>
                  <a:pt x="3820" y="1748"/>
                </a:cubicBezTo>
                <a:cubicBezTo>
                  <a:pt x="3828" y="1823"/>
                  <a:pt x="3837" y="1858"/>
                  <a:pt x="3845" y="1870"/>
                </a:cubicBezTo>
                <a:cubicBezTo>
                  <a:pt x="3853" y="1882"/>
                  <a:pt x="3862" y="1847"/>
                  <a:pt x="3870" y="1820"/>
                </a:cubicBezTo>
                <a:cubicBezTo>
                  <a:pt x="3878" y="1793"/>
                  <a:pt x="3888" y="1739"/>
                  <a:pt x="3896" y="1710"/>
                </a:cubicBezTo>
                <a:cubicBezTo>
                  <a:pt x="3904" y="1681"/>
                  <a:pt x="3913" y="1652"/>
                  <a:pt x="3921" y="1644"/>
                </a:cubicBezTo>
                <a:cubicBezTo>
                  <a:pt x="3929" y="1636"/>
                  <a:pt x="3938" y="1649"/>
                  <a:pt x="3946" y="1664"/>
                </a:cubicBezTo>
                <a:cubicBezTo>
                  <a:pt x="3954" y="1679"/>
                  <a:pt x="3963" y="1714"/>
                  <a:pt x="3971" y="1735"/>
                </a:cubicBezTo>
                <a:cubicBezTo>
                  <a:pt x="3979" y="1756"/>
                  <a:pt x="3988" y="1781"/>
                  <a:pt x="3996" y="1788"/>
                </a:cubicBezTo>
                <a:cubicBezTo>
                  <a:pt x="4004" y="1795"/>
                  <a:pt x="4013" y="1791"/>
                  <a:pt x="4021" y="1780"/>
                </a:cubicBezTo>
                <a:cubicBezTo>
                  <a:pt x="4029" y="1769"/>
                  <a:pt x="4038" y="1742"/>
                  <a:pt x="4046" y="1724"/>
                </a:cubicBezTo>
                <a:cubicBezTo>
                  <a:pt x="4054" y="1706"/>
                  <a:pt x="4064" y="1681"/>
                  <a:pt x="4072" y="1673"/>
                </a:cubicBezTo>
                <a:cubicBezTo>
                  <a:pt x="4080" y="1665"/>
                  <a:pt x="4089" y="1665"/>
                  <a:pt x="4097" y="1673"/>
                </a:cubicBezTo>
                <a:cubicBezTo>
                  <a:pt x="4105" y="1681"/>
                  <a:pt x="4114" y="1706"/>
                  <a:pt x="4122" y="1724"/>
                </a:cubicBezTo>
                <a:cubicBezTo>
                  <a:pt x="4130" y="1742"/>
                  <a:pt x="4139" y="1769"/>
                  <a:pt x="4147" y="1780"/>
                </a:cubicBezTo>
                <a:cubicBezTo>
                  <a:pt x="4155" y="1791"/>
                  <a:pt x="4164" y="1795"/>
                  <a:pt x="4172" y="1788"/>
                </a:cubicBezTo>
                <a:cubicBezTo>
                  <a:pt x="4180" y="1781"/>
                  <a:pt x="4189" y="1756"/>
                  <a:pt x="4197" y="1735"/>
                </a:cubicBezTo>
                <a:cubicBezTo>
                  <a:pt x="4205" y="1714"/>
                  <a:pt x="4214" y="1679"/>
                  <a:pt x="4222" y="1664"/>
                </a:cubicBezTo>
                <a:cubicBezTo>
                  <a:pt x="4230" y="1649"/>
                  <a:pt x="4238" y="1636"/>
                  <a:pt x="4247" y="1644"/>
                </a:cubicBezTo>
                <a:cubicBezTo>
                  <a:pt x="4256" y="1652"/>
                  <a:pt x="4265" y="1681"/>
                  <a:pt x="4273" y="1710"/>
                </a:cubicBezTo>
                <a:cubicBezTo>
                  <a:pt x="4281" y="1739"/>
                  <a:pt x="4290" y="1793"/>
                  <a:pt x="4298" y="1820"/>
                </a:cubicBezTo>
                <a:cubicBezTo>
                  <a:pt x="4306" y="1847"/>
                  <a:pt x="4315" y="1882"/>
                  <a:pt x="4323" y="1870"/>
                </a:cubicBezTo>
                <a:cubicBezTo>
                  <a:pt x="4331" y="1858"/>
                  <a:pt x="4340" y="1823"/>
                  <a:pt x="4348" y="1748"/>
                </a:cubicBezTo>
                <a:cubicBezTo>
                  <a:pt x="4356" y="1673"/>
                  <a:pt x="4365" y="1551"/>
                  <a:pt x="4373" y="1417"/>
                </a:cubicBezTo>
                <a:cubicBezTo>
                  <a:pt x="4381" y="1283"/>
                  <a:pt x="4390" y="1100"/>
                  <a:pt x="4398" y="941"/>
                </a:cubicBezTo>
                <a:cubicBezTo>
                  <a:pt x="4406" y="782"/>
                  <a:pt x="4415" y="599"/>
                  <a:pt x="4423" y="465"/>
                </a:cubicBezTo>
                <a:cubicBezTo>
                  <a:pt x="4431" y="331"/>
                  <a:pt x="4440" y="209"/>
                  <a:pt x="4448" y="134"/>
                </a:cubicBezTo>
                <a:cubicBezTo>
                  <a:pt x="4456" y="59"/>
                  <a:pt x="4466" y="24"/>
                  <a:pt x="4474" y="12"/>
                </a:cubicBezTo>
                <a:cubicBezTo>
                  <a:pt x="4482" y="0"/>
                  <a:pt x="4491" y="35"/>
                  <a:pt x="4499" y="62"/>
                </a:cubicBezTo>
                <a:cubicBezTo>
                  <a:pt x="4507" y="89"/>
                  <a:pt x="4516" y="143"/>
                  <a:pt x="4524" y="172"/>
                </a:cubicBezTo>
                <a:cubicBezTo>
                  <a:pt x="4532" y="201"/>
                  <a:pt x="4541" y="230"/>
                  <a:pt x="4549" y="238"/>
                </a:cubicBezTo>
                <a:cubicBezTo>
                  <a:pt x="4557" y="246"/>
                  <a:pt x="4566" y="233"/>
                  <a:pt x="4574" y="218"/>
                </a:cubicBezTo>
                <a:cubicBezTo>
                  <a:pt x="4582" y="203"/>
                  <a:pt x="4591" y="168"/>
                  <a:pt x="4599" y="147"/>
                </a:cubicBezTo>
                <a:cubicBezTo>
                  <a:pt x="4607" y="126"/>
                  <a:pt x="4616" y="101"/>
                  <a:pt x="4624" y="94"/>
                </a:cubicBezTo>
                <a:cubicBezTo>
                  <a:pt x="4632" y="87"/>
                  <a:pt x="4642" y="91"/>
                  <a:pt x="4650" y="102"/>
                </a:cubicBezTo>
                <a:cubicBezTo>
                  <a:pt x="4658" y="113"/>
                  <a:pt x="4667" y="140"/>
                  <a:pt x="4675" y="158"/>
                </a:cubicBezTo>
                <a:cubicBezTo>
                  <a:pt x="4683" y="176"/>
                  <a:pt x="4692" y="201"/>
                  <a:pt x="4700" y="209"/>
                </a:cubicBezTo>
                <a:cubicBezTo>
                  <a:pt x="4708" y="217"/>
                  <a:pt x="4717" y="217"/>
                  <a:pt x="4725" y="209"/>
                </a:cubicBezTo>
                <a:cubicBezTo>
                  <a:pt x="4733" y="201"/>
                  <a:pt x="4742" y="176"/>
                  <a:pt x="4750" y="158"/>
                </a:cubicBezTo>
                <a:cubicBezTo>
                  <a:pt x="4758" y="140"/>
                  <a:pt x="4767" y="113"/>
                  <a:pt x="4775" y="102"/>
                </a:cubicBezTo>
                <a:cubicBezTo>
                  <a:pt x="4783" y="91"/>
                  <a:pt x="4792" y="87"/>
                  <a:pt x="4800" y="94"/>
                </a:cubicBezTo>
                <a:cubicBezTo>
                  <a:pt x="4808" y="101"/>
                  <a:pt x="4817" y="126"/>
                  <a:pt x="4825" y="147"/>
                </a:cubicBezTo>
                <a:cubicBezTo>
                  <a:pt x="4833" y="168"/>
                  <a:pt x="4843" y="203"/>
                  <a:pt x="4851" y="218"/>
                </a:cubicBezTo>
                <a:cubicBezTo>
                  <a:pt x="4859" y="233"/>
                  <a:pt x="4868" y="246"/>
                  <a:pt x="4876" y="238"/>
                </a:cubicBezTo>
                <a:cubicBezTo>
                  <a:pt x="4884" y="230"/>
                  <a:pt x="4893" y="201"/>
                  <a:pt x="4901" y="172"/>
                </a:cubicBezTo>
                <a:cubicBezTo>
                  <a:pt x="4909" y="143"/>
                  <a:pt x="4918" y="89"/>
                  <a:pt x="4926" y="62"/>
                </a:cubicBezTo>
                <a:cubicBezTo>
                  <a:pt x="4934" y="35"/>
                  <a:pt x="4943" y="0"/>
                  <a:pt x="4951" y="12"/>
                </a:cubicBezTo>
                <a:cubicBezTo>
                  <a:pt x="4959" y="24"/>
                  <a:pt x="4968" y="59"/>
                  <a:pt x="4976" y="134"/>
                </a:cubicBezTo>
                <a:cubicBezTo>
                  <a:pt x="4984" y="209"/>
                  <a:pt x="4993" y="331"/>
                  <a:pt x="5001" y="465"/>
                </a:cubicBezTo>
                <a:cubicBezTo>
                  <a:pt x="5009" y="599"/>
                  <a:pt x="5018" y="770"/>
                  <a:pt x="5027" y="941"/>
                </a:cubicBezTo>
              </a:path>
            </a:pathLst>
          </a:custGeom>
          <a:noFill/>
          <a:ln w="19050" cmpd="sng">
            <a:solidFill>
              <a:srgbClr val="00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5461" name="Freeform 5">
            <a:extLst>
              <a:ext uri="{FF2B5EF4-FFF2-40B4-BE49-F238E27FC236}">
                <a16:creationId xmlns:a16="http://schemas.microsoft.com/office/drawing/2014/main" id="{0D7DA9B5-8B5A-4043-847E-0F783B676323}"/>
              </a:ext>
            </a:extLst>
          </p:cNvPr>
          <p:cNvSpPr>
            <a:spLocks/>
          </p:cNvSpPr>
          <p:nvPr/>
        </p:nvSpPr>
        <p:spPr bwMode="auto">
          <a:xfrm flipV="1">
            <a:off x="846931" y="4511557"/>
            <a:ext cx="7197725" cy="1143000"/>
          </a:xfrm>
          <a:custGeom>
            <a:avLst/>
            <a:gdLst>
              <a:gd name="T0" fmla="*/ 75 w 5027"/>
              <a:gd name="T1" fmla="*/ 2333 h 2666"/>
              <a:gd name="T2" fmla="*/ 176 w 5027"/>
              <a:gd name="T3" fmla="*/ 2333 h 2666"/>
              <a:gd name="T4" fmla="*/ 276 w 5027"/>
              <a:gd name="T5" fmla="*/ 2333 h 2666"/>
              <a:gd name="T6" fmla="*/ 377 w 5027"/>
              <a:gd name="T7" fmla="*/ 2333 h 2666"/>
              <a:gd name="T8" fmla="*/ 478 w 5027"/>
              <a:gd name="T9" fmla="*/ 2333 h 2666"/>
              <a:gd name="T10" fmla="*/ 578 w 5027"/>
              <a:gd name="T11" fmla="*/ 2333 h 2666"/>
              <a:gd name="T12" fmla="*/ 679 w 5027"/>
              <a:gd name="T13" fmla="*/ 333 h 2666"/>
              <a:gd name="T14" fmla="*/ 779 w 5027"/>
              <a:gd name="T15" fmla="*/ 333 h 2666"/>
              <a:gd name="T16" fmla="*/ 880 w 5027"/>
              <a:gd name="T17" fmla="*/ 333 h 2666"/>
              <a:gd name="T18" fmla="*/ 980 w 5027"/>
              <a:gd name="T19" fmla="*/ 333 h 2666"/>
              <a:gd name="T20" fmla="*/ 1081 w 5027"/>
              <a:gd name="T21" fmla="*/ 333 h 2666"/>
              <a:gd name="T22" fmla="*/ 1181 w 5027"/>
              <a:gd name="T23" fmla="*/ 333 h 2666"/>
              <a:gd name="T24" fmla="*/ 1282 w 5027"/>
              <a:gd name="T25" fmla="*/ 2333 h 2666"/>
              <a:gd name="T26" fmla="*/ 1382 w 5027"/>
              <a:gd name="T27" fmla="*/ 2333 h 2666"/>
              <a:gd name="T28" fmla="*/ 1483 w 5027"/>
              <a:gd name="T29" fmla="*/ 2333 h 2666"/>
              <a:gd name="T30" fmla="*/ 1583 w 5027"/>
              <a:gd name="T31" fmla="*/ 2333 h 2666"/>
              <a:gd name="T32" fmla="*/ 1684 w 5027"/>
              <a:gd name="T33" fmla="*/ 2333 h 2666"/>
              <a:gd name="T34" fmla="*/ 1784 w 5027"/>
              <a:gd name="T35" fmla="*/ 2333 h 2666"/>
              <a:gd name="T36" fmla="*/ 1885 w 5027"/>
              <a:gd name="T37" fmla="*/ 333 h 2666"/>
              <a:gd name="T38" fmla="*/ 1985 w 5027"/>
              <a:gd name="T39" fmla="*/ 333 h 2666"/>
              <a:gd name="T40" fmla="*/ 2086 w 5027"/>
              <a:gd name="T41" fmla="*/ 333 h 2666"/>
              <a:gd name="T42" fmla="*/ 2187 w 5027"/>
              <a:gd name="T43" fmla="*/ 333 h 2666"/>
              <a:gd name="T44" fmla="*/ 2287 w 5027"/>
              <a:gd name="T45" fmla="*/ 333 h 2666"/>
              <a:gd name="T46" fmla="*/ 2388 w 5027"/>
              <a:gd name="T47" fmla="*/ 333 h 2666"/>
              <a:gd name="T48" fmla="*/ 2488 w 5027"/>
              <a:gd name="T49" fmla="*/ 333 h 2666"/>
              <a:gd name="T50" fmla="*/ 2589 w 5027"/>
              <a:gd name="T51" fmla="*/ 2333 h 2666"/>
              <a:gd name="T52" fmla="*/ 2689 w 5027"/>
              <a:gd name="T53" fmla="*/ 2333 h 2666"/>
              <a:gd name="T54" fmla="*/ 2790 w 5027"/>
              <a:gd name="T55" fmla="*/ 2333 h 2666"/>
              <a:gd name="T56" fmla="*/ 2890 w 5027"/>
              <a:gd name="T57" fmla="*/ 2333 h 2666"/>
              <a:gd name="T58" fmla="*/ 2991 w 5027"/>
              <a:gd name="T59" fmla="*/ 2333 h 2666"/>
              <a:gd name="T60" fmla="*/ 3091 w 5027"/>
              <a:gd name="T61" fmla="*/ 2333 h 2666"/>
              <a:gd name="T62" fmla="*/ 3192 w 5027"/>
              <a:gd name="T63" fmla="*/ 333 h 2666"/>
              <a:gd name="T64" fmla="*/ 3292 w 5027"/>
              <a:gd name="T65" fmla="*/ 333 h 2666"/>
              <a:gd name="T66" fmla="*/ 3393 w 5027"/>
              <a:gd name="T67" fmla="*/ 333 h 2666"/>
              <a:gd name="T68" fmla="*/ 3493 w 5027"/>
              <a:gd name="T69" fmla="*/ 333 h 2666"/>
              <a:gd name="T70" fmla="*/ 3594 w 5027"/>
              <a:gd name="T71" fmla="*/ 333 h 2666"/>
              <a:gd name="T72" fmla="*/ 3695 w 5027"/>
              <a:gd name="T73" fmla="*/ 333 h 2666"/>
              <a:gd name="T74" fmla="*/ 3795 w 5027"/>
              <a:gd name="T75" fmla="*/ 2333 h 2666"/>
              <a:gd name="T76" fmla="*/ 3896 w 5027"/>
              <a:gd name="T77" fmla="*/ 2333 h 2666"/>
              <a:gd name="T78" fmla="*/ 3996 w 5027"/>
              <a:gd name="T79" fmla="*/ 2333 h 2666"/>
              <a:gd name="T80" fmla="*/ 4097 w 5027"/>
              <a:gd name="T81" fmla="*/ 2333 h 2666"/>
              <a:gd name="T82" fmla="*/ 4197 w 5027"/>
              <a:gd name="T83" fmla="*/ 2333 h 2666"/>
              <a:gd name="T84" fmla="*/ 4298 w 5027"/>
              <a:gd name="T85" fmla="*/ 2333 h 2666"/>
              <a:gd name="T86" fmla="*/ 4398 w 5027"/>
              <a:gd name="T87" fmla="*/ 333 h 2666"/>
              <a:gd name="T88" fmla="*/ 4499 w 5027"/>
              <a:gd name="T89" fmla="*/ 333 h 2666"/>
              <a:gd name="T90" fmla="*/ 4599 w 5027"/>
              <a:gd name="T91" fmla="*/ 333 h 2666"/>
              <a:gd name="T92" fmla="*/ 4700 w 5027"/>
              <a:gd name="T93" fmla="*/ 333 h 2666"/>
              <a:gd name="T94" fmla="*/ 4800 w 5027"/>
              <a:gd name="T95" fmla="*/ 333 h 2666"/>
              <a:gd name="T96" fmla="*/ 4901 w 5027"/>
              <a:gd name="T97" fmla="*/ 333 h 2666"/>
              <a:gd name="T98" fmla="*/ 5001 w 5027"/>
              <a:gd name="T99" fmla="*/ 333 h 2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27" h="2666">
                <a:moveTo>
                  <a:pt x="0" y="2333"/>
                </a:moveTo>
                <a:cubicBezTo>
                  <a:pt x="4" y="2333"/>
                  <a:pt x="17" y="2333"/>
                  <a:pt x="25" y="2333"/>
                </a:cubicBezTo>
                <a:cubicBezTo>
                  <a:pt x="33" y="2333"/>
                  <a:pt x="42" y="2333"/>
                  <a:pt x="50" y="2333"/>
                </a:cubicBezTo>
                <a:cubicBezTo>
                  <a:pt x="58" y="2333"/>
                  <a:pt x="67" y="2333"/>
                  <a:pt x="75" y="2333"/>
                </a:cubicBezTo>
                <a:cubicBezTo>
                  <a:pt x="83" y="2333"/>
                  <a:pt x="93" y="2333"/>
                  <a:pt x="101" y="2333"/>
                </a:cubicBezTo>
                <a:cubicBezTo>
                  <a:pt x="109" y="2333"/>
                  <a:pt x="118" y="2333"/>
                  <a:pt x="126" y="2333"/>
                </a:cubicBezTo>
                <a:cubicBezTo>
                  <a:pt x="134" y="2333"/>
                  <a:pt x="143" y="2333"/>
                  <a:pt x="151" y="2333"/>
                </a:cubicBezTo>
                <a:cubicBezTo>
                  <a:pt x="159" y="2333"/>
                  <a:pt x="168" y="2333"/>
                  <a:pt x="176" y="2333"/>
                </a:cubicBezTo>
                <a:cubicBezTo>
                  <a:pt x="184" y="2333"/>
                  <a:pt x="193" y="2333"/>
                  <a:pt x="201" y="2333"/>
                </a:cubicBezTo>
                <a:cubicBezTo>
                  <a:pt x="209" y="2333"/>
                  <a:pt x="218" y="2333"/>
                  <a:pt x="226" y="2333"/>
                </a:cubicBezTo>
                <a:cubicBezTo>
                  <a:pt x="234" y="2333"/>
                  <a:pt x="243" y="2333"/>
                  <a:pt x="251" y="2333"/>
                </a:cubicBezTo>
                <a:cubicBezTo>
                  <a:pt x="259" y="2333"/>
                  <a:pt x="268" y="2333"/>
                  <a:pt x="276" y="2333"/>
                </a:cubicBezTo>
                <a:cubicBezTo>
                  <a:pt x="284" y="2333"/>
                  <a:pt x="294" y="2333"/>
                  <a:pt x="302" y="2333"/>
                </a:cubicBezTo>
                <a:cubicBezTo>
                  <a:pt x="310" y="2333"/>
                  <a:pt x="319" y="2333"/>
                  <a:pt x="327" y="2333"/>
                </a:cubicBezTo>
                <a:cubicBezTo>
                  <a:pt x="335" y="2333"/>
                  <a:pt x="344" y="2333"/>
                  <a:pt x="352" y="2333"/>
                </a:cubicBezTo>
                <a:cubicBezTo>
                  <a:pt x="360" y="2333"/>
                  <a:pt x="369" y="2333"/>
                  <a:pt x="377" y="2333"/>
                </a:cubicBezTo>
                <a:cubicBezTo>
                  <a:pt x="385" y="2333"/>
                  <a:pt x="394" y="2333"/>
                  <a:pt x="402" y="2333"/>
                </a:cubicBezTo>
                <a:cubicBezTo>
                  <a:pt x="410" y="2333"/>
                  <a:pt x="419" y="2333"/>
                  <a:pt x="427" y="2333"/>
                </a:cubicBezTo>
                <a:cubicBezTo>
                  <a:pt x="435" y="2333"/>
                  <a:pt x="444" y="2333"/>
                  <a:pt x="452" y="2333"/>
                </a:cubicBezTo>
                <a:cubicBezTo>
                  <a:pt x="460" y="2333"/>
                  <a:pt x="470" y="2333"/>
                  <a:pt x="478" y="2333"/>
                </a:cubicBezTo>
                <a:cubicBezTo>
                  <a:pt x="486" y="2333"/>
                  <a:pt x="495" y="2333"/>
                  <a:pt x="503" y="2333"/>
                </a:cubicBezTo>
                <a:cubicBezTo>
                  <a:pt x="511" y="2333"/>
                  <a:pt x="520" y="2333"/>
                  <a:pt x="528" y="2333"/>
                </a:cubicBezTo>
                <a:cubicBezTo>
                  <a:pt x="536" y="2333"/>
                  <a:pt x="545" y="2333"/>
                  <a:pt x="553" y="2333"/>
                </a:cubicBezTo>
                <a:cubicBezTo>
                  <a:pt x="561" y="2333"/>
                  <a:pt x="570" y="2333"/>
                  <a:pt x="578" y="2333"/>
                </a:cubicBezTo>
                <a:cubicBezTo>
                  <a:pt x="586" y="2333"/>
                  <a:pt x="595" y="2666"/>
                  <a:pt x="603" y="2333"/>
                </a:cubicBezTo>
                <a:cubicBezTo>
                  <a:pt x="611" y="2000"/>
                  <a:pt x="620" y="666"/>
                  <a:pt x="628" y="333"/>
                </a:cubicBezTo>
                <a:cubicBezTo>
                  <a:pt x="636" y="0"/>
                  <a:pt x="645" y="333"/>
                  <a:pt x="653" y="333"/>
                </a:cubicBezTo>
                <a:cubicBezTo>
                  <a:pt x="661" y="333"/>
                  <a:pt x="671" y="333"/>
                  <a:pt x="679" y="333"/>
                </a:cubicBezTo>
                <a:cubicBezTo>
                  <a:pt x="687" y="333"/>
                  <a:pt x="696" y="333"/>
                  <a:pt x="704" y="333"/>
                </a:cubicBezTo>
                <a:cubicBezTo>
                  <a:pt x="712" y="333"/>
                  <a:pt x="721" y="333"/>
                  <a:pt x="729" y="333"/>
                </a:cubicBezTo>
                <a:cubicBezTo>
                  <a:pt x="737" y="333"/>
                  <a:pt x="746" y="333"/>
                  <a:pt x="754" y="333"/>
                </a:cubicBezTo>
                <a:cubicBezTo>
                  <a:pt x="762" y="333"/>
                  <a:pt x="771" y="333"/>
                  <a:pt x="779" y="333"/>
                </a:cubicBezTo>
                <a:cubicBezTo>
                  <a:pt x="787" y="333"/>
                  <a:pt x="796" y="333"/>
                  <a:pt x="804" y="333"/>
                </a:cubicBezTo>
                <a:cubicBezTo>
                  <a:pt x="812" y="333"/>
                  <a:pt x="821" y="333"/>
                  <a:pt x="829" y="333"/>
                </a:cubicBezTo>
                <a:cubicBezTo>
                  <a:pt x="837" y="333"/>
                  <a:pt x="847" y="333"/>
                  <a:pt x="855" y="333"/>
                </a:cubicBezTo>
                <a:cubicBezTo>
                  <a:pt x="863" y="333"/>
                  <a:pt x="872" y="333"/>
                  <a:pt x="880" y="333"/>
                </a:cubicBezTo>
                <a:cubicBezTo>
                  <a:pt x="888" y="333"/>
                  <a:pt x="897" y="333"/>
                  <a:pt x="905" y="333"/>
                </a:cubicBezTo>
                <a:cubicBezTo>
                  <a:pt x="913" y="333"/>
                  <a:pt x="922" y="333"/>
                  <a:pt x="930" y="333"/>
                </a:cubicBezTo>
                <a:cubicBezTo>
                  <a:pt x="938" y="333"/>
                  <a:pt x="947" y="333"/>
                  <a:pt x="955" y="333"/>
                </a:cubicBezTo>
                <a:cubicBezTo>
                  <a:pt x="963" y="333"/>
                  <a:pt x="972" y="333"/>
                  <a:pt x="980" y="333"/>
                </a:cubicBezTo>
                <a:cubicBezTo>
                  <a:pt x="988" y="333"/>
                  <a:pt x="997" y="333"/>
                  <a:pt x="1005" y="333"/>
                </a:cubicBezTo>
                <a:cubicBezTo>
                  <a:pt x="1013" y="333"/>
                  <a:pt x="1022" y="333"/>
                  <a:pt x="1030" y="333"/>
                </a:cubicBezTo>
                <a:cubicBezTo>
                  <a:pt x="1038" y="333"/>
                  <a:pt x="1048" y="333"/>
                  <a:pt x="1056" y="333"/>
                </a:cubicBezTo>
                <a:cubicBezTo>
                  <a:pt x="1064" y="333"/>
                  <a:pt x="1073" y="333"/>
                  <a:pt x="1081" y="333"/>
                </a:cubicBezTo>
                <a:cubicBezTo>
                  <a:pt x="1089" y="333"/>
                  <a:pt x="1098" y="333"/>
                  <a:pt x="1106" y="333"/>
                </a:cubicBezTo>
                <a:cubicBezTo>
                  <a:pt x="1114" y="333"/>
                  <a:pt x="1123" y="333"/>
                  <a:pt x="1131" y="333"/>
                </a:cubicBezTo>
                <a:cubicBezTo>
                  <a:pt x="1139" y="333"/>
                  <a:pt x="1148" y="333"/>
                  <a:pt x="1156" y="333"/>
                </a:cubicBezTo>
                <a:cubicBezTo>
                  <a:pt x="1164" y="333"/>
                  <a:pt x="1173" y="333"/>
                  <a:pt x="1181" y="333"/>
                </a:cubicBezTo>
                <a:cubicBezTo>
                  <a:pt x="1189" y="333"/>
                  <a:pt x="1198" y="333"/>
                  <a:pt x="1206" y="333"/>
                </a:cubicBezTo>
                <a:cubicBezTo>
                  <a:pt x="1214" y="333"/>
                  <a:pt x="1224" y="0"/>
                  <a:pt x="1232" y="333"/>
                </a:cubicBezTo>
                <a:cubicBezTo>
                  <a:pt x="1240" y="666"/>
                  <a:pt x="1249" y="2000"/>
                  <a:pt x="1257" y="2333"/>
                </a:cubicBezTo>
                <a:cubicBezTo>
                  <a:pt x="1265" y="2666"/>
                  <a:pt x="1274" y="2333"/>
                  <a:pt x="1282" y="2333"/>
                </a:cubicBezTo>
                <a:cubicBezTo>
                  <a:pt x="1290" y="2333"/>
                  <a:pt x="1299" y="2333"/>
                  <a:pt x="1307" y="2333"/>
                </a:cubicBezTo>
                <a:cubicBezTo>
                  <a:pt x="1315" y="2333"/>
                  <a:pt x="1324" y="2333"/>
                  <a:pt x="1332" y="2333"/>
                </a:cubicBezTo>
                <a:cubicBezTo>
                  <a:pt x="1340" y="2333"/>
                  <a:pt x="1349" y="2333"/>
                  <a:pt x="1357" y="2333"/>
                </a:cubicBezTo>
                <a:cubicBezTo>
                  <a:pt x="1365" y="2333"/>
                  <a:pt x="1374" y="2333"/>
                  <a:pt x="1382" y="2333"/>
                </a:cubicBezTo>
                <a:cubicBezTo>
                  <a:pt x="1390" y="2333"/>
                  <a:pt x="1399" y="2333"/>
                  <a:pt x="1407" y="2333"/>
                </a:cubicBezTo>
                <a:cubicBezTo>
                  <a:pt x="1415" y="2333"/>
                  <a:pt x="1425" y="2333"/>
                  <a:pt x="1433" y="2333"/>
                </a:cubicBezTo>
                <a:cubicBezTo>
                  <a:pt x="1441" y="2333"/>
                  <a:pt x="1450" y="2333"/>
                  <a:pt x="1458" y="2333"/>
                </a:cubicBezTo>
                <a:cubicBezTo>
                  <a:pt x="1466" y="2333"/>
                  <a:pt x="1475" y="2333"/>
                  <a:pt x="1483" y="2333"/>
                </a:cubicBezTo>
                <a:cubicBezTo>
                  <a:pt x="1491" y="2333"/>
                  <a:pt x="1500" y="2333"/>
                  <a:pt x="1508" y="2333"/>
                </a:cubicBezTo>
                <a:cubicBezTo>
                  <a:pt x="1516" y="2333"/>
                  <a:pt x="1525" y="2333"/>
                  <a:pt x="1533" y="2333"/>
                </a:cubicBezTo>
                <a:cubicBezTo>
                  <a:pt x="1541" y="2333"/>
                  <a:pt x="1550" y="2333"/>
                  <a:pt x="1558" y="2333"/>
                </a:cubicBezTo>
                <a:cubicBezTo>
                  <a:pt x="1566" y="2333"/>
                  <a:pt x="1575" y="2333"/>
                  <a:pt x="1583" y="2333"/>
                </a:cubicBezTo>
                <a:cubicBezTo>
                  <a:pt x="1591" y="2333"/>
                  <a:pt x="1600" y="2333"/>
                  <a:pt x="1608" y="2333"/>
                </a:cubicBezTo>
                <a:cubicBezTo>
                  <a:pt x="1616" y="2333"/>
                  <a:pt x="1626" y="2333"/>
                  <a:pt x="1634" y="2333"/>
                </a:cubicBezTo>
                <a:cubicBezTo>
                  <a:pt x="1642" y="2333"/>
                  <a:pt x="1651" y="2333"/>
                  <a:pt x="1659" y="2333"/>
                </a:cubicBezTo>
                <a:cubicBezTo>
                  <a:pt x="1667" y="2333"/>
                  <a:pt x="1676" y="2333"/>
                  <a:pt x="1684" y="2333"/>
                </a:cubicBezTo>
                <a:cubicBezTo>
                  <a:pt x="1692" y="2333"/>
                  <a:pt x="1701" y="2333"/>
                  <a:pt x="1709" y="2333"/>
                </a:cubicBezTo>
                <a:cubicBezTo>
                  <a:pt x="1717" y="2333"/>
                  <a:pt x="1726" y="2333"/>
                  <a:pt x="1734" y="2333"/>
                </a:cubicBezTo>
                <a:cubicBezTo>
                  <a:pt x="1742" y="2333"/>
                  <a:pt x="1751" y="2333"/>
                  <a:pt x="1759" y="2333"/>
                </a:cubicBezTo>
                <a:cubicBezTo>
                  <a:pt x="1767" y="2333"/>
                  <a:pt x="1776" y="2333"/>
                  <a:pt x="1784" y="2333"/>
                </a:cubicBezTo>
                <a:cubicBezTo>
                  <a:pt x="1792" y="2333"/>
                  <a:pt x="1802" y="2333"/>
                  <a:pt x="1810" y="2333"/>
                </a:cubicBezTo>
                <a:cubicBezTo>
                  <a:pt x="1818" y="2333"/>
                  <a:pt x="1827" y="2333"/>
                  <a:pt x="1835" y="2333"/>
                </a:cubicBezTo>
                <a:cubicBezTo>
                  <a:pt x="1843" y="2333"/>
                  <a:pt x="1852" y="2666"/>
                  <a:pt x="1860" y="2333"/>
                </a:cubicBezTo>
                <a:cubicBezTo>
                  <a:pt x="1868" y="2000"/>
                  <a:pt x="1877" y="666"/>
                  <a:pt x="1885" y="333"/>
                </a:cubicBezTo>
                <a:cubicBezTo>
                  <a:pt x="1893" y="0"/>
                  <a:pt x="1902" y="333"/>
                  <a:pt x="1910" y="333"/>
                </a:cubicBezTo>
                <a:cubicBezTo>
                  <a:pt x="1918" y="333"/>
                  <a:pt x="1927" y="333"/>
                  <a:pt x="1935" y="333"/>
                </a:cubicBezTo>
                <a:cubicBezTo>
                  <a:pt x="1943" y="333"/>
                  <a:pt x="1952" y="333"/>
                  <a:pt x="1960" y="333"/>
                </a:cubicBezTo>
                <a:cubicBezTo>
                  <a:pt x="1968" y="333"/>
                  <a:pt x="1977" y="333"/>
                  <a:pt x="1985" y="333"/>
                </a:cubicBezTo>
                <a:cubicBezTo>
                  <a:pt x="1993" y="333"/>
                  <a:pt x="2003" y="333"/>
                  <a:pt x="2011" y="333"/>
                </a:cubicBezTo>
                <a:cubicBezTo>
                  <a:pt x="2019" y="333"/>
                  <a:pt x="2028" y="333"/>
                  <a:pt x="2036" y="333"/>
                </a:cubicBezTo>
                <a:cubicBezTo>
                  <a:pt x="2044" y="333"/>
                  <a:pt x="2053" y="333"/>
                  <a:pt x="2061" y="333"/>
                </a:cubicBezTo>
                <a:cubicBezTo>
                  <a:pt x="2069" y="333"/>
                  <a:pt x="2078" y="333"/>
                  <a:pt x="2086" y="333"/>
                </a:cubicBezTo>
                <a:cubicBezTo>
                  <a:pt x="2094" y="333"/>
                  <a:pt x="2103" y="333"/>
                  <a:pt x="2111" y="333"/>
                </a:cubicBezTo>
                <a:cubicBezTo>
                  <a:pt x="2119" y="333"/>
                  <a:pt x="2128" y="333"/>
                  <a:pt x="2136" y="333"/>
                </a:cubicBezTo>
                <a:cubicBezTo>
                  <a:pt x="2144" y="333"/>
                  <a:pt x="2153" y="333"/>
                  <a:pt x="2161" y="333"/>
                </a:cubicBezTo>
                <a:cubicBezTo>
                  <a:pt x="2169" y="333"/>
                  <a:pt x="2179" y="333"/>
                  <a:pt x="2187" y="333"/>
                </a:cubicBezTo>
                <a:cubicBezTo>
                  <a:pt x="2195" y="333"/>
                  <a:pt x="2204" y="333"/>
                  <a:pt x="2212" y="333"/>
                </a:cubicBezTo>
                <a:cubicBezTo>
                  <a:pt x="2220" y="333"/>
                  <a:pt x="2229" y="333"/>
                  <a:pt x="2237" y="333"/>
                </a:cubicBezTo>
                <a:cubicBezTo>
                  <a:pt x="2245" y="333"/>
                  <a:pt x="2254" y="333"/>
                  <a:pt x="2262" y="333"/>
                </a:cubicBezTo>
                <a:cubicBezTo>
                  <a:pt x="2270" y="333"/>
                  <a:pt x="2279" y="333"/>
                  <a:pt x="2287" y="333"/>
                </a:cubicBezTo>
                <a:cubicBezTo>
                  <a:pt x="2295" y="333"/>
                  <a:pt x="2304" y="333"/>
                  <a:pt x="2312" y="333"/>
                </a:cubicBezTo>
                <a:cubicBezTo>
                  <a:pt x="2320" y="333"/>
                  <a:pt x="2329" y="333"/>
                  <a:pt x="2337" y="333"/>
                </a:cubicBezTo>
                <a:cubicBezTo>
                  <a:pt x="2345" y="333"/>
                  <a:pt x="2354" y="333"/>
                  <a:pt x="2362" y="333"/>
                </a:cubicBezTo>
                <a:cubicBezTo>
                  <a:pt x="2370" y="333"/>
                  <a:pt x="2380" y="333"/>
                  <a:pt x="2388" y="333"/>
                </a:cubicBezTo>
                <a:cubicBezTo>
                  <a:pt x="2396" y="333"/>
                  <a:pt x="2405" y="333"/>
                  <a:pt x="2413" y="333"/>
                </a:cubicBezTo>
                <a:cubicBezTo>
                  <a:pt x="2421" y="333"/>
                  <a:pt x="2430" y="333"/>
                  <a:pt x="2438" y="333"/>
                </a:cubicBezTo>
                <a:cubicBezTo>
                  <a:pt x="2446" y="333"/>
                  <a:pt x="2455" y="333"/>
                  <a:pt x="2463" y="333"/>
                </a:cubicBezTo>
                <a:cubicBezTo>
                  <a:pt x="2471" y="333"/>
                  <a:pt x="2480" y="0"/>
                  <a:pt x="2488" y="333"/>
                </a:cubicBezTo>
                <a:cubicBezTo>
                  <a:pt x="2496" y="666"/>
                  <a:pt x="2505" y="2000"/>
                  <a:pt x="2513" y="2333"/>
                </a:cubicBezTo>
                <a:cubicBezTo>
                  <a:pt x="2521" y="2666"/>
                  <a:pt x="2530" y="2333"/>
                  <a:pt x="2538" y="2333"/>
                </a:cubicBezTo>
                <a:cubicBezTo>
                  <a:pt x="2546" y="2333"/>
                  <a:pt x="2556" y="2333"/>
                  <a:pt x="2564" y="2333"/>
                </a:cubicBezTo>
                <a:cubicBezTo>
                  <a:pt x="2572" y="2333"/>
                  <a:pt x="2581" y="2333"/>
                  <a:pt x="2589" y="2333"/>
                </a:cubicBezTo>
                <a:cubicBezTo>
                  <a:pt x="2597" y="2333"/>
                  <a:pt x="2606" y="2333"/>
                  <a:pt x="2614" y="2333"/>
                </a:cubicBezTo>
                <a:cubicBezTo>
                  <a:pt x="2622" y="2333"/>
                  <a:pt x="2631" y="2333"/>
                  <a:pt x="2639" y="2333"/>
                </a:cubicBezTo>
                <a:cubicBezTo>
                  <a:pt x="2647" y="2333"/>
                  <a:pt x="2656" y="2333"/>
                  <a:pt x="2664" y="2333"/>
                </a:cubicBezTo>
                <a:cubicBezTo>
                  <a:pt x="2672" y="2333"/>
                  <a:pt x="2681" y="2333"/>
                  <a:pt x="2689" y="2333"/>
                </a:cubicBezTo>
                <a:cubicBezTo>
                  <a:pt x="2697" y="2333"/>
                  <a:pt x="2706" y="2333"/>
                  <a:pt x="2714" y="2333"/>
                </a:cubicBezTo>
                <a:cubicBezTo>
                  <a:pt x="2722" y="2333"/>
                  <a:pt x="2731" y="2333"/>
                  <a:pt x="2739" y="2333"/>
                </a:cubicBezTo>
                <a:cubicBezTo>
                  <a:pt x="2747" y="2333"/>
                  <a:pt x="2757" y="2333"/>
                  <a:pt x="2765" y="2333"/>
                </a:cubicBezTo>
                <a:cubicBezTo>
                  <a:pt x="2773" y="2333"/>
                  <a:pt x="2782" y="2333"/>
                  <a:pt x="2790" y="2333"/>
                </a:cubicBezTo>
                <a:cubicBezTo>
                  <a:pt x="2798" y="2333"/>
                  <a:pt x="2807" y="2333"/>
                  <a:pt x="2815" y="2333"/>
                </a:cubicBezTo>
                <a:cubicBezTo>
                  <a:pt x="2823" y="2333"/>
                  <a:pt x="2832" y="2333"/>
                  <a:pt x="2840" y="2333"/>
                </a:cubicBezTo>
                <a:cubicBezTo>
                  <a:pt x="2848" y="2333"/>
                  <a:pt x="2857" y="2333"/>
                  <a:pt x="2865" y="2333"/>
                </a:cubicBezTo>
                <a:cubicBezTo>
                  <a:pt x="2873" y="2333"/>
                  <a:pt x="2882" y="2333"/>
                  <a:pt x="2890" y="2333"/>
                </a:cubicBezTo>
                <a:cubicBezTo>
                  <a:pt x="2898" y="2333"/>
                  <a:pt x="2907" y="2333"/>
                  <a:pt x="2915" y="2333"/>
                </a:cubicBezTo>
                <a:cubicBezTo>
                  <a:pt x="2923" y="2333"/>
                  <a:pt x="2933" y="2333"/>
                  <a:pt x="2941" y="2333"/>
                </a:cubicBezTo>
                <a:cubicBezTo>
                  <a:pt x="2949" y="2333"/>
                  <a:pt x="2958" y="2333"/>
                  <a:pt x="2966" y="2333"/>
                </a:cubicBezTo>
                <a:cubicBezTo>
                  <a:pt x="2974" y="2333"/>
                  <a:pt x="2983" y="2333"/>
                  <a:pt x="2991" y="2333"/>
                </a:cubicBezTo>
                <a:cubicBezTo>
                  <a:pt x="2999" y="2333"/>
                  <a:pt x="3008" y="2333"/>
                  <a:pt x="3016" y="2333"/>
                </a:cubicBezTo>
                <a:cubicBezTo>
                  <a:pt x="3024" y="2333"/>
                  <a:pt x="3033" y="2333"/>
                  <a:pt x="3041" y="2333"/>
                </a:cubicBezTo>
                <a:cubicBezTo>
                  <a:pt x="3049" y="2333"/>
                  <a:pt x="3058" y="2333"/>
                  <a:pt x="3066" y="2333"/>
                </a:cubicBezTo>
                <a:cubicBezTo>
                  <a:pt x="3074" y="2333"/>
                  <a:pt x="3083" y="2333"/>
                  <a:pt x="3091" y="2333"/>
                </a:cubicBezTo>
                <a:cubicBezTo>
                  <a:pt x="3099" y="2333"/>
                  <a:pt x="3108" y="2666"/>
                  <a:pt x="3116" y="2333"/>
                </a:cubicBezTo>
                <a:cubicBezTo>
                  <a:pt x="3124" y="2000"/>
                  <a:pt x="3134" y="666"/>
                  <a:pt x="3142" y="333"/>
                </a:cubicBezTo>
                <a:cubicBezTo>
                  <a:pt x="3150" y="0"/>
                  <a:pt x="3159" y="333"/>
                  <a:pt x="3167" y="333"/>
                </a:cubicBezTo>
                <a:cubicBezTo>
                  <a:pt x="3175" y="333"/>
                  <a:pt x="3184" y="333"/>
                  <a:pt x="3192" y="333"/>
                </a:cubicBezTo>
                <a:cubicBezTo>
                  <a:pt x="3200" y="333"/>
                  <a:pt x="3209" y="333"/>
                  <a:pt x="3217" y="333"/>
                </a:cubicBezTo>
                <a:cubicBezTo>
                  <a:pt x="3225" y="333"/>
                  <a:pt x="3234" y="333"/>
                  <a:pt x="3242" y="333"/>
                </a:cubicBezTo>
                <a:cubicBezTo>
                  <a:pt x="3250" y="333"/>
                  <a:pt x="3259" y="333"/>
                  <a:pt x="3267" y="333"/>
                </a:cubicBezTo>
                <a:cubicBezTo>
                  <a:pt x="3275" y="333"/>
                  <a:pt x="3284" y="333"/>
                  <a:pt x="3292" y="333"/>
                </a:cubicBezTo>
                <a:cubicBezTo>
                  <a:pt x="3300" y="333"/>
                  <a:pt x="3310" y="333"/>
                  <a:pt x="3318" y="333"/>
                </a:cubicBezTo>
                <a:cubicBezTo>
                  <a:pt x="3326" y="333"/>
                  <a:pt x="3335" y="333"/>
                  <a:pt x="3343" y="333"/>
                </a:cubicBezTo>
                <a:cubicBezTo>
                  <a:pt x="3351" y="333"/>
                  <a:pt x="3360" y="333"/>
                  <a:pt x="3368" y="333"/>
                </a:cubicBezTo>
                <a:cubicBezTo>
                  <a:pt x="3376" y="333"/>
                  <a:pt x="3385" y="333"/>
                  <a:pt x="3393" y="333"/>
                </a:cubicBezTo>
                <a:cubicBezTo>
                  <a:pt x="3401" y="333"/>
                  <a:pt x="3410" y="333"/>
                  <a:pt x="3418" y="333"/>
                </a:cubicBezTo>
                <a:cubicBezTo>
                  <a:pt x="3426" y="333"/>
                  <a:pt x="3435" y="333"/>
                  <a:pt x="3443" y="333"/>
                </a:cubicBezTo>
                <a:cubicBezTo>
                  <a:pt x="3451" y="333"/>
                  <a:pt x="3460" y="333"/>
                  <a:pt x="3468" y="333"/>
                </a:cubicBezTo>
                <a:cubicBezTo>
                  <a:pt x="3476" y="333"/>
                  <a:pt x="3485" y="333"/>
                  <a:pt x="3493" y="333"/>
                </a:cubicBezTo>
                <a:cubicBezTo>
                  <a:pt x="3501" y="333"/>
                  <a:pt x="3511" y="333"/>
                  <a:pt x="3519" y="333"/>
                </a:cubicBezTo>
                <a:cubicBezTo>
                  <a:pt x="3527" y="333"/>
                  <a:pt x="3536" y="333"/>
                  <a:pt x="3544" y="333"/>
                </a:cubicBezTo>
                <a:cubicBezTo>
                  <a:pt x="3552" y="333"/>
                  <a:pt x="3561" y="333"/>
                  <a:pt x="3569" y="333"/>
                </a:cubicBezTo>
                <a:cubicBezTo>
                  <a:pt x="3577" y="333"/>
                  <a:pt x="3586" y="333"/>
                  <a:pt x="3594" y="333"/>
                </a:cubicBezTo>
                <a:cubicBezTo>
                  <a:pt x="3602" y="333"/>
                  <a:pt x="3611" y="333"/>
                  <a:pt x="3619" y="333"/>
                </a:cubicBezTo>
                <a:cubicBezTo>
                  <a:pt x="3627" y="333"/>
                  <a:pt x="3636" y="333"/>
                  <a:pt x="3644" y="333"/>
                </a:cubicBezTo>
                <a:cubicBezTo>
                  <a:pt x="3652" y="333"/>
                  <a:pt x="3661" y="333"/>
                  <a:pt x="3669" y="333"/>
                </a:cubicBezTo>
                <a:cubicBezTo>
                  <a:pt x="3677" y="333"/>
                  <a:pt x="3687" y="333"/>
                  <a:pt x="3695" y="333"/>
                </a:cubicBezTo>
                <a:cubicBezTo>
                  <a:pt x="3703" y="333"/>
                  <a:pt x="3712" y="333"/>
                  <a:pt x="3720" y="333"/>
                </a:cubicBezTo>
                <a:cubicBezTo>
                  <a:pt x="3728" y="333"/>
                  <a:pt x="3737" y="0"/>
                  <a:pt x="3745" y="333"/>
                </a:cubicBezTo>
                <a:cubicBezTo>
                  <a:pt x="3753" y="666"/>
                  <a:pt x="3762" y="2000"/>
                  <a:pt x="3770" y="2333"/>
                </a:cubicBezTo>
                <a:cubicBezTo>
                  <a:pt x="3778" y="2666"/>
                  <a:pt x="3787" y="2333"/>
                  <a:pt x="3795" y="2333"/>
                </a:cubicBezTo>
                <a:cubicBezTo>
                  <a:pt x="3803" y="2333"/>
                  <a:pt x="3812" y="2333"/>
                  <a:pt x="3820" y="2333"/>
                </a:cubicBezTo>
                <a:cubicBezTo>
                  <a:pt x="3828" y="2333"/>
                  <a:pt x="3837" y="2333"/>
                  <a:pt x="3845" y="2333"/>
                </a:cubicBezTo>
                <a:cubicBezTo>
                  <a:pt x="3853" y="2333"/>
                  <a:pt x="3862" y="2333"/>
                  <a:pt x="3870" y="2333"/>
                </a:cubicBezTo>
                <a:cubicBezTo>
                  <a:pt x="3878" y="2333"/>
                  <a:pt x="3888" y="2333"/>
                  <a:pt x="3896" y="2333"/>
                </a:cubicBezTo>
                <a:cubicBezTo>
                  <a:pt x="3904" y="2333"/>
                  <a:pt x="3913" y="2333"/>
                  <a:pt x="3921" y="2333"/>
                </a:cubicBezTo>
                <a:cubicBezTo>
                  <a:pt x="3929" y="2333"/>
                  <a:pt x="3938" y="2333"/>
                  <a:pt x="3946" y="2333"/>
                </a:cubicBezTo>
                <a:cubicBezTo>
                  <a:pt x="3954" y="2333"/>
                  <a:pt x="3963" y="2333"/>
                  <a:pt x="3971" y="2333"/>
                </a:cubicBezTo>
                <a:cubicBezTo>
                  <a:pt x="3979" y="2333"/>
                  <a:pt x="3988" y="2333"/>
                  <a:pt x="3996" y="2333"/>
                </a:cubicBezTo>
                <a:cubicBezTo>
                  <a:pt x="4004" y="2333"/>
                  <a:pt x="4013" y="2333"/>
                  <a:pt x="4021" y="2333"/>
                </a:cubicBezTo>
                <a:cubicBezTo>
                  <a:pt x="4029" y="2333"/>
                  <a:pt x="4038" y="2333"/>
                  <a:pt x="4046" y="2333"/>
                </a:cubicBezTo>
                <a:cubicBezTo>
                  <a:pt x="4054" y="2333"/>
                  <a:pt x="4064" y="2333"/>
                  <a:pt x="4072" y="2333"/>
                </a:cubicBezTo>
                <a:cubicBezTo>
                  <a:pt x="4080" y="2333"/>
                  <a:pt x="4089" y="2333"/>
                  <a:pt x="4097" y="2333"/>
                </a:cubicBezTo>
                <a:cubicBezTo>
                  <a:pt x="4105" y="2333"/>
                  <a:pt x="4114" y="2333"/>
                  <a:pt x="4122" y="2333"/>
                </a:cubicBezTo>
                <a:cubicBezTo>
                  <a:pt x="4130" y="2333"/>
                  <a:pt x="4139" y="2333"/>
                  <a:pt x="4147" y="2333"/>
                </a:cubicBezTo>
                <a:cubicBezTo>
                  <a:pt x="4155" y="2333"/>
                  <a:pt x="4164" y="2333"/>
                  <a:pt x="4172" y="2333"/>
                </a:cubicBezTo>
                <a:cubicBezTo>
                  <a:pt x="4180" y="2333"/>
                  <a:pt x="4189" y="2333"/>
                  <a:pt x="4197" y="2333"/>
                </a:cubicBezTo>
                <a:cubicBezTo>
                  <a:pt x="4205" y="2333"/>
                  <a:pt x="4214" y="2333"/>
                  <a:pt x="4222" y="2333"/>
                </a:cubicBezTo>
                <a:cubicBezTo>
                  <a:pt x="4230" y="2333"/>
                  <a:pt x="4239" y="2333"/>
                  <a:pt x="4247" y="2333"/>
                </a:cubicBezTo>
                <a:cubicBezTo>
                  <a:pt x="4255" y="2333"/>
                  <a:pt x="4265" y="2333"/>
                  <a:pt x="4273" y="2333"/>
                </a:cubicBezTo>
                <a:cubicBezTo>
                  <a:pt x="4281" y="2333"/>
                  <a:pt x="4290" y="2333"/>
                  <a:pt x="4298" y="2333"/>
                </a:cubicBezTo>
                <a:cubicBezTo>
                  <a:pt x="4306" y="2333"/>
                  <a:pt x="4315" y="2333"/>
                  <a:pt x="4323" y="2333"/>
                </a:cubicBezTo>
                <a:cubicBezTo>
                  <a:pt x="4331" y="2333"/>
                  <a:pt x="4340" y="2333"/>
                  <a:pt x="4348" y="2333"/>
                </a:cubicBezTo>
                <a:cubicBezTo>
                  <a:pt x="4356" y="2333"/>
                  <a:pt x="4365" y="2666"/>
                  <a:pt x="4373" y="2333"/>
                </a:cubicBezTo>
                <a:cubicBezTo>
                  <a:pt x="4381" y="2000"/>
                  <a:pt x="4390" y="666"/>
                  <a:pt x="4398" y="333"/>
                </a:cubicBezTo>
                <a:cubicBezTo>
                  <a:pt x="4406" y="0"/>
                  <a:pt x="4415" y="333"/>
                  <a:pt x="4423" y="333"/>
                </a:cubicBezTo>
                <a:cubicBezTo>
                  <a:pt x="4431" y="333"/>
                  <a:pt x="4440" y="333"/>
                  <a:pt x="4448" y="333"/>
                </a:cubicBezTo>
                <a:cubicBezTo>
                  <a:pt x="4456" y="333"/>
                  <a:pt x="4466" y="333"/>
                  <a:pt x="4474" y="333"/>
                </a:cubicBezTo>
                <a:cubicBezTo>
                  <a:pt x="4482" y="333"/>
                  <a:pt x="4491" y="333"/>
                  <a:pt x="4499" y="333"/>
                </a:cubicBezTo>
                <a:cubicBezTo>
                  <a:pt x="4507" y="333"/>
                  <a:pt x="4516" y="333"/>
                  <a:pt x="4524" y="333"/>
                </a:cubicBezTo>
                <a:cubicBezTo>
                  <a:pt x="4532" y="333"/>
                  <a:pt x="4541" y="333"/>
                  <a:pt x="4549" y="333"/>
                </a:cubicBezTo>
                <a:cubicBezTo>
                  <a:pt x="4557" y="333"/>
                  <a:pt x="4566" y="333"/>
                  <a:pt x="4574" y="333"/>
                </a:cubicBezTo>
                <a:cubicBezTo>
                  <a:pt x="4582" y="333"/>
                  <a:pt x="4591" y="333"/>
                  <a:pt x="4599" y="333"/>
                </a:cubicBezTo>
                <a:cubicBezTo>
                  <a:pt x="4607" y="333"/>
                  <a:pt x="4616" y="333"/>
                  <a:pt x="4624" y="333"/>
                </a:cubicBezTo>
                <a:cubicBezTo>
                  <a:pt x="4632" y="333"/>
                  <a:pt x="4642" y="333"/>
                  <a:pt x="4650" y="333"/>
                </a:cubicBezTo>
                <a:cubicBezTo>
                  <a:pt x="4658" y="333"/>
                  <a:pt x="4667" y="333"/>
                  <a:pt x="4675" y="333"/>
                </a:cubicBezTo>
                <a:cubicBezTo>
                  <a:pt x="4683" y="333"/>
                  <a:pt x="4692" y="333"/>
                  <a:pt x="4700" y="333"/>
                </a:cubicBezTo>
                <a:cubicBezTo>
                  <a:pt x="4708" y="333"/>
                  <a:pt x="4717" y="333"/>
                  <a:pt x="4725" y="333"/>
                </a:cubicBezTo>
                <a:cubicBezTo>
                  <a:pt x="4733" y="333"/>
                  <a:pt x="4742" y="333"/>
                  <a:pt x="4750" y="333"/>
                </a:cubicBezTo>
                <a:cubicBezTo>
                  <a:pt x="4758" y="333"/>
                  <a:pt x="4767" y="333"/>
                  <a:pt x="4775" y="333"/>
                </a:cubicBezTo>
                <a:cubicBezTo>
                  <a:pt x="4783" y="333"/>
                  <a:pt x="4792" y="333"/>
                  <a:pt x="4800" y="333"/>
                </a:cubicBezTo>
                <a:cubicBezTo>
                  <a:pt x="4808" y="333"/>
                  <a:pt x="4817" y="333"/>
                  <a:pt x="4825" y="333"/>
                </a:cubicBezTo>
                <a:cubicBezTo>
                  <a:pt x="4833" y="333"/>
                  <a:pt x="4843" y="333"/>
                  <a:pt x="4851" y="333"/>
                </a:cubicBezTo>
                <a:cubicBezTo>
                  <a:pt x="4859" y="333"/>
                  <a:pt x="4868" y="333"/>
                  <a:pt x="4876" y="333"/>
                </a:cubicBezTo>
                <a:cubicBezTo>
                  <a:pt x="4884" y="333"/>
                  <a:pt x="4893" y="333"/>
                  <a:pt x="4901" y="333"/>
                </a:cubicBezTo>
                <a:cubicBezTo>
                  <a:pt x="4909" y="333"/>
                  <a:pt x="4918" y="333"/>
                  <a:pt x="4926" y="333"/>
                </a:cubicBezTo>
                <a:cubicBezTo>
                  <a:pt x="4934" y="333"/>
                  <a:pt x="4943" y="333"/>
                  <a:pt x="4951" y="333"/>
                </a:cubicBezTo>
                <a:cubicBezTo>
                  <a:pt x="4959" y="333"/>
                  <a:pt x="4968" y="333"/>
                  <a:pt x="4976" y="333"/>
                </a:cubicBezTo>
                <a:cubicBezTo>
                  <a:pt x="4984" y="333"/>
                  <a:pt x="4992" y="0"/>
                  <a:pt x="5001" y="333"/>
                </a:cubicBezTo>
                <a:cubicBezTo>
                  <a:pt x="5010" y="666"/>
                  <a:pt x="5018" y="1499"/>
                  <a:pt x="5027" y="2333"/>
                </a:cubicBezTo>
              </a:path>
            </a:pathLst>
          </a:custGeom>
          <a:noFill/>
          <a:ln w="19050" cmpd="sng">
            <a:solidFill>
              <a:srgbClr val="00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dirty="0"/>
          </a:p>
        </p:txBody>
      </p:sp>
      <p:grpSp>
        <p:nvGrpSpPr>
          <p:cNvPr id="275462" name="Group 6">
            <a:extLst>
              <a:ext uri="{FF2B5EF4-FFF2-40B4-BE49-F238E27FC236}">
                <a16:creationId xmlns:a16="http://schemas.microsoft.com/office/drawing/2014/main" id="{0B6EB9F4-F4FD-4281-A2CC-82AFA10C6B7E}"/>
              </a:ext>
            </a:extLst>
          </p:cNvPr>
          <p:cNvGrpSpPr>
            <a:grpSpLocks/>
          </p:cNvGrpSpPr>
          <p:nvPr/>
        </p:nvGrpSpPr>
        <p:grpSpPr bwMode="auto">
          <a:xfrm>
            <a:off x="848518" y="533400"/>
            <a:ext cx="7197725" cy="838200"/>
            <a:chOff x="453" y="1133"/>
            <a:chExt cx="4534" cy="907"/>
          </a:xfrm>
        </p:grpSpPr>
        <p:grpSp>
          <p:nvGrpSpPr>
            <p:cNvPr id="275463" name="Group 7">
              <a:extLst>
                <a:ext uri="{FF2B5EF4-FFF2-40B4-BE49-F238E27FC236}">
                  <a16:creationId xmlns:a16="http://schemas.microsoft.com/office/drawing/2014/main" id="{81E9A819-0907-4187-983F-D87079680ABA}"/>
                </a:ext>
              </a:extLst>
            </p:cNvPr>
            <p:cNvGrpSpPr>
              <a:grpSpLocks/>
            </p:cNvGrpSpPr>
            <p:nvPr/>
          </p:nvGrpSpPr>
          <p:grpSpPr bwMode="auto">
            <a:xfrm>
              <a:off x="453" y="1133"/>
              <a:ext cx="1134" cy="907"/>
              <a:chOff x="453" y="1133"/>
              <a:chExt cx="1134" cy="907"/>
            </a:xfrm>
          </p:grpSpPr>
          <p:sp>
            <p:nvSpPr>
              <p:cNvPr id="275464" name="Line 8">
                <a:extLst>
                  <a:ext uri="{FF2B5EF4-FFF2-40B4-BE49-F238E27FC236}">
                    <a16:creationId xmlns:a16="http://schemas.microsoft.com/office/drawing/2014/main" id="{3F3965AE-D052-4CC1-8E4B-0413FD550750}"/>
                  </a:ext>
                </a:extLst>
              </p:cNvPr>
              <p:cNvSpPr>
                <a:spLocks noChangeShapeType="1"/>
              </p:cNvSpPr>
              <p:nvPr/>
            </p:nvSpPr>
            <p:spPr bwMode="auto">
              <a:xfrm>
                <a:off x="453" y="1133"/>
                <a:ext cx="567" cy="0"/>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75465" name="Line 9">
                <a:extLst>
                  <a:ext uri="{FF2B5EF4-FFF2-40B4-BE49-F238E27FC236}">
                    <a16:creationId xmlns:a16="http://schemas.microsoft.com/office/drawing/2014/main" id="{0C24B80B-9D93-41E5-83DD-0F35A03BC2FF}"/>
                  </a:ext>
                </a:extLst>
              </p:cNvPr>
              <p:cNvSpPr>
                <a:spLocks noChangeShapeType="1"/>
              </p:cNvSpPr>
              <p:nvPr/>
            </p:nvSpPr>
            <p:spPr bwMode="auto">
              <a:xfrm flipV="1">
                <a:off x="1020" y="1133"/>
                <a:ext cx="0" cy="907"/>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75466" name="Line 10">
                <a:extLst>
                  <a:ext uri="{FF2B5EF4-FFF2-40B4-BE49-F238E27FC236}">
                    <a16:creationId xmlns:a16="http://schemas.microsoft.com/office/drawing/2014/main" id="{58CAF3CB-E5C2-4C9E-92B7-325DA166F64E}"/>
                  </a:ext>
                </a:extLst>
              </p:cNvPr>
              <p:cNvSpPr>
                <a:spLocks noChangeShapeType="1"/>
              </p:cNvSpPr>
              <p:nvPr/>
            </p:nvSpPr>
            <p:spPr bwMode="auto">
              <a:xfrm>
                <a:off x="1020" y="2040"/>
                <a:ext cx="567" cy="0"/>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75467" name="Line 11">
                <a:extLst>
                  <a:ext uri="{FF2B5EF4-FFF2-40B4-BE49-F238E27FC236}">
                    <a16:creationId xmlns:a16="http://schemas.microsoft.com/office/drawing/2014/main" id="{97FEB601-0663-4B0A-8E02-62D1F1A54DCF}"/>
                  </a:ext>
                </a:extLst>
              </p:cNvPr>
              <p:cNvSpPr>
                <a:spLocks noChangeShapeType="1"/>
              </p:cNvSpPr>
              <p:nvPr/>
            </p:nvSpPr>
            <p:spPr bwMode="auto">
              <a:xfrm flipV="1">
                <a:off x="1586" y="1133"/>
                <a:ext cx="0" cy="907"/>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grpSp>
          <p:nvGrpSpPr>
            <p:cNvPr id="275468" name="Group 12">
              <a:extLst>
                <a:ext uri="{FF2B5EF4-FFF2-40B4-BE49-F238E27FC236}">
                  <a16:creationId xmlns:a16="http://schemas.microsoft.com/office/drawing/2014/main" id="{7D78B91D-82FF-40BE-A8A9-70FA6CF0722F}"/>
                </a:ext>
              </a:extLst>
            </p:cNvPr>
            <p:cNvGrpSpPr>
              <a:grpSpLocks/>
            </p:cNvGrpSpPr>
            <p:nvPr/>
          </p:nvGrpSpPr>
          <p:grpSpPr bwMode="auto">
            <a:xfrm>
              <a:off x="1586" y="1133"/>
              <a:ext cx="1134" cy="907"/>
              <a:chOff x="453" y="1133"/>
              <a:chExt cx="1134" cy="907"/>
            </a:xfrm>
          </p:grpSpPr>
          <p:sp>
            <p:nvSpPr>
              <p:cNvPr id="275469" name="Line 13">
                <a:extLst>
                  <a:ext uri="{FF2B5EF4-FFF2-40B4-BE49-F238E27FC236}">
                    <a16:creationId xmlns:a16="http://schemas.microsoft.com/office/drawing/2014/main" id="{1B9DF96F-3A6D-48D9-B4EF-1A97710C931B}"/>
                  </a:ext>
                </a:extLst>
              </p:cNvPr>
              <p:cNvSpPr>
                <a:spLocks noChangeShapeType="1"/>
              </p:cNvSpPr>
              <p:nvPr/>
            </p:nvSpPr>
            <p:spPr bwMode="auto">
              <a:xfrm>
                <a:off x="453" y="1133"/>
                <a:ext cx="567" cy="0"/>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75470" name="Line 14">
                <a:extLst>
                  <a:ext uri="{FF2B5EF4-FFF2-40B4-BE49-F238E27FC236}">
                    <a16:creationId xmlns:a16="http://schemas.microsoft.com/office/drawing/2014/main" id="{BD32EB5D-B022-40D9-874D-217E90DDDCF7}"/>
                  </a:ext>
                </a:extLst>
              </p:cNvPr>
              <p:cNvSpPr>
                <a:spLocks noChangeShapeType="1"/>
              </p:cNvSpPr>
              <p:nvPr/>
            </p:nvSpPr>
            <p:spPr bwMode="auto">
              <a:xfrm flipV="1">
                <a:off x="1020" y="1133"/>
                <a:ext cx="0" cy="907"/>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75471" name="Line 15">
                <a:extLst>
                  <a:ext uri="{FF2B5EF4-FFF2-40B4-BE49-F238E27FC236}">
                    <a16:creationId xmlns:a16="http://schemas.microsoft.com/office/drawing/2014/main" id="{185C857E-AA69-4A50-84C9-80D155254D8B}"/>
                  </a:ext>
                </a:extLst>
              </p:cNvPr>
              <p:cNvSpPr>
                <a:spLocks noChangeShapeType="1"/>
              </p:cNvSpPr>
              <p:nvPr/>
            </p:nvSpPr>
            <p:spPr bwMode="auto">
              <a:xfrm>
                <a:off x="1020" y="2040"/>
                <a:ext cx="567" cy="0"/>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75472" name="Line 16">
                <a:extLst>
                  <a:ext uri="{FF2B5EF4-FFF2-40B4-BE49-F238E27FC236}">
                    <a16:creationId xmlns:a16="http://schemas.microsoft.com/office/drawing/2014/main" id="{52AC57ED-1316-4D85-8385-8B051AA5F524}"/>
                  </a:ext>
                </a:extLst>
              </p:cNvPr>
              <p:cNvSpPr>
                <a:spLocks noChangeShapeType="1"/>
              </p:cNvSpPr>
              <p:nvPr/>
            </p:nvSpPr>
            <p:spPr bwMode="auto">
              <a:xfrm flipV="1">
                <a:off x="1586" y="1133"/>
                <a:ext cx="0" cy="907"/>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grpSp>
          <p:nvGrpSpPr>
            <p:cNvPr id="275473" name="Group 17">
              <a:extLst>
                <a:ext uri="{FF2B5EF4-FFF2-40B4-BE49-F238E27FC236}">
                  <a16:creationId xmlns:a16="http://schemas.microsoft.com/office/drawing/2014/main" id="{63DE21FD-D22F-4E8F-9595-08C0017D4949}"/>
                </a:ext>
              </a:extLst>
            </p:cNvPr>
            <p:cNvGrpSpPr>
              <a:grpSpLocks/>
            </p:cNvGrpSpPr>
            <p:nvPr/>
          </p:nvGrpSpPr>
          <p:grpSpPr bwMode="auto">
            <a:xfrm>
              <a:off x="2720" y="1133"/>
              <a:ext cx="1134" cy="907"/>
              <a:chOff x="453" y="1133"/>
              <a:chExt cx="1134" cy="907"/>
            </a:xfrm>
          </p:grpSpPr>
          <p:sp>
            <p:nvSpPr>
              <p:cNvPr id="275474" name="Line 18">
                <a:extLst>
                  <a:ext uri="{FF2B5EF4-FFF2-40B4-BE49-F238E27FC236}">
                    <a16:creationId xmlns:a16="http://schemas.microsoft.com/office/drawing/2014/main" id="{3EB7DD78-0D69-4AE3-BBF6-B7FBB32F3896}"/>
                  </a:ext>
                </a:extLst>
              </p:cNvPr>
              <p:cNvSpPr>
                <a:spLocks noChangeShapeType="1"/>
              </p:cNvSpPr>
              <p:nvPr/>
            </p:nvSpPr>
            <p:spPr bwMode="auto">
              <a:xfrm>
                <a:off x="453" y="1133"/>
                <a:ext cx="567" cy="0"/>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75475" name="Line 19">
                <a:extLst>
                  <a:ext uri="{FF2B5EF4-FFF2-40B4-BE49-F238E27FC236}">
                    <a16:creationId xmlns:a16="http://schemas.microsoft.com/office/drawing/2014/main" id="{6D63CE1F-6BEF-48E5-B4D7-A05461C9295D}"/>
                  </a:ext>
                </a:extLst>
              </p:cNvPr>
              <p:cNvSpPr>
                <a:spLocks noChangeShapeType="1"/>
              </p:cNvSpPr>
              <p:nvPr/>
            </p:nvSpPr>
            <p:spPr bwMode="auto">
              <a:xfrm flipV="1">
                <a:off x="1020" y="1133"/>
                <a:ext cx="0" cy="907"/>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75476" name="Line 20">
                <a:extLst>
                  <a:ext uri="{FF2B5EF4-FFF2-40B4-BE49-F238E27FC236}">
                    <a16:creationId xmlns:a16="http://schemas.microsoft.com/office/drawing/2014/main" id="{89A731CF-0F72-4457-BDDE-D04609CF0F18}"/>
                  </a:ext>
                </a:extLst>
              </p:cNvPr>
              <p:cNvSpPr>
                <a:spLocks noChangeShapeType="1"/>
              </p:cNvSpPr>
              <p:nvPr/>
            </p:nvSpPr>
            <p:spPr bwMode="auto">
              <a:xfrm>
                <a:off x="1020" y="2040"/>
                <a:ext cx="567" cy="0"/>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75477" name="Line 21">
                <a:extLst>
                  <a:ext uri="{FF2B5EF4-FFF2-40B4-BE49-F238E27FC236}">
                    <a16:creationId xmlns:a16="http://schemas.microsoft.com/office/drawing/2014/main" id="{6D8CCF44-DF15-498F-86AE-AC15942ED656}"/>
                  </a:ext>
                </a:extLst>
              </p:cNvPr>
              <p:cNvSpPr>
                <a:spLocks noChangeShapeType="1"/>
              </p:cNvSpPr>
              <p:nvPr/>
            </p:nvSpPr>
            <p:spPr bwMode="auto">
              <a:xfrm flipV="1">
                <a:off x="1586" y="1133"/>
                <a:ext cx="0" cy="907"/>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grpSp>
          <p:nvGrpSpPr>
            <p:cNvPr id="275478" name="Group 22">
              <a:extLst>
                <a:ext uri="{FF2B5EF4-FFF2-40B4-BE49-F238E27FC236}">
                  <a16:creationId xmlns:a16="http://schemas.microsoft.com/office/drawing/2014/main" id="{4602E4F7-CF29-4892-A102-5574C4845F3E}"/>
                </a:ext>
              </a:extLst>
            </p:cNvPr>
            <p:cNvGrpSpPr>
              <a:grpSpLocks/>
            </p:cNvGrpSpPr>
            <p:nvPr/>
          </p:nvGrpSpPr>
          <p:grpSpPr bwMode="auto">
            <a:xfrm>
              <a:off x="3853" y="1133"/>
              <a:ext cx="1134" cy="907"/>
              <a:chOff x="453" y="1133"/>
              <a:chExt cx="1134" cy="907"/>
            </a:xfrm>
          </p:grpSpPr>
          <p:sp>
            <p:nvSpPr>
              <p:cNvPr id="275479" name="Line 23">
                <a:extLst>
                  <a:ext uri="{FF2B5EF4-FFF2-40B4-BE49-F238E27FC236}">
                    <a16:creationId xmlns:a16="http://schemas.microsoft.com/office/drawing/2014/main" id="{B12B7F58-E6D2-4D71-A9A5-D7C2459F94FC}"/>
                  </a:ext>
                </a:extLst>
              </p:cNvPr>
              <p:cNvSpPr>
                <a:spLocks noChangeShapeType="1"/>
              </p:cNvSpPr>
              <p:nvPr/>
            </p:nvSpPr>
            <p:spPr bwMode="auto">
              <a:xfrm>
                <a:off x="453" y="1133"/>
                <a:ext cx="567" cy="0"/>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75480" name="Line 24">
                <a:extLst>
                  <a:ext uri="{FF2B5EF4-FFF2-40B4-BE49-F238E27FC236}">
                    <a16:creationId xmlns:a16="http://schemas.microsoft.com/office/drawing/2014/main" id="{9D47B4BC-D4DF-4932-9320-9B3F6BC588CA}"/>
                  </a:ext>
                </a:extLst>
              </p:cNvPr>
              <p:cNvSpPr>
                <a:spLocks noChangeShapeType="1"/>
              </p:cNvSpPr>
              <p:nvPr/>
            </p:nvSpPr>
            <p:spPr bwMode="auto">
              <a:xfrm flipV="1">
                <a:off x="1020" y="1133"/>
                <a:ext cx="0" cy="907"/>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75481" name="Line 25">
                <a:extLst>
                  <a:ext uri="{FF2B5EF4-FFF2-40B4-BE49-F238E27FC236}">
                    <a16:creationId xmlns:a16="http://schemas.microsoft.com/office/drawing/2014/main" id="{D9CC9CCD-F704-4841-A669-3B8232D685FF}"/>
                  </a:ext>
                </a:extLst>
              </p:cNvPr>
              <p:cNvSpPr>
                <a:spLocks noChangeShapeType="1"/>
              </p:cNvSpPr>
              <p:nvPr/>
            </p:nvSpPr>
            <p:spPr bwMode="auto">
              <a:xfrm>
                <a:off x="1020" y="2040"/>
                <a:ext cx="567" cy="0"/>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75482" name="Line 26">
                <a:extLst>
                  <a:ext uri="{FF2B5EF4-FFF2-40B4-BE49-F238E27FC236}">
                    <a16:creationId xmlns:a16="http://schemas.microsoft.com/office/drawing/2014/main" id="{A04015D7-FB2D-4250-95BB-560C90170A22}"/>
                  </a:ext>
                </a:extLst>
              </p:cNvPr>
              <p:cNvSpPr>
                <a:spLocks noChangeShapeType="1"/>
              </p:cNvSpPr>
              <p:nvPr/>
            </p:nvSpPr>
            <p:spPr bwMode="auto">
              <a:xfrm flipV="1">
                <a:off x="1586" y="1133"/>
                <a:ext cx="0" cy="907"/>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grpSp>
      <p:sp>
        <p:nvSpPr>
          <p:cNvPr id="275483" name="Text Box 27">
            <a:extLst>
              <a:ext uri="{FF2B5EF4-FFF2-40B4-BE49-F238E27FC236}">
                <a16:creationId xmlns:a16="http://schemas.microsoft.com/office/drawing/2014/main" id="{50084EEC-6FA3-4423-BB3E-E6D4AB5E8E17}"/>
              </a:ext>
            </a:extLst>
          </p:cNvPr>
          <p:cNvSpPr txBox="1">
            <a:spLocks noChangeArrowheads="1"/>
          </p:cNvSpPr>
          <p:nvPr/>
        </p:nvSpPr>
        <p:spPr bwMode="auto">
          <a:xfrm>
            <a:off x="3097212" y="1477963"/>
            <a:ext cx="1928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0"/>
              </a:spcBef>
            </a:pPr>
            <a:r>
              <a:rPr lang="zh-CN" altLang="en-US" sz="2400" b="1" dirty="0">
                <a:solidFill>
                  <a:srgbClr val="000066"/>
                </a:solidFill>
                <a:ea typeface="仿宋_GB2312" pitchFamily="49" charset="-122"/>
              </a:rPr>
              <a:t>方波</a:t>
            </a:r>
          </a:p>
        </p:txBody>
      </p:sp>
      <p:sp>
        <p:nvSpPr>
          <p:cNvPr id="275484" name="Text Box 28">
            <a:extLst>
              <a:ext uri="{FF2B5EF4-FFF2-40B4-BE49-F238E27FC236}">
                <a16:creationId xmlns:a16="http://schemas.microsoft.com/office/drawing/2014/main" id="{7797D7D7-A9BA-433B-B205-0158B1ED332F}"/>
              </a:ext>
            </a:extLst>
          </p:cNvPr>
          <p:cNvSpPr txBox="1">
            <a:spLocks noChangeArrowheads="1"/>
          </p:cNvSpPr>
          <p:nvPr/>
        </p:nvSpPr>
        <p:spPr bwMode="auto">
          <a:xfrm>
            <a:off x="3097212" y="3622516"/>
            <a:ext cx="2478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spcBef>
                <a:spcPct val="0"/>
              </a:spcBef>
            </a:pPr>
            <a:r>
              <a:rPr lang="en-US" altLang="zh-CN" sz="2400" b="1" dirty="0">
                <a:solidFill>
                  <a:srgbClr val="000066"/>
                </a:solidFill>
              </a:rPr>
              <a:t>4</a:t>
            </a:r>
            <a:r>
              <a:rPr lang="zh-CN" altLang="en-US" sz="2400" b="1" dirty="0">
                <a:solidFill>
                  <a:srgbClr val="000066"/>
                </a:solidFill>
                <a:ea typeface="仿宋_GB2312" pitchFamily="49" charset="-122"/>
              </a:rPr>
              <a:t>个正弦波的逼近</a:t>
            </a:r>
          </a:p>
        </p:txBody>
      </p:sp>
      <p:sp>
        <p:nvSpPr>
          <p:cNvPr id="275485" name="Text Box 29">
            <a:extLst>
              <a:ext uri="{FF2B5EF4-FFF2-40B4-BE49-F238E27FC236}">
                <a16:creationId xmlns:a16="http://schemas.microsoft.com/office/drawing/2014/main" id="{4E8A0026-DF7A-45F8-872C-AAB32534BAD0}"/>
              </a:ext>
            </a:extLst>
          </p:cNvPr>
          <p:cNvSpPr txBox="1">
            <a:spLocks noChangeArrowheads="1"/>
          </p:cNvSpPr>
          <p:nvPr/>
        </p:nvSpPr>
        <p:spPr bwMode="auto">
          <a:xfrm>
            <a:off x="2944812" y="5812414"/>
            <a:ext cx="2782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spcBef>
                <a:spcPct val="0"/>
              </a:spcBef>
            </a:pPr>
            <a:r>
              <a:rPr lang="en-US" altLang="zh-CN" sz="2400" dirty="0">
                <a:solidFill>
                  <a:srgbClr val="000066"/>
                </a:solidFill>
              </a:rPr>
              <a:t>100</a:t>
            </a:r>
            <a:r>
              <a:rPr lang="zh-CN" altLang="en-US" sz="2400" b="1" dirty="0">
                <a:solidFill>
                  <a:srgbClr val="000066"/>
                </a:solidFill>
                <a:ea typeface="仿宋_GB2312" pitchFamily="49" charset="-122"/>
              </a:rPr>
              <a:t>个正弦波的逼近</a:t>
            </a:r>
          </a:p>
        </p:txBody>
      </p:sp>
    </p:spTree>
    <p:extLst>
      <p:ext uri="{BB962C8B-B14F-4D97-AF65-F5344CB8AC3E}">
        <p14:creationId xmlns:p14="http://schemas.microsoft.com/office/powerpoint/2010/main" val="19215404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a:extLst>
              <a:ext uri="{FF2B5EF4-FFF2-40B4-BE49-F238E27FC236}">
                <a16:creationId xmlns:a16="http://schemas.microsoft.com/office/drawing/2014/main" id="{60EB5680-B7A7-4608-AAFD-8E6445DB358B}"/>
              </a:ext>
            </a:extLst>
          </p:cNvPr>
          <p:cNvSpPr txBox="1">
            <a:spLocks noChangeArrowheads="1"/>
          </p:cNvSpPr>
          <p:nvPr/>
        </p:nvSpPr>
        <p:spPr bwMode="auto">
          <a:xfrm>
            <a:off x="93857" y="92021"/>
            <a:ext cx="43291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dirty="0">
                <a:solidFill>
                  <a:srgbClr val="0000FF"/>
                </a:solidFill>
                <a:latin typeface="华文仿宋" panose="02010600040101010101" pitchFamily="2" charset="-122"/>
                <a:ea typeface="华文仿宋" panose="02010600040101010101" pitchFamily="2" charset="-122"/>
              </a:rPr>
              <a:t>应用举例</a:t>
            </a:r>
            <a:endParaRPr lang="zh-CN" altLang="en-US" sz="2800" b="1" dirty="0">
              <a:solidFill>
                <a:srgbClr val="008000"/>
              </a:solidFill>
              <a:latin typeface="华文仿宋" panose="02010600040101010101" pitchFamily="2" charset="-122"/>
              <a:ea typeface="华文仿宋" panose="02010600040101010101" pitchFamily="2" charset="-122"/>
            </a:endParaRPr>
          </a:p>
        </p:txBody>
      </p:sp>
      <p:grpSp>
        <p:nvGrpSpPr>
          <p:cNvPr id="111638" name="Group 22">
            <a:extLst>
              <a:ext uri="{FF2B5EF4-FFF2-40B4-BE49-F238E27FC236}">
                <a16:creationId xmlns:a16="http://schemas.microsoft.com/office/drawing/2014/main" id="{88D555B8-E22F-46CD-80CA-9B78BD0DE97A}"/>
              </a:ext>
            </a:extLst>
          </p:cNvPr>
          <p:cNvGrpSpPr>
            <a:grpSpLocks/>
          </p:cNvGrpSpPr>
          <p:nvPr/>
        </p:nvGrpSpPr>
        <p:grpSpPr bwMode="auto">
          <a:xfrm>
            <a:off x="1" y="614616"/>
            <a:ext cx="9140301" cy="1264858"/>
            <a:chOff x="-45" y="384"/>
            <a:chExt cx="4944" cy="912"/>
          </a:xfrm>
        </p:grpSpPr>
        <p:sp>
          <p:nvSpPr>
            <p:cNvPr id="111620" name="Text Box 4">
              <a:extLst>
                <a:ext uri="{FF2B5EF4-FFF2-40B4-BE49-F238E27FC236}">
                  <a16:creationId xmlns:a16="http://schemas.microsoft.com/office/drawing/2014/main" id="{CB98F533-9993-4AA0-BFD4-247D0D13F2B7}"/>
                </a:ext>
              </a:extLst>
            </p:cNvPr>
            <p:cNvSpPr txBox="1">
              <a:spLocks noChangeArrowheads="1"/>
            </p:cNvSpPr>
            <p:nvPr/>
          </p:nvSpPr>
          <p:spPr bwMode="auto">
            <a:xfrm>
              <a:off x="-45" y="453"/>
              <a:ext cx="4944" cy="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dirty="0">
                  <a:solidFill>
                    <a:srgbClr val="FF0000"/>
                  </a:solidFill>
                  <a:latin typeface="华文仿宋" panose="02010600040101010101" pitchFamily="2" charset="-122"/>
                  <a:ea typeface="华文仿宋" panose="02010600040101010101" pitchFamily="2" charset="-122"/>
                </a:rPr>
                <a:t>例</a:t>
              </a:r>
              <a:r>
                <a:rPr lang="en-US" altLang="zh-CN" sz="2800" b="1" dirty="0">
                  <a:solidFill>
                    <a:srgbClr val="FF0000"/>
                  </a:solidFill>
                  <a:latin typeface="华文仿宋" panose="02010600040101010101" pitchFamily="2" charset="-122"/>
                  <a:ea typeface="华文仿宋" panose="02010600040101010101" pitchFamily="2" charset="-122"/>
                </a:rPr>
                <a:t>5.6</a:t>
              </a:r>
              <a:r>
                <a:rPr lang="zh-CN" altLang="en-US" sz="2800" b="1" dirty="0">
                  <a:solidFill>
                    <a:srgbClr val="FF0000"/>
                  </a:solidFill>
                  <a:latin typeface="华文仿宋" panose="02010600040101010101" pitchFamily="2" charset="-122"/>
                  <a:ea typeface="华文仿宋" panose="02010600040101010101" pitchFamily="2" charset="-122"/>
                </a:rPr>
                <a:t>：</a:t>
              </a:r>
              <a:r>
                <a:rPr lang="zh-CN" altLang="en-US" sz="2800" b="1" dirty="0">
                  <a:solidFill>
                    <a:srgbClr val="0000FF"/>
                  </a:solidFill>
                  <a:latin typeface="华文仿宋" panose="02010600040101010101" pitchFamily="2" charset="-122"/>
                  <a:ea typeface="华文仿宋" panose="02010600040101010101" pitchFamily="2" charset="-122"/>
                </a:rPr>
                <a:t>利用</a:t>
              </a:r>
              <a:r>
                <a:rPr lang="en-US" altLang="zh-CN" sz="2800" b="1" dirty="0">
                  <a:solidFill>
                    <a:srgbClr val="FF0000"/>
                  </a:solidFill>
                  <a:latin typeface="华文仿宋" panose="02010600040101010101" pitchFamily="2" charset="-122"/>
                  <a:ea typeface="华文仿宋" panose="02010600040101010101" pitchFamily="2" charset="-122"/>
                  <a:sym typeface="Wingdings" panose="05000000000000000000" pitchFamily="2" charset="2"/>
                </a:rPr>
                <a:t>Legendre</a:t>
              </a:r>
              <a:r>
                <a:rPr lang="zh-CN" altLang="en-US" sz="2800" b="1" dirty="0">
                  <a:solidFill>
                    <a:srgbClr val="0000FF"/>
                  </a:solidFill>
                  <a:latin typeface="华文仿宋" panose="02010600040101010101" pitchFamily="2" charset="-122"/>
                  <a:ea typeface="华文仿宋" panose="02010600040101010101" pitchFamily="2" charset="-122"/>
                </a:rPr>
                <a:t>多项式系，求函数                        在 </a:t>
              </a:r>
              <a:endParaRPr lang="en-US" altLang="zh-CN" sz="2800" b="1" dirty="0">
                <a:solidFill>
                  <a:srgbClr val="0000FF"/>
                </a:solidFill>
                <a:latin typeface="华文仿宋" panose="02010600040101010101" pitchFamily="2" charset="-122"/>
                <a:ea typeface="华文仿宋" panose="02010600040101010101" pitchFamily="2" charset="-122"/>
              </a:endParaRPr>
            </a:p>
            <a:p>
              <a:pPr algn="l">
                <a:spcBef>
                  <a:spcPct val="50000"/>
                </a:spcBef>
              </a:pPr>
              <a:r>
                <a:rPr lang="en-US" altLang="zh-CN" sz="2800" dirty="0">
                  <a:solidFill>
                    <a:srgbClr val="0000FF"/>
                  </a:solidFill>
                  <a:latin typeface="华文仿宋" panose="02010600040101010101" pitchFamily="2" charset="-122"/>
                  <a:ea typeface="华文仿宋" panose="02010600040101010101" pitchFamily="2" charset="-122"/>
                </a:rPr>
                <a:t>                          </a:t>
              </a:r>
              <a:r>
                <a:rPr lang="zh-CN" altLang="en-US" sz="2800" b="1" dirty="0">
                  <a:solidFill>
                    <a:srgbClr val="0000FF"/>
                  </a:solidFill>
                  <a:latin typeface="华文仿宋" panose="02010600040101010101" pitchFamily="2" charset="-122"/>
                  <a:ea typeface="华文仿宋" panose="02010600040101010101" pitchFamily="2" charset="-122"/>
                </a:rPr>
                <a:t>上的</a:t>
              </a:r>
              <a:r>
                <a:rPr lang="zh-CN" altLang="en-US" sz="2800" b="1" dirty="0">
                  <a:solidFill>
                    <a:srgbClr val="FF0000"/>
                  </a:solidFill>
                  <a:latin typeface="华文仿宋" panose="02010600040101010101" pitchFamily="2" charset="-122"/>
                  <a:ea typeface="华文仿宋" panose="02010600040101010101" pitchFamily="2" charset="-122"/>
                </a:rPr>
                <a:t>三次</a:t>
              </a:r>
              <a:r>
                <a:rPr lang="zh-CN" altLang="en-US" sz="2800" b="1" dirty="0">
                  <a:solidFill>
                    <a:srgbClr val="0000FF"/>
                  </a:solidFill>
                  <a:latin typeface="华文仿宋" panose="02010600040101010101" pitchFamily="2" charset="-122"/>
                  <a:ea typeface="华文仿宋" panose="02010600040101010101" pitchFamily="2" charset="-122"/>
                </a:rPr>
                <a:t>最佳平方逼近多项式。</a:t>
              </a:r>
            </a:p>
          </p:txBody>
        </p:sp>
        <p:graphicFrame>
          <p:nvGraphicFramePr>
            <p:cNvPr id="111621" name="Object 5">
              <a:extLst>
                <a:ext uri="{FF2B5EF4-FFF2-40B4-BE49-F238E27FC236}">
                  <a16:creationId xmlns:a16="http://schemas.microsoft.com/office/drawing/2014/main" id="{A0C02193-D5BD-4B0A-886A-93970EF4F60A}"/>
                </a:ext>
              </a:extLst>
            </p:cNvPr>
            <p:cNvGraphicFramePr>
              <a:graphicFrameLocks noChangeAspect="1"/>
            </p:cNvGraphicFramePr>
            <p:nvPr>
              <p:extLst>
                <p:ext uri="{D42A27DB-BD31-4B8C-83A1-F6EECF244321}">
                  <p14:modId xmlns:p14="http://schemas.microsoft.com/office/powerpoint/2010/main" val="666461445"/>
                </p:ext>
              </p:extLst>
            </p:nvPr>
          </p:nvGraphicFramePr>
          <p:xfrm>
            <a:off x="3246" y="384"/>
            <a:ext cx="1152" cy="398"/>
          </p:xfrm>
          <a:graphic>
            <a:graphicData uri="http://schemas.openxmlformats.org/presentationml/2006/ole">
              <mc:AlternateContent xmlns:mc="http://schemas.openxmlformats.org/markup-compatibility/2006">
                <mc:Choice xmlns:v="urn:schemas-microsoft-com:vml" Requires="v">
                  <p:oleObj spid="_x0000_s184794" name="Equation" r:id="rId3" imgW="660240" imgH="228600" progId="Equation.DSMT4">
                    <p:embed/>
                  </p:oleObj>
                </mc:Choice>
                <mc:Fallback>
                  <p:oleObj name="Equation" r:id="rId3" imgW="660240" imgH="228600" progId="Equation.DSMT4">
                    <p:embed/>
                    <p:pic>
                      <p:nvPicPr>
                        <p:cNvPr id="111621" name="Object 5">
                          <a:extLst>
                            <a:ext uri="{FF2B5EF4-FFF2-40B4-BE49-F238E27FC236}">
                              <a16:creationId xmlns:a16="http://schemas.microsoft.com/office/drawing/2014/main" id="{A0C02193-D5BD-4B0A-886A-93970EF4F6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6" y="384"/>
                          <a:ext cx="1152"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622" name="Object 6">
              <a:extLst>
                <a:ext uri="{FF2B5EF4-FFF2-40B4-BE49-F238E27FC236}">
                  <a16:creationId xmlns:a16="http://schemas.microsoft.com/office/drawing/2014/main" id="{59F32ADB-157D-4726-8659-DD7A31E9D3D2}"/>
                </a:ext>
              </a:extLst>
            </p:cNvPr>
            <p:cNvGraphicFramePr>
              <a:graphicFrameLocks noChangeAspect="1"/>
            </p:cNvGraphicFramePr>
            <p:nvPr>
              <p:extLst>
                <p:ext uri="{D42A27DB-BD31-4B8C-83A1-F6EECF244321}">
                  <p14:modId xmlns:p14="http://schemas.microsoft.com/office/powerpoint/2010/main" val="3755871085"/>
                </p:ext>
              </p:extLst>
            </p:nvPr>
          </p:nvGraphicFramePr>
          <p:xfrm>
            <a:off x="636" y="874"/>
            <a:ext cx="675" cy="349"/>
          </p:xfrm>
          <a:graphic>
            <a:graphicData uri="http://schemas.openxmlformats.org/presentationml/2006/ole">
              <mc:AlternateContent xmlns:mc="http://schemas.openxmlformats.org/markup-compatibility/2006">
                <mc:Choice xmlns:v="urn:schemas-microsoft-com:vml" Requires="v">
                  <p:oleObj spid="_x0000_s184795" name="Equation" r:id="rId5" imgW="393480" imgH="203040" progId="Equation.DSMT4">
                    <p:embed/>
                  </p:oleObj>
                </mc:Choice>
                <mc:Fallback>
                  <p:oleObj name="Equation" r:id="rId5" imgW="393480" imgH="203040" progId="Equation.DSMT4">
                    <p:embed/>
                    <p:pic>
                      <p:nvPicPr>
                        <p:cNvPr id="111622" name="Object 6">
                          <a:extLst>
                            <a:ext uri="{FF2B5EF4-FFF2-40B4-BE49-F238E27FC236}">
                              <a16:creationId xmlns:a16="http://schemas.microsoft.com/office/drawing/2014/main" id="{59F32ADB-157D-4726-8659-DD7A31E9D3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 y="874"/>
                          <a:ext cx="675"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1624" name="Rectangle 8">
            <a:extLst>
              <a:ext uri="{FF2B5EF4-FFF2-40B4-BE49-F238E27FC236}">
                <a16:creationId xmlns:a16="http://schemas.microsoft.com/office/drawing/2014/main" id="{40D9844E-7A4B-4DD9-92CD-96ACF99D2217}"/>
              </a:ext>
            </a:extLst>
          </p:cNvPr>
          <p:cNvSpPr>
            <a:spLocks noChangeArrowheads="1"/>
          </p:cNvSpPr>
          <p:nvPr/>
        </p:nvSpPr>
        <p:spPr bwMode="auto">
          <a:xfrm>
            <a:off x="88345" y="1900238"/>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dirty="0">
                <a:solidFill>
                  <a:srgbClr val="FF0000"/>
                </a:solidFill>
                <a:latin typeface="华文仿宋" panose="02010600040101010101" pitchFamily="2" charset="-122"/>
                <a:ea typeface="华文仿宋" panose="02010600040101010101" pitchFamily="2" charset="-122"/>
              </a:rPr>
              <a:t>解：</a:t>
            </a:r>
          </a:p>
        </p:txBody>
      </p:sp>
      <p:grpSp>
        <p:nvGrpSpPr>
          <p:cNvPr id="111628" name="Group 12">
            <a:extLst>
              <a:ext uri="{FF2B5EF4-FFF2-40B4-BE49-F238E27FC236}">
                <a16:creationId xmlns:a16="http://schemas.microsoft.com/office/drawing/2014/main" id="{784FC416-FBDC-4322-A9D7-8B4FF5E53498}"/>
              </a:ext>
            </a:extLst>
          </p:cNvPr>
          <p:cNvGrpSpPr>
            <a:grpSpLocks/>
          </p:cNvGrpSpPr>
          <p:nvPr/>
        </p:nvGrpSpPr>
        <p:grpSpPr bwMode="auto">
          <a:xfrm>
            <a:off x="6084291" y="2263775"/>
            <a:ext cx="2016224" cy="1044449"/>
            <a:chOff x="4128" y="864"/>
            <a:chExt cx="1509" cy="837"/>
          </a:xfrm>
        </p:grpSpPr>
        <p:sp>
          <p:nvSpPr>
            <p:cNvPr id="111626" name="Rectangle 10">
              <a:extLst>
                <a:ext uri="{FF2B5EF4-FFF2-40B4-BE49-F238E27FC236}">
                  <a16:creationId xmlns:a16="http://schemas.microsoft.com/office/drawing/2014/main" id="{DEE65F59-44CE-48A7-84C9-978489DF8DB9}"/>
                </a:ext>
              </a:extLst>
            </p:cNvPr>
            <p:cNvSpPr>
              <a:spLocks noChangeArrowheads="1"/>
            </p:cNvSpPr>
            <p:nvPr/>
          </p:nvSpPr>
          <p:spPr bwMode="auto">
            <a:xfrm>
              <a:off x="4128" y="864"/>
              <a:ext cx="1509" cy="837"/>
            </a:xfrm>
            <a:prstGeom prst="rect">
              <a:avLst/>
            </a:prstGeom>
            <a:solidFill>
              <a:schemeClr val="accent1">
                <a:alpha val="50000"/>
              </a:schemeClr>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a:latin typeface="华文仿宋" panose="02010600040101010101" pitchFamily="2" charset="-122"/>
                <a:ea typeface="华文仿宋" panose="02010600040101010101" pitchFamily="2" charset="-122"/>
              </a:endParaRPr>
            </a:p>
          </p:txBody>
        </p:sp>
        <p:graphicFrame>
          <p:nvGraphicFramePr>
            <p:cNvPr id="111625" name="Object 9">
              <a:extLst>
                <a:ext uri="{FF2B5EF4-FFF2-40B4-BE49-F238E27FC236}">
                  <a16:creationId xmlns:a16="http://schemas.microsoft.com/office/drawing/2014/main" id="{64F3FFE4-71CD-486E-AC44-0059510FED34}"/>
                </a:ext>
              </a:extLst>
            </p:cNvPr>
            <p:cNvGraphicFramePr>
              <a:graphicFrameLocks noChangeAspect="1"/>
            </p:cNvGraphicFramePr>
            <p:nvPr/>
          </p:nvGraphicFramePr>
          <p:xfrm>
            <a:off x="4175" y="885"/>
            <a:ext cx="1398" cy="807"/>
          </p:xfrm>
          <a:graphic>
            <a:graphicData uri="http://schemas.openxmlformats.org/presentationml/2006/ole">
              <mc:AlternateContent xmlns:mc="http://schemas.openxmlformats.org/markup-compatibility/2006">
                <mc:Choice xmlns:v="urn:schemas-microsoft-com:vml" Requires="v">
                  <p:oleObj spid="_x0000_s184796" name="Equation" r:id="rId7" imgW="812520" imgH="469800" progId="Equation.DSMT4">
                    <p:embed/>
                  </p:oleObj>
                </mc:Choice>
                <mc:Fallback>
                  <p:oleObj name="Equation" r:id="rId7" imgW="812520" imgH="469800" progId="Equation.DSMT4">
                    <p:embed/>
                    <p:pic>
                      <p:nvPicPr>
                        <p:cNvPr id="111625" name="Object 9">
                          <a:extLst>
                            <a:ext uri="{FF2B5EF4-FFF2-40B4-BE49-F238E27FC236}">
                              <a16:creationId xmlns:a16="http://schemas.microsoft.com/office/drawing/2014/main" id="{64F3FFE4-71CD-486E-AC44-0059510FED3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5" y="885"/>
                          <a:ext cx="1398" cy="8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1631" name="Object 15">
            <a:extLst>
              <a:ext uri="{FF2B5EF4-FFF2-40B4-BE49-F238E27FC236}">
                <a16:creationId xmlns:a16="http://schemas.microsoft.com/office/drawing/2014/main" id="{658CF29D-2191-46A7-8025-5CB9A8852E1E}"/>
              </a:ext>
            </a:extLst>
          </p:cNvPr>
          <p:cNvGraphicFramePr>
            <a:graphicFrameLocks noChangeAspect="1"/>
          </p:cNvGraphicFramePr>
          <p:nvPr>
            <p:extLst>
              <p:ext uri="{D42A27DB-BD31-4B8C-83A1-F6EECF244321}">
                <p14:modId xmlns:p14="http://schemas.microsoft.com/office/powerpoint/2010/main" val="3247785273"/>
              </p:ext>
            </p:extLst>
          </p:nvPr>
        </p:nvGraphicFramePr>
        <p:xfrm>
          <a:off x="163527" y="2362118"/>
          <a:ext cx="5485432" cy="1093419"/>
        </p:xfrm>
        <a:graphic>
          <a:graphicData uri="http://schemas.openxmlformats.org/presentationml/2006/ole">
            <mc:AlternateContent xmlns:mc="http://schemas.openxmlformats.org/markup-compatibility/2006">
              <mc:Choice xmlns:v="urn:schemas-microsoft-com:vml" Requires="v">
                <p:oleObj spid="_x0000_s184797" name="Equation" r:id="rId9" imgW="2209680" imgH="431640" progId="Equation.DSMT4">
                  <p:embed/>
                </p:oleObj>
              </mc:Choice>
              <mc:Fallback>
                <p:oleObj name="Equation" r:id="rId9" imgW="2209680" imgH="431640" progId="Equation.DSMT4">
                  <p:embed/>
                  <p:pic>
                    <p:nvPicPr>
                      <p:cNvPr id="111631" name="Object 15">
                        <a:extLst>
                          <a:ext uri="{FF2B5EF4-FFF2-40B4-BE49-F238E27FC236}">
                            <a16:creationId xmlns:a16="http://schemas.microsoft.com/office/drawing/2014/main" id="{658CF29D-2191-46A7-8025-5CB9A8852E1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527" y="2362118"/>
                        <a:ext cx="5485432" cy="1093419"/>
                      </a:xfrm>
                      <a:prstGeom prst="rect">
                        <a:avLst/>
                      </a:prstGeom>
                      <a:noFill/>
                      <a:ln>
                        <a:noFill/>
                      </a:ln>
                      <a:effectLst/>
                    </p:spPr>
                  </p:pic>
                </p:oleObj>
              </mc:Fallback>
            </mc:AlternateContent>
          </a:graphicData>
        </a:graphic>
      </p:graphicFrame>
      <p:graphicFrame>
        <p:nvGraphicFramePr>
          <p:cNvPr id="111633" name="Object 17">
            <a:extLst>
              <a:ext uri="{FF2B5EF4-FFF2-40B4-BE49-F238E27FC236}">
                <a16:creationId xmlns:a16="http://schemas.microsoft.com/office/drawing/2014/main" id="{61CE91A2-02B1-455A-B609-6FEC14CA4C22}"/>
              </a:ext>
            </a:extLst>
          </p:cNvPr>
          <p:cNvGraphicFramePr>
            <a:graphicFrameLocks noChangeAspect="1"/>
          </p:cNvGraphicFramePr>
          <p:nvPr>
            <p:extLst>
              <p:ext uri="{D42A27DB-BD31-4B8C-83A1-F6EECF244321}">
                <p14:modId xmlns:p14="http://schemas.microsoft.com/office/powerpoint/2010/main" val="2775638594"/>
              </p:ext>
            </p:extLst>
          </p:nvPr>
        </p:nvGraphicFramePr>
        <p:xfrm>
          <a:off x="191552" y="3377540"/>
          <a:ext cx="3594303" cy="809828"/>
        </p:xfrm>
        <a:graphic>
          <a:graphicData uri="http://schemas.openxmlformats.org/presentationml/2006/ole">
            <mc:AlternateContent xmlns:mc="http://schemas.openxmlformats.org/markup-compatibility/2006">
              <mc:Choice xmlns:v="urn:schemas-microsoft-com:vml" Requires="v">
                <p:oleObj spid="_x0000_s184798" name="Equation" r:id="rId11" imgW="1663560" imgH="330120" progId="Equation.DSMT4">
                  <p:embed/>
                </p:oleObj>
              </mc:Choice>
              <mc:Fallback>
                <p:oleObj name="Equation" r:id="rId11" imgW="1663560" imgH="330120" progId="Equation.DSMT4">
                  <p:embed/>
                  <p:pic>
                    <p:nvPicPr>
                      <p:cNvPr id="111633" name="Object 17">
                        <a:extLst>
                          <a:ext uri="{FF2B5EF4-FFF2-40B4-BE49-F238E27FC236}">
                            <a16:creationId xmlns:a16="http://schemas.microsoft.com/office/drawing/2014/main" id="{61CE91A2-02B1-455A-B609-6FEC14CA4C2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1552" y="3377540"/>
                        <a:ext cx="3594303" cy="809828"/>
                      </a:xfrm>
                      <a:prstGeom prst="rect">
                        <a:avLst/>
                      </a:prstGeom>
                      <a:noFill/>
                      <a:ln>
                        <a:noFill/>
                      </a:ln>
                      <a:effectLst/>
                    </p:spPr>
                  </p:pic>
                </p:oleObj>
              </mc:Fallback>
            </mc:AlternateContent>
          </a:graphicData>
        </a:graphic>
      </p:graphicFrame>
      <p:graphicFrame>
        <p:nvGraphicFramePr>
          <p:cNvPr id="111635" name="Object 19">
            <a:extLst>
              <a:ext uri="{FF2B5EF4-FFF2-40B4-BE49-F238E27FC236}">
                <a16:creationId xmlns:a16="http://schemas.microsoft.com/office/drawing/2014/main" id="{3D02A987-362A-47CE-88F4-722B829E03CC}"/>
              </a:ext>
            </a:extLst>
          </p:cNvPr>
          <p:cNvGraphicFramePr>
            <a:graphicFrameLocks noChangeAspect="1"/>
          </p:cNvGraphicFramePr>
          <p:nvPr>
            <p:extLst>
              <p:ext uri="{D42A27DB-BD31-4B8C-83A1-F6EECF244321}">
                <p14:modId xmlns:p14="http://schemas.microsoft.com/office/powerpoint/2010/main" val="3563385887"/>
              </p:ext>
            </p:extLst>
          </p:nvPr>
        </p:nvGraphicFramePr>
        <p:xfrm>
          <a:off x="4287139" y="3429000"/>
          <a:ext cx="3594303" cy="773733"/>
        </p:xfrm>
        <a:graphic>
          <a:graphicData uri="http://schemas.openxmlformats.org/presentationml/2006/ole">
            <mc:AlternateContent xmlns:mc="http://schemas.openxmlformats.org/markup-compatibility/2006">
              <mc:Choice xmlns:v="urn:schemas-microsoft-com:vml" Requires="v">
                <p:oleObj spid="_x0000_s184799" name="Equation" r:id="rId13" imgW="1739880" imgH="330120" progId="Equation.DSMT4">
                  <p:embed/>
                </p:oleObj>
              </mc:Choice>
              <mc:Fallback>
                <p:oleObj name="Equation" r:id="rId13" imgW="1739880" imgH="330120" progId="Equation.DSMT4">
                  <p:embed/>
                  <p:pic>
                    <p:nvPicPr>
                      <p:cNvPr id="111635" name="Object 19">
                        <a:extLst>
                          <a:ext uri="{FF2B5EF4-FFF2-40B4-BE49-F238E27FC236}">
                            <a16:creationId xmlns:a16="http://schemas.microsoft.com/office/drawing/2014/main" id="{3D02A987-362A-47CE-88F4-722B829E03C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87139" y="3429000"/>
                        <a:ext cx="3594303" cy="773733"/>
                      </a:xfrm>
                      <a:prstGeom prst="rect">
                        <a:avLst/>
                      </a:prstGeom>
                      <a:noFill/>
                      <a:ln>
                        <a:noFill/>
                      </a:ln>
                      <a:effectLst/>
                    </p:spPr>
                  </p:pic>
                </p:oleObj>
              </mc:Fallback>
            </mc:AlternateContent>
          </a:graphicData>
        </a:graphic>
      </p:graphicFrame>
      <p:graphicFrame>
        <p:nvGraphicFramePr>
          <p:cNvPr id="111636" name="Object 20">
            <a:extLst>
              <a:ext uri="{FF2B5EF4-FFF2-40B4-BE49-F238E27FC236}">
                <a16:creationId xmlns:a16="http://schemas.microsoft.com/office/drawing/2014/main" id="{A6EC4242-2641-400E-BEEC-278C32E80040}"/>
              </a:ext>
            </a:extLst>
          </p:cNvPr>
          <p:cNvGraphicFramePr>
            <a:graphicFrameLocks noChangeAspect="1"/>
          </p:cNvGraphicFramePr>
          <p:nvPr>
            <p:extLst>
              <p:ext uri="{D42A27DB-BD31-4B8C-83A1-F6EECF244321}">
                <p14:modId xmlns:p14="http://schemas.microsoft.com/office/powerpoint/2010/main" val="3154582786"/>
              </p:ext>
            </p:extLst>
          </p:nvPr>
        </p:nvGraphicFramePr>
        <p:xfrm>
          <a:off x="166688" y="4223390"/>
          <a:ext cx="5652120" cy="1134147"/>
        </p:xfrm>
        <a:graphic>
          <a:graphicData uri="http://schemas.openxmlformats.org/presentationml/2006/ole">
            <mc:AlternateContent xmlns:mc="http://schemas.openxmlformats.org/markup-compatibility/2006">
              <mc:Choice xmlns:v="urn:schemas-microsoft-com:vml" Requires="v">
                <p:oleObj spid="_x0000_s184800" name="Equation" r:id="rId15" imgW="2298600" imgH="406080" progId="Equation.DSMT4">
                  <p:embed/>
                </p:oleObj>
              </mc:Choice>
              <mc:Fallback>
                <p:oleObj name="Equation" r:id="rId15" imgW="2298600" imgH="406080" progId="Equation.DSMT4">
                  <p:embed/>
                  <p:pic>
                    <p:nvPicPr>
                      <p:cNvPr id="111636" name="Object 20">
                        <a:extLst>
                          <a:ext uri="{FF2B5EF4-FFF2-40B4-BE49-F238E27FC236}">
                            <a16:creationId xmlns:a16="http://schemas.microsoft.com/office/drawing/2014/main" id="{A6EC4242-2641-400E-BEEC-278C32E8004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6688" y="4223390"/>
                        <a:ext cx="5652120" cy="1134147"/>
                      </a:xfrm>
                      <a:prstGeom prst="rect">
                        <a:avLst/>
                      </a:prstGeom>
                      <a:noFill/>
                      <a:ln>
                        <a:noFill/>
                      </a:ln>
                      <a:effectLst/>
                    </p:spPr>
                  </p:pic>
                </p:oleObj>
              </mc:Fallback>
            </mc:AlternateContent>
          </a:graphicData>
        </a:graphic>
      </p:graphicFrame>
      <p:graphicFrame>
        <p:nvGraphicFramePr>
          <p:cNvPr id="111639" name="Object 23">
            <a:extLst>
              <a:ext uri="{FF2B5EF4-FFF2-40B4-BE49-F238E27FC236}">
                <a16:creationId xmlns:a16="http://schemas.microsoft.com/office/drawing/2014/main" id="{4FF2691F-265F-41F2-8EB3-B9F680ED9EAF}"/>
              </a:ext>
            </a:extLst>
          </p:cNvPr>
          <p:cNvGraphicFramePr>
            <a:graphicFrameLocks noChangeAspect="1"/>
          </p:cNvGraphicFramePr>
          <p:nvPr>
            <p:extLst>
              <p:ext uri="{D42A27DB-BD31-4B8C-83A1-F6EECF244321}">
                <p14:modId xmlns:p14="http://schemas.microsoft.com/office/powerpoint/2010/main" val="1112332157"/>
              </p:ext>
            </p:extLst>
          </p:nvPr>
        </p:nvGraphicFramePr>
        <p:xfrm>
          <a:off x="191552" y="5320561"/>
          <a:ext cx="6147792" cy="1139226"/>
        </p:xfrm>
        <a:graphic>
          <a:graphicData uri="http://schemas.openxmlformats.org/presentationml/2006/ole">
            <mc:AlternateContent xmlns:mc="http://schemas.openxmlformats.org/markup-compatibility/2006">
              <mc:Choice xmlns:v="urn:schemas-microsoft-com:vml" Requires="v">
                <p:oleObj spid="_x0000_s184801" name="Equation" r:id="rId17" imgW="2489040" imgH="406080" progId="Equation.DSMT4">
                  <p:embed/>
                </p:oleObj>
              </mc:Choice>
              <mc:Fallback>
                <p:oleObj name="Equation" r:id="rId17" imgW="2489040" imgH="406080" progId="Equation.DSMT4">
                  <p:embed/>
                  <p:pic>
                    <p:nvPicPr>
                      <p:cNvPr id="111639" name="Object 23">
                        <a:extLst>
                          <a:ext uri="{FF2B5EF4-FFF2-40B4-BE49-F238E27FC236}">
                            <a16:creationId xmlns:a16="http://schemas.microsoft.com/office/drawing/2014/main" id="{4FF2691F-265F-41F2-8EB3-B9F680ED9EA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1552" y="5320561"/>
                        <a:ext cx="6147792" cy="113922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1539374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43" name="Object 3">
            <a:extLst>
              <a:ext uri="{FF2B5EF4-FFF2-40B4-BE49-F238E27FC236}">
                <a16:creationId xmlns:a16="http://schemas.microsoft.com/office/drawing/2014/main" id="{A4F07810-0825-4F3A-9CE3-26D5D36CABA0}"/>
              </a:ext>
            </a:extLst>
          </p:cNvPr>
          <p:cNvGraphicFramePr>
            <a:graphicFrameLocks noChangeAspect="1"/>
          </p:cNvGraphicFramePr>
          <p:nvPr>
            <p:extLst>
              <p:ext uri="{D42A27DB-BD31-4B8C-83A1-F6EECF244321}">
                <p14:modId xmlns:p14="http://schemas.microsoft.com/office/powerpoint/2010/main" val="2292380777"/>
              </p:ext>
            </p:extLst>
          </p:nvPr>
        </p:nvGraphicFramePr>
        <p:xfrm>
          <a:off x="179511" y="473057"/>
          <a:ext cx="4222403" cy="938312"/>
        </p:xfrm>
        <a:graphic>
          <a:graphicData uri="http://schemas.openxmlformats.org/presentationml/2006/ole">
            <mc:AlternateContent xmlns:mc="http://schemas.openxmlformats.org/markup-compatibility/2006">
              <mc:Choice xmlns:v="urn:schemas-microsoft-com:vml" Requires="v">
                <p:oleObj spid="_x0000_s185636" name="Equation" r:id="rId3" imgW="1790640" imgH="380880" progId="Equation.DSMT4">
                  <p:embed/>
                </p:oleObj>
              </mc:Choice>
              <mc:Fallback>
                <p:oleObj name="Equation" r:id="rId3" imgW="1790640" imgH="380880" progId="Equation.DSMT4">
                  <p:embed/>
                  <p:pic>
                    <p:nvPicPr>
                      <p:cNvPr id="112643" name="Object 3">
                        <a:extLst>
                          <a:ext uri="{FF2B5EF4-FFF2-40B4-BE49-F238E27FC236}">
                            <a16:creationId xmlns:a16="http://schemas.microsoft.com/office/drawing/2014/main" id="{A4F07810-0825-4F3A-9CE3-26D5D36CAB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1" y="473057"/>
                        <a:ext cx="4222403" cy="938312"/>
                      </a:xfrm>
                      <a:prstGeom prst="rect">
                        <a:avLst/>
                      </a:prstGeom>
                      <a:noFill/>
                      <a:ln>
                        <a:noFill/>
                      </a:ln>
                      <a:effectLst/>
                    </p:spPr>
                  </p:pic>
                </p:oleObj>
              </mc:Fallback>
            </mc:AlternateContent>
          </a:graphicData>
        </a:graphic>
      </p:graphicFrame>
      <p:graphicFrame>
        <p:nvGraphicFramePr>
          <p:cNvPr id="112644" name="Object 4">
            <a:extLst>
              <a:ext uri="{FF2B5EF4-FFF2-40B4-BE49-F238E27FC236}">
                <a16:creationId xmlns:a16="http://schemas.microsoft.com/office/drawing/2014/main" id="{9D344763-671F-4569-A41C-2A0C2FDCA961}"/>
              </a:ext>
            </a:extLst>
          </p:cNvPr>
          <p:cNvGraphicFramePr>
            <a:graphicFrameLocks noChangeAspect="1"/>
          </p:cNvGraphicFramePr>
          <p:nvPr>
            <p:extLst>
              <p:ext uri="{D42A27DB-BD31-4B8C-83A1-F6EECF244321}">
                <p14:modId xmlns:p14="http://schemas.microsoft.com/office/powerpoint/2010/main" val="1507571156"/>
              </p:ext>
            </p:extLst>
          </p:nvPr>
        </p:nvGraphicFramePr>
        <p:xfrm>
          <a:off x="4512207" y="921779"/>
          <a:ext cx="4282578" cy="979179"/>
        </p:xfrm>
        <a:graphic>
          <a:graphicData uri="http://schemas.openxmlformats.org/presentationml/2006/ole">
            <mc:AlternateContent xmlns:mc="http://schemas.openxmlformats.org/markup-compatibility/2006">
              <mc:Choice xmlns:v="urn:schemas-microsoft-com:vml" Requires="v">
                <p:oleObj spid="_x0000_s185637" name="Equation" r:id="rId5" imgW="1739880" imgH="380880" progId="Equation.DSMT4">
                  <p:embed/>
                </p:oleObj>
              </mc:Choice>
              <mc:Fallback>
                <p:oleObj name="Equation" r:id="rId5" imgW="1739880" imgH="380880" progId="Equation.DSMT4">
                  <p:embed/>
                  <p:pic>
                    <p:nvPicPr>
                      <p:cNvPr id="112644" name="Object 4">
                        <a:extLst>
                          <a:ext uri="{FF2B5EF4-FFF2-40B4-BE49-F238E27FC236}">
                            <a16:creationId xmlns:a16="http://schemas.microsoft.com/office/drawing/2014/main" id="{9D344763-671F-4569-A41C-2A0C2FDCA9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2207" y="921779"/>
                        <a:ext cx="4282578" cy="979179"/>
                      </a:xfrm>
                      <a:prstGeom prst="rect">
                        <a:avLst/>
                      </a:prstGeom>
                      <a:noFill/>
                      <a:ln>
                        <a:noFill/>
                      </a:ln>
                      <a:effectLst/>
                    </p:spPr>
                  </p:pic>
                </p:oleObj>
              </mc:Fallback>
            </mc:AlternateContent>
          </a:graphicData>
        </a:graphic>
      </p:graphicFrame>
      <p:graphicFrame>
        <p:nvGraphicFramePr>
          <p:cNvPr id="112645" name="Object 5">
            <a:extLst>
              <a:ext uri="{FF2B5EF4-FFF2-40B4-BE49-F238E27FC236}">
                <a16:creationId xmlns:a16="http://schemas.microsoft.com/office/drawing/2014/main" id="{84A7E8D2-B5E4-4984-95C0-AA0F960F7F2E}"/>
              </a:ext>
            </a:extLst>
          </p:cNvPr>
          <p:cNvGraphicFramePr>
            <a:graphicFrameLocks noChangeAspect="1"/>
          </p:cNvGraphicFramePr>
          <p:nvPr>
            <p:extLst>
              <p:ext uri="{D42A27DB-BD31-4B8C-83A1-F6EECF244321}">
                <p14:modId xmlns:p14="http://schemas.microsoft.com/office/powerpoint/2010/main" val="654834947"/>
              </p:ext>
            </p:extLst>
          </p:nvPr>
        </p:nvGraphicFramePr>
        <p:xfrm>
          <a:off x="110299" y="1771488"/>
          <a:ext cx="4282323" cy="938312"/>
        </p:xfrm>
        <a:graphic>
          <a:graphicData uri="http://schemas.openxmlformats.org/presentationml/2006/ole">
            <mc:AlternateContent xmlns:mc="http://schemas.openxmlformats.org/markup-compatibility/2006">
              <mc:Choice xmlns:v="urn:schemas-microsoft-com:vml" Requires="v">
                <p:oleObj spid="_x0000_s185638" name="Equation" r:id="rId7" imgW="1815840" imgH="380880" progId="Equation.DSMT4">
                  <p:embed/>
                </p:oleObj>
              </mc:Choice>
              <mc:Fallback>
                <p:oleObj name="Equation" r:id="rId7" imgW="1815840" imgH="380880" progId="Equation.DSMT4">
                  <p:embed/>
                  <p:pic>
                    <p:nvPicPr>
                      <p:cNvPr id="112645" name="Object 5">
                        <a:extLst>
                          <a:ext uri="{FF2B5EF4-FFF2-40B4-BE49-F238E27FC236}">
                            <a16:creationId xmlns:a16="http://schemas.microsoft.com/office/drawing/2014/main" id="{84A7E8D2-B5E4-4984-95C0-AA0F960F7F2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299" y="1771488"/>
                        <a:ext cx="4282323" cy="938312"/>
                      </a:xfrm>
                      <a:prstGeom prst="rect">
                        <a:avLst/>
                      </a:prstGeom>
                      <a:noFill/>
                      <a:ln>
                        <a:noFill/>
                      </a:ln>
                      <a:effectLst/>
                    </p:spPr>
                  </p:pic>
                </p:oleObj>
              </mc:Fallback>
            </mc:AlternateContent>
          </a:graphicData>
        </a:graphic>
      </p:graphicFrame>
      <p:graphicFrame>
        <p:nvGraphicFramePr>
          <p:cNvPr id="112646" name="Object 6">
            <a:extLst>
              <a:ext uri="{FF2B5EF4-FFF2-40B4-BE49-F238E27FC236}">
                <a16:creationId xmlns:a16="http://schemas.microsoft.com/office/drawing/2014/main" id="{894EEF0A-213F-42FE-BBA3-A00426183BA0}"/>
              </a:ext>
            </a:extLst>
          </p:cNvPr>
          <p:cNvGraphicFramePr>
            <a:graphicFrameLocks noChangeAspect="1"/>
          </p:cNvGraphicFramePr>
          <p:nvPr>
            <p:extLst>
              <p:ext uri="{D42A27DB-BD31-4B8C-83A1-F6EECF244321}">
                <p14:modId xmlns:p14="http://schemas.microsoft.com/office/powerpoint/2010/main" val="575215297"/>
              </p:ext>
            </p:extLst>
          </p:nvPr>
        </p:nvGraphicFramePr>
        <p:xfrm>
          <a:off x="4512207" y="2301704"/>
          <a:ext cx="4402163" cy="938312"/>
        </p:xfrm>
        <a:graphic>
          <a:graphicData uri="http://schemas.openxmlformats.org/presentationml/2006/ole">
            <mc:AlternateContent xmlns:mc="http://schemas.openxmlformats.org/markup-compatibility/2006">
              <mc:Choice xmlns:v="urn:schemas-microsoft-com:vml" Requires="v">
                <p:oleObj spid="_x0000_s185639" name="Equation" r:id="rId9" imgW="1866600" imgH="380880" progId="Equation.DSMT4">
                  <p:embed/>
                </p:oleObj>
              </mc:Choice>
              <mc:Fallback>
                <p:oleObj name="Equation" r:id="rId9" imgW="1866600" imgH="380880" progId="Equation.DSMT4">
                  <p:embed/>
                  <p:pic>
                    <p:nvPicPr>
                      <p:cNvPr id="112646" name="Object 6">
                        <a:extLst>
                          <a:ext uri="{FF2B5EF4-FFF2-40B4-BE49-F238E27FC236}">
                            <a16:creationId xmlns:a16="http://schemas.microsoft.com/office/drawing/2014/main" id="{894EEF0A-213F-42FE-BBA3-A00426183BA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12207" y="2301704"/>
                        <a:ext cx="4402163" cy="938312"/>
                      </a:xfrm>
                      <a:prstGeom prst="rect">
                        <a:avLst/>
                      </a:prstGeom>
                      <a:noFill/>
                      <a:ln>
                        <a:noFill/>
                      </a:ln>
                      <a:effectLst/>
                    </p:spPr>
                  </p:pic>
                </p:oleObj>
              </mc:Fallback>
            </mc:AlternateContent>
          </a:graphicData>
        </a:graphic>
      </p:graphicFrame>
      <p:graphicFrame>
        <p:nvGraphicFramePr>
          <p:cNvPr id="112648" name="Object 8">
            <a:extLst>
              <a:ext uri="{FF2B5EF4-FFF2-40B4-BE49-F238E27FC236}">
                <a16:creationId xmlns:a16="http://schemas.microsoft.com/office/drawing/2014/main" id="{7463B2A6-9DFB-4A9A-A2B6-0F6DA98F7A52}"/>
              </a:ext>
            </a:extLst>
          </p:cNvPr>
          <p:cNvGraphicFramePr>
            <a:graphicFrameLocks noChangeAspect="1"/>
          </p:cNvGraphicFramePr>
          <p:nvPr>
            <p:extLst>
              <p:ext uri="{D42A27DB-BD31-4B8C-83A1-F6EECF244321}">
                <p14:modId xmlns:p14="http://schemas.microsoft.com/office/powerpoint/2010/main" val="1193988407"/>
              </p:ext>
            </p:extLst>
          </p:nvPr>
        </p:nvGraphicFramePr>
        <p:xfrm>
          <a:off x="827584" y="4005064"/>
          <a:ext cx="7818437" cy="1676400"/>
        </p:xfrm>
        <a:graphic>
          <a:graphicData uri="http://schemas.openxmlformats.org/presentationml/2006/ole">
            <mc:AlternateContent xmlns:mc="http://schemas.openxmlformats.org/markup-compatibility/2006">
              <mc:Choice xmlns:v="urn:schemas-microsoft-com:vml" Requires="v">
                <p:oleObj spid="_x0000_s185640" name="Equation" r:id="rId11" imgW="2133360" imgH="457200" progId="Equation.DSMT4">
                  <p:embed/>
                </p:oleObj>
              </mc:Choice>
              <mc:Fallback>
                <p:oleObj name="Equation" r:id="rId11" imgW="2133360" imgH="457200" progId="Equation.DSMT4">
                  <p:embed/>
                  <p:pic>
                    <p:nvPicPr>
                      <p:cNvPr id="112648" name="Object 8">
                        <a:extLst>
                          <a:ext uri="{FF2B5EF4-FFF2-40B4-BE49-F238E27FC236}">
                            <a16:creationId xmlns:a16="http://schemas.microsoft.com/office/drawing/2014/main" id="{7463B2A6-9DFB-4A9A-A2B6-0F6DA98F7A5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584" y="4005064"/>
                        <a:ext cx="7818437" cy="167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27753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1123" name="副标题 261122">
            <a:extLst>
              <a:ext uri="{FF2B5EF4-FFF2-40B4-BE49-F238E27FC236}">
                <a16:creationId xmlns:a16="http://schemas.microsoft.com/office/drawing/2014/main" id="{8A8B2AAD-4826-413A-BF4B-832288C396DC}"/>
              </a:ext>
            </a:extLst>
          </p:cNvPr>
          <p:cNvSpPr>
            <a:spLocks noGrp="1" noChangeArrowheads="1"/>
          </p:cNvSpPr>
          <p:nvPr>
            <p:ph type="subTitle" idx="1"/>
          </p:nvPr>
        </p:nvSpPr>
        <p:spPr>
          <a:xfrm>
            <a:off x="197768" y="980728"/>
            <a:ext cx="8748464" cy="5109095"/>
          </a:xfrm>
        </p:spPr>
        <p:txBody>
          <a:bodyPr/>
          <a:lstStyle/>
          <a:p>
            <a:pPr algn="l" eaLnBrk="1" hangingPunct="1">
              <a:lnSpc>
                <a:spcPct val="120000"/>
              </a:lnSpc>
            </a:pPr>
            <a:r>
              <a:rPr lang="en-US" altLang="zh-CN" sz="3200" b="1" dirty="0">
                <a:solidFill>
                  <a:srgbClr val="0000FF"/>
                </a:solidFill>
                <a:latin typeface="黑体" panose="02010609060101010101" pitchFamily="49" charset="-122"/>
                <a:ea typeface="黑体" panose="02010609060101010101" pitchFamily="49" charset="-122"/>
              </a:rPr>
              <a:t>   </a:t>
            </a:r>
            <a:r>
              <a:rPr lang="zh-CN" altLang="en-US" sz="2800" dirty="0">
                <a:latin typeface="+mn-ea"/>
              </a:rPr>
              <a:t>如果已知函数</a:t>
            </a:r>
            <a:r>
              <a:rPr lang="en-US" altLang="zh-CN" sz="2800" i="1" dirty="0">
                <a:latin typeface="Times New Roman" panose="02020603050405020304" pitchFamily="18" charset="0"/>
                <a:cs typeface="Times New Roman" panose="02020603050405020304" pitchFamily="18" charset="0"/>
              </a:rPr>
              <a:t>f(x)</a:t>
            </a:r>
            <a:r>
              <a:rPr lang="zh-CN" altLang="en-US" sz="2800" dirty="0">
                <a:latin typeface="+mn-ea"/>
              </a:rPr>
              <a:t>在若干点</a:t>
            </a:r>
            <a:r>
              <a:rPr lang="en-US" altLang="zh-CN" sz="2800" dirty="0">
                <a:latin typeface="+mn-ea"/>
              </a:rPr>
              <a:t>x</a:t>
            </a:r>
            <a:r>
              <a:rPr lang="en-US" altLang="zh-CN" sz="2800" baseline="-25000" dirty="0">
                <a:latin typeface="+mn-ea"/>
              </a:rPr>
              <a:t>i</a:t>
            </a:r>
            <a:r>
              <a:rPr lang="en-US" altLang="zh-CN" sz="2800" dirty="0">
                <a:latin typeface="+mn-ea"/>
              </a:rPr>
              <a:t>(</a:t>
            </a:r>
            <a:r>
              <a:rPr lang="en-US" altLang="zh-CN" sz="2800" dirty="0" err="1">
                <a:latin typeface="+mn-ea"/>
              </a:rPr>
              <a:t>i</a:t>
            </a:r>
            <a:r>
              <a:rPr lang="en-US" altLang="zh-CN" sz="2800" dirty="0">
                <a:latin typeface="+mn-ea"/>
              </a:rPr>
              <a:t>=1,2,…,n)</a:t>
            </a:r>
            <a:r>
              <a:rPr lang="zh-CN" altLang="en-US" sz="2800" dirty="0">
                <a:latin typeface="+mn-ea"/>
              </a:rPr>
              <a:t>处的值</a:t>
            </a:r>
            <a:r>
              <a:rPr lang="en-US" altLang="zh-CN" sz="2800" dirty="0" err="1">
                <a:latin typeface="+mn-ea"/>
              </a:rPr>
              <a:t>y</a:t>
            </a:r>
            <a:r>
              <a:rPr lang="en-US" altLang="zh-CN" sz="2800" baseline="-25000" dirty="0" err="1">
                <a:latin typeface="+mn-ea"/>
              </a:rPr>
              <a:t>i</a:t>
            </a:r>
            <a:r>
              <a:rPr lang="zh-CN" altLang="en-US" sz="2800" dirty="0">
                <a:latin typeface="+mn-ea"/>
              </a:rPr>
              <a:t>，便可根据插值原理来建立插值多项式作为</a:t>
            </a:r>
            <a:r>
              <a:rPr lang="en-US" altLang="zh-CN" sz="2800" dirty="0">
                <a:latin typeface="+mn-ea"/>
              </a:rPr>
              <a:t>f(x)</a:t>
            </a:r>
            <a:r>
              <a:rPr lang="zh-CN" altLang="en-US" sz="2800" dirty="0">
                <a:latin typeface="+mn-ea"/>
              </a:rPr>
              <a:t>的近似，</a:t>
            </a:r>
            <a:r>
              <a:rPr lang="zh-CN" altLang="en-US" sz="2800" dirty="0">
                <a:solidFill>
                  <a:srgbClr val="FF0000"/>
                </a:solidFill>
                <a:latin typeface="+mn-ea"/>
              </a:rPr>
              <a:t>这里的横坐标        是明确的。</a:t>
            </a:r>
          </a:p>
          <a:p>
            <a:pPr algn="l" eaLnBrk="1" hangingPunct="1">
              <a:lnSpc>
                <a:spcPct val="120000"/>
              </a:lnSpc>
            </a:pPr>
            <a:r>
              <a:rPr lang="zh-CN" altLang="en-US" sz="2800" dirty="0">
                <a:latin typeface="+mn-ea"/>
              </a:rPr>
              <a:t>      但在科学实验和生产实践中，往往会遇到这样一种情况，即</a:t>
            </a:r>
            <a:r>
              <a:rPr lang="zh-CN" altLang="en-US" sz="2800" dirty="0">
                <a:solidFill>
                  <a:srgbClr val="0000FF"/>
                </a:solidFill>
                <a:latin typeface="+mn-ea"/>
              </a:rPr>
              <a:t>节点上的函数值并不是很精确的，</a:t>
            </a:r>
            <a:r>
              <a:rPr lang="zh-CN" altLang="en-US" sz="2800" dirty="0">
                <a:latin typeface="+mn-ea"/>
              </a:rPr>
              <a:t>这些函数值是由实验或观测得到的数据，不可避免地带有测量误差，如果要求所得的近似函数曲线精确无误地通过所有的点</a:t>
            </a:r>
            <a:r>
              <a:rPr lang="en-US" altLang="zh-CN" sz="2800" dirty="0">
                <a:latin typeface="+mn-ea"/>
              </a:rPr>
              <a:t>(x</a:t>
            </a:r>
            <a:r>
              <a:rPr lang="en-US" altLang="zh-CN" sz="2800" baseline="-25000" dirty="0">
                <a:latin typeface="+mn-ea"/>
              </a:rPr>
              <a:t>i</a:t>
            </a:r>
            <a:r>
              <a:rPr lang="en-US" altLang="zh-CN" sz="2800" dirty="0">
                <a:latin typeface="+mn-ea"/>
              </a:rPr>
              <a:t>, </a:t>
            </a:r>
            <a:r>
              <a:rPr lang="en-US" altLang="zh-CN" sz="2800" dirty="0" err="1">
                <a:latin typeface="+mn-ea"/>
              </a:rPr>
              <a:t>y</a:t>
            </a:r>
            <a:r>
              <a:rPr lang="en-US" altLang="zh-CN" sz="2800" baseline="-25000" dirty="0" err="1">
                <a:latin typeface="+mn-ea"/>
              </a:rPr>
              <a:t>i</a:t>
            </a:r>
            <a:r>
              <a:rPr lang="en-US" altLang="zh-CN" sz="2800" dirty="0">
                <a:latin typeface="+mn-ea"/>
              </a:rPr>
              <a:t>)</a:t>
            </a:r>
            <a:r>
              <a:rPr lang="zh-CN" altLang="en-US" sz="2800" dirty="0">
                <a:latin typeface="+mn-ea"/>
              </a:rPr>
              <a:t>，就会使曲线保留着一切测试误差。当个别数据的误差较大时，插值效果显然是不理想的。</a:t>
            </a:r>
          </a:p>
        </p:txBody>
      </p:sp>
      <p:sp>
        <p:nvSpPr>
          <p:cNvPr id="5" name="文本框 4">
            <a:extLst>
              <a:ext uri="{FF2B5EF4-FFF2-40B4-BE49-F238E27FC236}">
                <a16:creationId xmlns:a16="http://schemas.microsoft.com/office/drawing/2014/main" id="{8AEFAB5B-7D5D-4D2C-B3E3-37E6A05D5BAF}"/>
              </a:ext>
            </a:extLst>
          </p:cNvPr>
          <p:cNvSpPr txBox="1"/>
          <p:nvPr/>
        </p:nvSpPr>
        <p:spPr>
          <a:xfrm>
            <a:off x="3203848" y="230529"/>
            <a:ext cx="2232248" cy="537648"/>
          </a:xfrm>
          <a:prstGeom prst="rect">
            <a:avLst/>
          </a:prstGeom>
          <a:noFill/>
        </p:spPr>
        <p:txBody>
          <a:bodyPr wrap="square" rtlCol="0">
            <a:spAutoFit/>
          </a:bodyPr>
          <a:lstStyle/>
          <a:p>
            <a:pPr algn="l">
              <a:lnSpc>
                <a:spcPts val="4000"/>
              </a:lnSpc>
            </a:pPr>
            <a:r>
              <a:rPr lang="en-US" altLang="zh-CN" sz="2800" b="0" dirty="0">
                <a:solidFill>
                  <a:schemeClr val="bg2">
                    <a:lumMod val="10000"/>
                  </a:schemeClr>
                </a:solidFill>
                <a:latin typeface="仿宋" panose="02010609060101010101" pitchFamily="49" charset="-122"/>
                <a:ea typeface="仿宋" panose="02010609060101010101" pitchFamily="49" charset="-122"/>
              </a:rPr>
              <a:t>5.1 </a:t>
            </a:r>
            <a:r>
              <a:rPr lang="zh-CN" altLang="en-US" sz="2800" b="0" dirty="0">
                <a:solidFill>
                  <a:schemeClr val="bg2">
                    <a:lumMod val="10000"/>
                  </a:schemeClr>
                </a:solidFill>
                <a:latin typeface="仿宋" panose="02010609060101010101" pitchFamily="49" charset="-122"/>
                <a:ea typeface="仿宋" panose="02010609060101010101" pitchFamily="49" charset="-122"/>
              </a:rPr>
              <a:t>引言</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p:txBody>
      </p:sp>
      <p:pic>
        <p:nvPicPr>
          <p:cNvPr id="7" name="图片 6">
            <a:extLst>
              <a:ext uri="{FF2B5EF4-FFF2-40B4-BE49-F238E27FC236}">
                <a16:creationId xmlns:a16="http://schemas.microsoft.com/office/drawing/2014/main" id="{58E5C0E4-F54B-4178-AEE7-9D96FF1933DE}"/>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123728" y="2276872"/>
            <a:ext cx="576064" cy="298833"/>
          </a:xfrm>
          <a:prstGeom prst="rect">
            <a:avLst/>
          </a:prstGeom>
        </p:spPr>
      </p:pic>
    </p:spTree>
    <p:extLst>
      <p:ext uri="{BB962C8B-B14F-4D97-AF65-F5344CB8AC3E}">
        <p14:creationId xmlns:p14="http://schemas.microsoft.com/office/powerpoint/2010/main" val="39133511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7" name="Picture 3" descr="Image00005">
            <a:extLst>
              <a:ext uri="{FF2B5EF4-FFF2-40B4-BE49-F238E27FC236}">
                <a16:creationId xmlns:a16="http://schemas.microsoft.com/office/drawing/2014/main" id="{C3E71947-7FA9-49FD-BC03-D2077BBFA6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8153400" cy="6019800"/>
          </a:xfrm>
          <a:prstGeom prst="rect">
            <a:avLst/>
          </a:prstGeom>
          <a:noFill/>
          <a:extLst>
            <a:ext uri="{909E8E84-426E-40DD-AFC4-6F175D3DCCD1}">
              <a14:hiddenFill xmlns:a14="http://schemas.microsoft.com/office/drawing/2010/main">
                <a:solidFill>
                  <a:srgbClr val="FFFFFF"/>
                </a:solidFill>
              </a14:hiddenFill>
            </a:ext>
          </a:extLst>
        </p:spPr>
      </p:pic>
      <p:sp>
        <p:nvSpPr>
          <p:cNvPr id="113668" name="Line 4">
            <a:extLst>
              <a:ext uri="{FF2B5EF4-FFF2-40B4-BE49-F238E27FC236}">
                <a16:creationId xmlns:a16="http://schemas.microsoft.com/office/drawing/2014/main" id="{43F5DB2A-4641-4017-A787-A1E8184564E3}"/>
              </a:ext>
            </a:extLst>
          </p:cNvPr>
          <p:cNvSpPr>
            <a:spLocks noChangeShapeType="1"/>
          </p:cNvSpPr>
          <p:nvPr/>
        </p:nvSpPr>
        <p:spPr bwMode="auto">
          <a:xfrm>
            <a:off x="3519488" y="4933950"/>
            <a:ext cx="0" cy="990600"/>
          </a:xfrm>
          <a:prstGeom prst="line">
            <a:avLst/>
          </a:prstGeom>
          <a:noFill/>
          <a:ln w="38100">
            <a:solidFill>
              <a:srgbClr val="FF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669" name="Line 5">
            <a:extLst>
              <a:ext uri="{FF2B5EF4-FFF2-40B4-BE49-F238E27FC236}">
                <a16:creationId xmlns:a16="http://schemas.microsoft.com/office/drawing/2014/main" id="{81281AB3-B324-4EF7-B069-27D94A351F09}"/>
              </a:ext>
            </a:extLst>
          </p:cNvPr>
          <p:cNvSpPr>
            <a:spLocks noChangeShapeType="1"/>
          </p:cNvSpPr>
          <p:nvPr/>
        </p:nvSpPr>
        <p:spPr bwMode="auto">
          <a:xfrm>
            <a:off x="5895975" y="4538663"/>
            <a:ext cx="0" cy="1371600"/>
          </a:xfrm>
          <a:prstGeom prst="line">
            <a:avLst/>
          </a:prstGeom>
          <a:noFill/>
          <a:ln w="38100">
            <a:solidFill>
              <a:srgbClr val="FF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5790154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Picture 2" descr="Image00004">
            <a:extLst>
              <a:ext uri="{FF2B5EF4-FFF2-40B4-BE49-F238E27FC236}">
                <a16:creationId xmlns:a16="http://schemas.microsoft.com/office/drawing/2014/main" id="{DEDC4392-89C0-484A-A2B9-67E15B0DE7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95288"/>
            <a:ext cx="81534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9575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标题 156673">
            <a:extLst>
              <a:ext uri="{FF2B5EF4-FFF2-40B4-BE49-F238E27FC236}">
                <a16:creationId xmlns:a16="http://schemas.microsoft.com/office/drawing/2014/main" id="{EDA85D3B-5828-4519-92F2-F8DEDA10A6FC}"/>
              </a:ext>
            </a:extLst>
          </p:cNvPr>
          <p:cNvSpPr>
            <a:spLocks noGrp="1" noChangeArrowheads="1"/>
          </p:cNvSpPr>
          <p:nvPr>
            <p:ph type="title"/>
          </p:nvPr>
        </p:nvSpPr>
        <p:spPr>
          <a:xfrm>
            <a:off x="727776" y="625252"/>
            <a:ext cx="8229600" cy="1143000"/>
          </a:xfrm>
        </p:spPr>
        <p:txBody>
          <a:bodyPr/>
          <a:lstStyle/>
          <a:p>
            <a:r>
              <a:rPr lang="zh-CN" altLang="en-US" b="1" dirty="0">
                <a:solidFill>
                  <a:srgbClr val="FF3300"/>
                </a:solidFill>
                <a:latin typeface="黑体" panose="02010609060101010101" pitchFamily="49" charset="-122"/>
                <a:ea typeface="黑体" panose="02010609060101010101" pitchFamily="49" charset="-122"/>
              </a:rPr>
              <a:t>本章教学要求及重点难点</a:t>
            </a:r>
          </a:p>
        </p:txBody>
      </p:sp>
      <p:sp>
        <p:nvSpPr>
          <p:cNvPr id="157698" name="文本占位符 156674">
            <a:extLst>
              <a:ext uri="{FF2B5EF4-FFF2-40B4-BE49-F238E27FC236}">
                <a16:creationId xmlns:a16="http://schemas.microsoft.com/office/drawing/2014/main" id="{198D5000-5F83-4274-9A89-CBF20CF5D040}"/>
              </a:ext>
            </a:extLst>
          </p:cNvPr>
          <p:cNvSpPr>
            <a:spLocks noGrp="1" noChangeArrowheads="1"/>
          </p:cNvSpPr>
          <p:nvPr>
            <p:ph idx="1"/>
          </p:nvPr>
        </p:nvSpPr>
        <p:spPr>
          <a:xfrm>
            <a:off x="578808" y="1844824"/>
            <a:ext cx="8385776" cy="3816424"/>
          </a:xfrm>
        </p:spPr>
        <p:txBody>
          <a:bodyPr>
            <a:normAutofit fontScale="85000" lnSpcReduction="20000"/>
          </a:bodyPr>
          <a:lstStyle/>
          <a:p>
            <a:pPr>
              <a:lnSpc>
                <a:spcPct val="150000"/>
              </a:lnSpc>
            </a:pPr>
            <a:r>
              <a:rPr lang="zh-CN" altLang="en-US" sz="2800" b="1" dirty="0">
                <a:solidFill>
                  <a:srgbClr val="0000FF"/>
                </a:solidFill>
                <a:latin typeface="+mn-ea"/>
              </a:rPr>
              <a:t>理解曲线拟合的基本概念</a:t>
            </a:r>
          </a:p>
          <a:p>
            <a:pPr>
              <a:lnSpc>
                <a:spcPct val="150000"/>
              </a:lnSpc>
            </a:pPr>
            <a:r>
              <a:rPr lang="zh-CN" altLang="en-US" sz="2800" b="1" dirty="0">
                <a:solidFill>
                  <a:srgbClr val="0000FF"/>
                </a:solidFill>
                <a:latin typeface="+mn-ea"/>
              </a:rPr>
              <a:t>掌握最小二乘曲线拟合、三角函数曲线拟合以及</a:t>
            </a:r>
            <a:r>
              <a:rPr lang="zh-CN" altLang="en-US" sz="2800" b="1" dirty="0">
                <a:solidFill>
                  <a:srgbClr val="0000FF"/>
                </a:solidFill>
                <a:latin typeface="+mn-ea"/>
                <a:sym typeface="Wingdings" panose="05000000000000000000" pitchFamily="2" charset="2"/>
              </a:rPr>
              <a:t>勒让德（</a:t>
            </a:r>
            <a:r>
              <a:rPr lang="en-US" altLang="zh-CN" sz="2800" b="1" dirty="0">
                <a:solidFill>
                  <a:srgbClr val="0000FF"/>
                </a:solidFill>
                <a:latin typeface="+mn-ea"/>
                <a:sym typeface="Wingdings" panose="05000000000000000000" pitchFamily="2" charset="2"/>
              </a:rPr>
              <a:t>Legendre</a:t>
            </a:r>
            <a:r>
              <a:rPr lang="zh-CN" altLang="en-US" sz="2800" b="1" dirty="0">
                <a:solidFill>
                  <a:srgbClr val="0000FF"/>
                </a:solidFill>
                <a:latin typeface="+mn-ea"/>
                <a:sym typeface="Wingdings" panose="05000000000000000000" pitchFamily="2" charset="2"/>
              </a:rPr>
              <a:t>）</a:t>
            </a:r>
            <a:r>
              <a:rPr lang="zh-CN" altLang="en-US" sz="2800" b="1" dirty="0">
                <a:solidFill>
                  <a:srgbClr val="0000FF"/>
                </a:solidFill>
                <a:latin typeface="+mn-ea"/>
              </a:rPr>
              <a:t>多项式曲线拟合的基本方法</a:t>
            </a:r>
            <a:endParaRPr lang="en-US" altLang="zh-CN" sz="2800" b="1" dirty="0">
              <a:solidFill>
                <a:srgbClr val="0000FF"/>
              </a:solidFill>
              <a:latin typeface="+mn-ea"/>
            </a:endParaRPr>
          </a:p>
          <a:p>
            <a:pPr>
              <a:lnSpc>
                <a:spcPct val="150000"/>
              </a:lnSpc>
            </a:pPr>
            <a:r>
              <a:rPr lang="zh-CN" altLang="en-US" sz="2800" b="1" dirty="0">
                <a:solidFill>
                  <a:srgbClr val="0000FF"/>
                </a:solidFill>
                <a:latin typeface="+mn-ea"/>
              </a:rPr>
              <a:t>掌握最小二乘曲线拟合、三角函数曲线拟合以及</a:t>
            </a:r>
            <a:r>
              <a:rPr lang="zh-CN" altLang="en-US" sz="2800" b="1" dirty="0">
                <a:solidFill>
                  <a:srgbClr val="0000FF"/>
                </a:solidFill>
                <a:latin typeface="+mn-ea"/>
                <a:sym typeface="Wingdings" panose="05000000000000000000" pitchFamily="2" charset="2"/>
              </a:rPr>
              <a:t>勒让德（</a:t>
            </a:r>
            <a:r>
              <a:rPr lang="en-US" altLang="zh-CN" sz="2800" b="1" dirty="0">
                <a:solidFill>
                  <a:srgbClr val="0000FF"/>
                </a:solidFill>
                <a:latin typeface="+mn-ea"/>
                <a:sym typeface="Wingdings" panose="05000000000000000000" pitchFamily="2" charset="2"/>
              </a:rPr>
              <a:t>Legendre</a:t>
            </a:r>
            <a:r>
              <a:rPr lang="zh-CN" altLang="en-US" sz="2800" b="1" dirty="0">
                <a:solidFill>
                  <a:srgbClr val="0000FF"/>
                </a:solidFill>
                <a:latin typeface="+mn-ea"/>
                <a:sym typeface="Wingdings" panose="05000000000000000000" pitchFamily="2" charset="2"/>
              </a:rPr>
              <a:t>）</a:t>
            </a:r>
            <a:r>
              <a:rPr lang="zh-CN" altLang="en-US" sz="2800" b="1" dirty="0">
                <a:solidFill>
                  <a:srgbClr val="0000FF"/>
                </a:solidFill>
                <a:latin typeface="+mn-ea"/>
              </a:rPr>
              <a:t>多项式曲线拟合的算法设计思想</a:t>
            </a:r>
          </a:p>
          <a:p>
            <a:pPr>
              <a:lnSpc>
                <a:spcPct val="150000"/>
              </a:lnSpc>
            </a:pPr>
            <a:r>
              <a:rPr lang="zh-CN" altLang="en-US" sz="2800" b="1" dirty="0">
                <a:solidFill>
                  <a:srgbClr val="0000FF"/>
                </a:solidFill>
                <a:latin typeface="+mn-ea"/>
              </a:rPr>
              <a:t>重点：最小二乘曲线拟合、三角函数曲线拟合以及</a:t>
            </a:r>
            <a:r>
              <a:rPr lang="zh-CN" altLang="en-US" sz="2800" b="1" dirty="0">
                <a:solidFill>
                  <a:srgbClr val="0000FF"/>
                </a:solidFill>
                <a:latin typeface="+mn-ea"/>
                <a:sym typeface="Wingdings" panose="05000000000000000000" pitchFamily="2" charset="2"/>
              </a:rPr>
              <a:t>勒让德（</a:t>
            </a:r>
            <a:r>
              <a:rPr lang="en-US" altLang="zh-CN" sz="2800" b="1" dirty="0">
                <a:solidFill>
                  <a:srgbClr val="0000FF"/>
                </a:solidFill>
                <a:latin typeface="+mn-ea"/>
                <a:sym typeface="Wingdings" panose="05000000000000000000" pitchFamily="2" charset="2"/>
              </a:rPr>
              <a:t>Legendre</a:t>
            </a:r>
            <a:r>
              <a:rPr lang="zh-CN" altLang="en-US" sz="2800" b="1" dirty="0">
                <a:solidFill>
                  <a:srgbClr val="0000FF"/>
                </a:solidFill>
                <a:latin typeface="+mn-ea"/>
                <a:sym typeface="Wingdings" panose="05000000000000000000" pitchFamily="2" charset="2"/>
              </a:rPr>
              <a:t>）</a:t>
            </a:r>
            <a:r>
              <a:rPr lang="zh-CN" altLang="en-US" sz="2800" b="1" dirty="0">
                <a:solidFill>
                  <a:srgbClr val="0000FF"/>
                </a:solidFill>
                <a:latin typeface="+mn-ea"/>
              </a:rPr>
              <a:t>多项式曲线拟合的系数计算方法</a:t>
            </a:r>
          </a:p>
          <a:p>
            <a:pPr marL="0" indent="0">
              <a:lnSpc>
                <a:spcPct val="80000"/>
              </a:lnSpc>
              <a:buNone/>
            </a:pPr>
            <a:endParaRPr lang="zh-CN" altLang="en-US" sz="2800" b="1" dirty="0">
              <a:solidFill>
                <a:srgbClr val="0000FF"/>
              </a:solidFill>
              <a:latin typeface="宋体" panose="02010600030101010101" pitchFamily="2" charset="-122"/>
            </a:endParaRPr>
          </a:p>
        </p:txBody>
      </p:sp>
    </p:spTree>
    <p:extLst>
      <p:ext uri="{BB962C8B-B14F-4D97-AF65-F5344CB8AC3E}">
        <p14:creationId xmlns:p14="http://schemas.microsoft.com/office/powerpoint/2010/main" val="4310036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B2E98A5-1F54-4EC8-AE0D-6733A4C07FE8}"/>
              </a:ext>
            </a:extLst>
          </p:cNvPr>
          <p:cNvSpPr>
            <a:spLocks noGrp="1"/>
          </p:cNvSpPr>
          <p:nvPr>
            <p:ph idx="4294967295"/>
          </p:nvPr>
        </p:nvSpPr>
        <p:spPr>
          <a:xfrm>
            <a:off x="2411760" y="1196752"/>
            <a:ext cx="3744416" cy="531003"/>
          </a:xfrm>
        </p:spPr>
        <p:txBody>
          <a:bodyPr>
            <a:noAutofit/>
          </a:bodyPr>
          <a:lstStyle/>
          <a:p>
            <a:pPr marL="0" indent="0">
              <a:buNone/>
            </a:pPr>
            <a:r>
              <a:rPr lang="zh-CN" altLang="en-US" sz="3600" b="1" dirty="0">
                <a:latin typeface="+mn-ea"/>
              </a:rPr>
              <a:t>第五章 曲线拟合</a:t>
            </a:r>
            <a:endParaRPr lang="en-US" altLang="zh-CN" sz="3600" b="1" dirty="0">
              <a:latin typeface="+mn-ea"/>
            </a:endParaRPr>
          </a:p>
          <a:p>
            <a:pPr marL="0" indent="0">
              <a:buNone/>
            </a:pPr>
            <a:r>
              <a:rPr lang="zh-CN" altLang="en-US" sz="3600" dirty="0">
                <a:latin typeface="+mn-ea"/>
              </a:rPr>
              <a:t> </a:t>
            </a:r>
          </a:p>
        </p:txBody>
      </p:sp>
      <p:sp>
        <p:nvSpPr>
          <p:cNvPr id="4" name="文本框 3">
            <a:extLst>
              <a:ext uri="{FF2B5EF4-FFF2-40B4-BE49-F238E27FC236}">
                <a16:creationId xmlns:a16="http://schemas.microsoft.com/office/drawing/2014/main" id="{0FB28846-C7DA-44BD-98AF-B7EA86C41592}"/>
              </a:ext>
            </a:extLst>
          </p:cNvPr>
          <p:cNvSpPr txBox="1"/>
          <p:nvPr/>
        </p:nvSpPr>
        <p:spPr>
          <a:xfrm>
            <a:off x="2843808" y="1901382"/>
            <a:ext cx="3744416" cy="1563570"/>
          </a:xfrm>
          <a:prstGeom prst="rect">
            <a:avLst/>
          </a:prstGeom>
          <a:noFill/>
        </p:spPr>
        <p:txBody>
          <a:bodyPr wrap="square" rtlCol="0">
            <a:spAutoFit/>
          </a:bodyPr>
          <a:lstStyle/>
          <a:p>
            <a:pPr algn="l">
              <a:lnSpc>
                <a:spcPts val="4000"/>
              </a:lnSpc>
            </a:pPr>
            <a:r>
              <a:rPr lang="en-US" altLang="zh-CN" sz="2800" b="0" dirty="0">
                <a:solidFill>
                  <a:schemeClr val="bg2">
                    <a:lumMod val="10000"/>
                  </a:schemeClr>
                </a:solidFill>
                <a:latin typeface="仿宋" panose="02010609060101010101" pitchFamily="49" charset="-122"/>
                <a:ea typeface="仿宋" panose="02010609060101010101" pitchFamily="49" charset="-122"/>
              </a:rPr>
              <a:t>5.1 </a:t>
            </a:r>
            <a:r>
              <a:rPr lang="zh-CN" altLang="en-US" sz="2800" b="0" dirty="0">
                <a:solidFill>
                  <a:schemeClr val="bg2">
                    <a:lumMod val="10000"/>
                  </a:schemeClr>
                </a:solidFill>
                <a:latin typeface="仿宋" panose="02010609060101010101" pitchFamily="49" charset="-122"/>
                <a:ea typeface="仿宋" panose="02010609060101010101" pitchFamily="49" charset="-122"/>
              </a:rPr>
              <a:t>引言</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algn="l">
              <a:lnSpc>
                <a:spcPts val="4000"/>
              </a:lnSpc>
            </a:pPr>
            <a:r>
              <a:rPr lang="en-US" altLang="zh-CN" sz="2800" b="0" dirty="0">
                <a:solidFill>
                  <a:schemeClr val="bg2">
                    <a:lumMod val="10000"/>
                  </a:schemeClr>
                </a:solidFill>
                <a:latin typeface="仿宋" panose="02010609060101010101" pitchFamily="49" charset="-122"/>
                <a:ea typeface="仿宋" panose="02010609060101010101" pitchFamily="49" charset="-122"/>
              </a:rPr>
              <a:t>5.2 </a:t>
            </a:r>
            <a:r>
              <a:rPr lang="zh-CN" altLang="en-US" sz="2800" b="0" dirty="0">
                <a:solidFill>
                  <a:schemeClr val="bg2">
                    <a:lumMod val="10000"/>
                  </a:schemeClr>
                </a:solidFill>
                <a:latin typeface="仿宋" panose="02010609060101010101" pitchFamily="49" charset="-122"/>
                <a:ea typeface="仿宋" panose="02010609060101010101" pitchFamily="49" charset="-122"/>
              </a:rPr>
              <a:t>最小二乘拟合曲线</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algn="l">
              <a:lnSpc>
                <a:spcPts val="4000"/>
              </a:lnSpc>
            </a:pPr>
            <a:r>
              <a:rPr lang="en-US" altLang="zh-CN" sz="2800" b="0" dirty="0">
                <a:solidFill>
                  <a:schemeClr val="bg2">
                    <a:lumMod val="10000"/>
                  </a:schemeClr>
                </a:solidFill>
                <a:latin typeface="仿宋" panose="02010609060101010101" pitchFamily="49" charset="-122"/>
                <a:ea typeface="仿宋" panose="02010609060101010101" pitchFamily="49" charset="-122"/>
              </a:rPr>
              <a:t>5.3 </a:t>
            </a:r>
            <a:r>
              <a:rPr lang="zh-CN" altLang="en-US" sz="2800" b="0" dirty="0">
                <a:solidFill>
                  <a:schemeClr val="bg2">
                    <a:lumMod val="10000"/>
                  </a:schemeClr>
                </a:solidFill>
                <a:latin typeface="仿宋" panose="02010609060101010101" pitchFamily="49" charset="-122"/>
                <a:ea typeface="仿宋" panose="02010609060101010101" pitchFamily="49" charset="-122"/>
              </a:rPr>
              <a:t>其他曲线拟合方法</a:t>
            </a:r>
            <a:r>
              <a:rPr lang="en-US" altLang="zh-CN" sz="2800" b="0" dirty="0">
                <a:solidFill>
                  <a:schemeClr val="bg2">
                    <a:lumMod val="10000"/>
                  </a:schemeClr>
                </a:solidFill>
                <a:latin typeface="仿宋" panose="02010609060101010101" pitchFamily="49" charset="-122"/>
                <a:ea typeface="仿宋" panose="02010609060101010101" pitchFamily="49" charset="-122"/>
              </a:rPr>
              <a:t> </a:t>
            </a:r>
          </a:p>
        </p:txBody>
      </p:sp>
      <p:sp>
        <p:nvSpPr>
          <p:cNvPr id="2" name="文本框 1">
            <a:extLst>
              <a:ext uri="{FF2B5EF4-FFF2-40B4-BE49-F238E27FC236}">
                <a16:creationId xmlns:a16="http://schemas.microsoft.com/office/drawing/2014/main" id="{B0267E63-1385-46AC-8304-78AB9708AA33}"/>
              </a:ext>
            </a:extLst>
          </p:cNvPr>
          <p:cNvSpPr txBox="1"/>
          <p:nvPr/>
        </p:nvSpPr>
        <p:spPr>
          <a:xfrm>
            <a:off x="3563888" y="497964"/>
            <a:ext cx="3744416" cy="523220"/>
          </a:xfrm>
          <a:prstGeom prst="rect">
            <a:avLst/>
          </a:prstGeom>
          <a:noFill/>
        </p:spPr>
        <p:txBody>
          <a:bodyPr wrap="square" rtlCol="0">
            <a:spAutoFit/>
          </a:bodyPr>
          <a:lstStyle/>
          <a:p>
            <a:pPr algn="l"/>
            <a:r>
              <a:rPr lang="zh-CN" altLang="en-US" sz="2800" b="0" dirty="0">
                <a:solidFill>
                  <a:srgbClr val="FF0000"/>
                </a:solidFill>
                <a:latin typeface="+mn-ea"/>
                <a:ea typeface="+mn-ea"/>
              </a:rPr>
              <a:t>回顾</a:t>
            </a:r>
          </a:p>
        </p:txBody>
      </p:sp>
    </p:spTree>
    <p:extLst>
      <p:ext uri="{BB962C8B-B14F-4D97-AF65-F5344CB8AC3E}">
        <p14:creationId xmlns:p14="http://schemas.microsoft.com/office/powerpoint/2010/main" val="34565983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83" name="副标题 276482">
            <a:extLst>
              <a:ext uri="{FF2B5EF4-FFF2-40B4-BE49-F238E27FC236}">
                <a16:creationId xmlns:a16="http://schemas.microsoft.com/office/drawing/2014/main" id="{6D2EF0B5-36B9-4E4C-A2F5-D0ABFBF83E5D}"/>
              </a:ext>
            </a:extLst>
          </p:cNvPr>
          <p:cNvSpPr>
            <a:spLocks noGrp="1" noChangeArrowheads="1"/>
          </p:cNvSpPr>
          <p:nvPr>
            <p:ph type="subTitle" idx="1"/>
          </p:nvPr>
        </p:nvSpPr>
        <p:spPr>
          <a:xfrm>
            <a:off x="3995936" y="369907"/>
            <a:ext cx="2065911" cy="580530"/>
          </a:xfrm>
        </p:spPr>
        <p:txBody>
          <a:bodyPr>
            <a:normAutofit/>
          </a:bodyPr>
          <a:lstStyle/>
          <a:p>
            <a:pPr algn="l"/>
            <a:r>
              <a:rPr lang="zh-CN" altLang="en-US" sz="2800" b="1" dirty="0">
                <a:solidFill>
                  <a:srgbClr val="FF0066"/>
                </a:solidFill>
                <a:latin typeface="黑体" panose="02010609060101010101" pitchFamily="49" charset="-122"/>
                <a:ea typeface="黑体" panose="02010609060101010101" pitchFamily="49" charset="-122"/>
              </a:rPr>
              <a:t>回顾</a:t>
            </a:r>
            <a:endParaRPr lang="zh-CN" altLang="en-US" sz="2800" dirty="0">
              <a:solidFill>
                <a:srgbClr val="0000FF"/>
              </a:solidFill>
              <a:latin typeface="黑体" panose="02010609060101010101" pitchFamily="49" charset="-122"/>
              <a:ea typeface="黑体" panose="02010609060101010101" pitchFamily="49" charset="-122"/>
            </a:endParaRPr>
          </a:p>
        </p:txBody>
      </p:sp>
      <p:graphicFrame>
        <p:nvGraphicFramePr>
          <p:cNvPr id="276484" name="对象 276483">
            <a:extLst>
              <a:ext uri="{FF2B5EF4-FFF2-40B4-BE49-F238E27FC236}">
                <a16:creationId xmlns:a16="http://schemas.microsoft.com/office/drawing/2014/main" id="{12102C37-37C6-407C-B922-07BED242BBEE}"/>
              </a:ext>
            </a:extLst>
          </p:cNvPr>
          <p:cNvGraphicFramePr>
            <a:graphicFrameLocks/>
          </p:cNvGraphicFramePr>
          <p:nvPr>
            <p:extLst/>
          </p:nvPr>
        </p:nvGraphicFramePr>
        <p:xfrm>
          <a:off x="1690861" y="2283050"/>
          <a:ext cx="1081087" cy="457200"/>
        </p:xfrm>
        <a:graphic>
          <a:graphicData uri="http://schemas.openxmlformats.org/presentationml/2006/ole">
            <mc:AlternateContent xmlns:mc="http://schemas.openxmlformats.org/markup-compatibility/2006">
              <mc:Choice xmlns:v="urn:schemas-microsoft-com:vml" Requires="v">
                <p:oleObj spid="_x0000_s191622" r:id="rId4" imgW="508000" imgH="228600" progId="Equation.3">
                  <p:embed/>
                </p:oleObj>
              </mc:Choice>
              <mc:Fallback>
                <p:oleObj r:id="rId4" imgW="508000" imgH="228600" progId="Equation.3">
                  <p:embed/>
                  <p:pic>
                    <p:nvPicPr>
                      <p:cNvPr id="276484" name="对象 276483">
                        <a:extLst>
                          <a:ext uri="{FF2B5EF4-FFF2-40B4-BE49-F238E27FC236}">
                            <a16:creationId xmlns:a16="http://schemas.microsoft.com/office/drawing/2014/main" id="{12102C37-37C6-407C-B922-07BED242BBE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0861" y="2283050"/>
                        <a:ext cx="1081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487" name="对象 276486">
            <a:extLst>
              <a:ext uri="{FF2B5EF4-FFF2-40B4-BE49-F238E27FC236}">
                <a16:creationId xmlns:a16="http://schemas.microsoft.com/office/drawing/2014/main" id="{84562CDA-4032-415E-80BD-F2086EAB0755}"/>
              </a:ext>
            </a:extLst>
          </p:cNvPr>
          <p:cNvGraphicFramePr>
            <a:graphicFrameLocks/>
          </p:cNvGraphicFramePr>
          <p:nvPr>
            <p:extLst/>
          </p:nvPr>
        </p:nvGraphicFramePr>
        <p:xfrm>
          <a:off x="1546398" y="2783112"/>
          <a:ext cx="1441450" cy="533400"/>
        </p:xfrm>
        <a:graphic>
          <a:graphicData uri="http://schemas.openxmlformats.org/presentationml/2006/ole">
            <mc:AlternateContent xmlns:mc="http://schemas.openxmlformats.org/markup-compatibility/2006">
              <mc:Choice xmlns:v="urn:schemas-microsoft-com:vml" Requires="v">
                <p:oleObj spid="_x0000_s191623" r:id="rId6" imgW="749300" imgH="228600" progId="Equation.3">
                  <p:embed/>
                </p:oleObj>
              </mc:Choice>
              <mc:Fallback>
                <p:oleObj r:id="rId6" imgW="749300" imgH="228600" progId="Equation.3">
                  <p:embed/>
                  <p:pic>
                    <p:nvPicPr>
                      <p:cNvPr id="276487" name="对象 276486">
                        <a:extLst>
                          <a:ext uri="{FF2B5EF4-FFF2-40B4-BE49-F238E27FC236}">
                            <a16:creationId xmlns:a16="http://schemas.microsoft.com/office/drawing/2014/main" id="{84562CDA-4032-415E-80BD-F2086EAB0755}"/>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6398" y="2783112"/>
                        <a:ext cx="14414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490" name="对象 276489">
            <a:extLst>
              <a:ext uri="{FF2B5EF4-FFF2-40B4-BE49-F238E27FC236}">
                <a16:creationId xmlns:a16="http://schemas.microsoft.com/office/drawing/2014/main" id="{2728F52C-21F2-4BF5-AF79-818ECF7669C0}"/>
              </a:ext>
            </a:extLst>
          </p:cNvPr>
          <p:cNvGraphicFramePr>
            <a:graphicFrameLocks/>
          </p:cNvGraphicFramePr>
          <p:nvPr>
            <p:extLst/>
          </p:nvPr>
        </p:nvGraphicFramePr>
        <p:xfrm>
          <a:off x="1332086" y="3316512"/>
          <a:ext cx="1828800" cy="720725"/>
        </p:xfrm>
        <a:graphic>
          <a:graphicData uri="http://schemas.openxmlformats.org/presentationml/2006/ole">
            <mc:AlternateContent xmlns:mc="http://schemas.openxmlformats.org/markup-compatibility/2006">
              <mc:Choice xmlns:v="urn:schemas-microsoft-com:vml" Requires="v">
                <p:oleObj spid="_x0000_s191624" r:id="rId8" imgW="685800" imgH="393700" progId="Equation.3">
                  <p:embed/>
                </p:oleObj>
              </mc:Choice>
              <mc:Fallback>
                <p:oleObj r:id="rId8" imgW="685800" imgH="393700" progId="Equation.3">
                  <p:embed/>
                  <p:pic>
                    <p:nvPicPr>
                      <p:cNvPr id="276490" name="对象 276489">
                        <a:extLst>
                          <a:ext uri="{FF2B5EF4-FFF2-40B4-BE49-F238E27FC236}">
                            <a16:creationId xmlns:a16="http://schemas.microsoft.com/office/drawing/2014/main" id="{2728F52C-21F2-4BF5-AF79-818ECF7669C0}"/>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2086" y="3316512"/>
                        <a:ext cx="18288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493" name="对象 276492">
            <a:extLst>
              <a:ext uri="{FF2B5EF4-FFF2-40B4-BE49-F238E27FC236}">
                <a16:creationId xmlns:a16="http://schemas.microsoft.com/office/drawing/2014/main" id="{6B14FD38-8815-4C81-90AF-02E0EB9F7361}"/>
              </a:ext>
            </a:extLst>
          </p:cNvPr>
          <p:cNvGraphicFramePr>
            <a:graphicFrameLocks/>
          </p:cNvGraphicFramePr>
          <p:nvPr>
            <p:extLst/>
          </p:nvPr>
        </p:nvGraphicFramePr>
        <p:xfrm>
          <a:off x="1260648" y="3965204"/>
          <a:ext cx="1905000" cy="792163"/>
        </p:xfrm>
        <a:graphic>
          <a:graphicData uri="http://schemas.openxmlformats.org/presentationml/2006/ole">
            <mc:AlternateContent xmlns:mc="http://schemas.openxmlformats.org/markup-compatibility/2006">
              <mc:Choice xmlns:v="urn:schemas-microsoft-com:vml" Requires="v">
                <p:oleObj spid="_x0000_s191625" r:id="rId10" imgW="685800" imgH="393700" progId="Equation.3">
                  <p:embed/>
                </p:oleObj>
              </mc:Choice>
              <mc:Fallback>
                <p:oleObj r:id="rId10" imgW="685800" imgH="393700" progId="Equation.3">
                  <p:embed/>
                  <p:pic>
                    <p:nvPicPr>
                      <p:cNvPr id="276493" name="对象 276492">
                        <a:extLst>
                          <a:ext uri="{FF2B5EF4-FFF2-40B4-BE49-F238E27FC236}">
                            <a16:creationId xmlns:a16="http://schemas.microsoft.com/office/drawing/2014/main" id="{6B14FD38-8815-4C81-90AF-02E0EB9F7361}"/>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60648" y="3965204"/>
                        <a:ext cx="1905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496" name="对象 276495">
            <a:extLst>
              <a:ext uri="{FF2B5EF4-FFF2-40B4-BE49-F238E27FC236}">
                <a16:creationId xmlns:a16="http://schemas.microsoft.com/office/drawing/2014/main" id="{700255F3-22AA-4E8F-B86E-0784200516FF}"/>
              </a:ext>
            </a:extLst>
          </p:cNvPr>
          <p:cNvGraphicFramePr>
            <a:graphicFrameLocks/>
          </p:cNvGraphicFramePr>
          <p:nvPr>
            <p:extLst/>
          </p:nvPr>
        </p:nvGraphicFramePr>
        <p:xfrm>
          <a:off x="1187623" y="4741492"/>
          <a:ext cx="2089150" cy="663575"/>
        </p:xfrm>
        <a:graphic>
          <a:graphicData uri="http://schemas.openxmlformats.org/presentationml/2006/ole">
            <mc:AlternateContent xmlns:mc="http://schemas.openxmlformats.org/markup-compatibility/2006">
              <mc:Choice xmlns:v="urn:schemas-microsoft-com:vml" Requires="v">
                <p:oleObj spid="_x0000_s191626" r:id="rId12" imgW="1054100" imgH="393700" progId="Equation.3">
                  <p:embed/>
                </p:oleObj>
              </mc:Choice>
              <mc:Fallback>
                <p:oleObj r:id="rId12" imgW="1054100" imgH="393700" progId="Equation.3">
                  <p:embed/>
                  <p:pic>
                    <p:nvPicPr>
                      <p:cNvPr id="276496" name="对象 276495">
                        <a:extLst>
                          <a:ext uri="{FF2B5EF4-FFF2-40B4-BE49-F238E27FC236}">
                            <a16:creationId xmlns:a16="http://schemas.microsoft.com/office/drawing/2014/main" id="{700255F3-22AA-4E8F-B86E-0784200516FF}"/>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87623" y="4741492"/>
                        <a:ext cx="208915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499" name="对象 276498">
            <a:extLst>
              <a:ext uri="{FF2B5EF4-FFF2-40B4-BE49-F238E27FC236}">
                <a16:creationId xmlns:a16="http://schemas.microsoft.com/office/drawing/2014/main" id="{3C3992AB-E353-4980-B847-97F8D76D82B9}"/>
              </a:ext>
            </a:extLst>
          </p:cNvPr>
          <p:cNvGraphicFramePr>
            <a:graphicFrameLocks/>
          </p:cNvGraphicFramePr>
          <p:nvPr>
            <p:extLst/>
          </p:nvPr>
        </p:nvGraphicFramePr>
        <p:xfrm>
          <a:off x="1210766" y="5466632"/>
          <a:ext cx="2209800" cy="658812"/>
        </p:xfrm>
        <a:graphic>
          <a:graphicData uri="http://schemas.openxmlformats.org/presentationml/2006/ole">
            <mc:AlternateContent xmlns:mc="http://schemas.openxmlformats.org/markup-compatibility/2006">
              <mc:Choice xmlns:v="urn:schemas-microsoft-com:vml" Requires="v">
                <p:oleObj spid="_x0000_s191627" r:id="rId14" imgW="1054100" imgH="393700" progId="Equation.3">
                  <p:embed/>
                </p:oleObj>
              </mc:Choice>
              <mc:Fallback>
                <p:oleObj r:id="rId14" imgW="1054100" imgH="393700" progId="Equation.3">
                  <p:embed/>
                  <p:pic>
                    <p:nvPicPr>
                      <p:cNvPr id="276499" name="对象 276498">
                        <a:extLst>
                          <a:ext uri="{FF2B5EF4-FFF2-40B4-BE49-F238E27FC236}">
                            <a16:creationId xmlns:a16="http://schemas.microsoft.com/office/drawing/2014/main" id="{3C3992AB-E353-4980-B847-97F8D76D82B9}"/>
                          </a:ext>
                        </a:extLst>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10766" y="5466632"/>
                        <a:ext cx="2209800"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502" name="表格 276501">
            <a:extLst>
              <a:ext uri="{FF2B5EF4-FFF2-40B4-BE49-F238E27FC236}">
                <a16:creationId xmlns:a16="http://schemas.microsoft.com/office/drawing/2014/main" id="{8B36C38B-CC59-4CCA-9A34-855BA44D3FC2}"/>
              </a:ext>
            </a:extLst>
          </p:cNvPr>
          <p:cNvGraphicFramePr/>
          <p:nvPr>
            <p:extLst/>
          </p:nvPr>
        </p:nvGraphicFramePr>
        <p:xfrm>
          <a:off x="1115616" y="1340768"/>
          <a:ext cx="7380821" cy="4857060"/>
        </p:xfrm>
        <a:graphic>
          <a:graphicData uri="http://schemas.openxmlformats.org/drawingml/2006/table">
            <a:tbl>
              <a:tblPr/>
              <a:tblGrid>
                <a:gridCol w="2340261">
                  <a:extLst>
                    <a:ext uri="{9D8B030D-6E8A-4147-A177-3AD203B41FA5}">
                      <a16:colId xmlns:a16="http://schemas.microsoft.com/office/drawing/2014/main" val="20000"/>
                    </a:ext>
                  </a:extLst>
                </a:gridCol>
                <a:gridCol w="2294802">
                  <a:extLst>
                    <a:ext uri="{9D8B030D-6E8A-4147-A177-3AD203B41FA5}">
                      <a16:colId xmlns:a16="http://schemas.microsoft.com/office/drawing/2014/main" val="20001"/>
                    </a:ext>
                  </a:extLst>
                </a:gridCol>
                <a:gridCol w="2745758">
                  <a:extLst>
                    <a:ext uri="{9D8B030D-6E8A-4147-A177-3AD203B41FA5}">
                      <a16:colId xmlns:a16="http://schemas.microsoft.com/office/drawing/2014/main" val="20002"/>
                    </a:ext>
                  </a:extLst>
                </a:gridCol>
              </a:tblGrid>
              <a:tr h="504689">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400" b="1" dirty="0">
                          <a:ea typeface="黑体" pitchFamily="2" charset="-122"/>
                        </a:rPr>
                        <a:t>曲线拟合方程</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400" b="1" dirty="0">
                          <a:ea typeface="黑体" pitchFamily="2" charset="-122"/>
                        </a:rPr>
                        <a:t>变换关系</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400" b="1" dirty="0">
                          <a:ea typeface="黑体" pitchFamily="2" charset="-122"/>
                        </a:rPr>
                        <a:t>变换后的线性</a:t>
                      </a:r>
                      <a:endParaRPr lang="en-US" altLang="zh-CN" sz="2400" b="1" dirty="0">
                        <a:ea typeface="黑体" pitchFamily="2" charset="-122"/>
                      </a:endParaRPr>
                    </a:p>
                    <a:p>
                      <a:pPr marL="0" lvl="0" indent="0">
                        <a:buNone/>
                      </a:pPr>
                      <a:r>
                        <a:rPr lang="zh-CN" altLang="en-US" sz="2400" b="1" dirty="0">
                          <a:ea typeface="黑体" pitchFamily="2" charset="-122"/>
                        </a:rPr>
                        <a:t>拟合方程</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126">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b="1" dirty="0">
                          <a:ea typeface="黑体" pitchFamily="2" charset="-122"/>
                        </a:rPr>
                        <a:t>    </a:t>
                      </a:r>
                      <a:endParaRPr lang="zh-CN" altLang="en-US" sz="2400" b="1" dirty="0">
                        <a:ea typeface="黑体"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062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29689">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2969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2812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b="1" dirty="0">
                          <a:ea typeface="黑体" pitchFamily="2" charset="-122"/>
                        </a:rPr>
                        <a:t>  </a:t>
                      </a:r>
                      <a:endParaRPr lang="zh-CN" altLang="en-US" sz="2400" b="1" dirty="0">
                        <a:ea typeface="黑体"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29689">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64697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76484"/>
                                        </p:tgtEl>
                                        <p:attrNameLst>
                                          <p:attrName>style.visibility</p:attrName>
                                        </p:attrNameLst>
                                      </p:cBhvr>
                                      <p:to>
                                        <p:strVal val="visible"/>
                                      </p:to>
                                    </p:set>
                                    <p:animEffect transition="in" filter="diamond(in)">
                                      <p:cBhvr>
                                        <p:cTn id="7" dur="2000"/>
                                        <p:tgtEl>
                                          <p:spTgt spid="276484"/>
                                        </p:tgtEl>
                                      </p:cBhvr>
                                    </p:animEffect>
                                  </p:childTnLst>
                                </p:cTn>
                              </p:par>
                              <p:par>
                                <p:cTn id="8" presetID="8" presetClass="entr" presetSubtype="16" fill="hold" nodeType="withEffect">
                                  <p:stCondLst>
                                    <p:cond delay="0"/>
                                  </p:stCondLst>
                                  <p:childTnLst>
                                    <p:set>
                                      <p:cBhvr>
                                        <p:cTn id="9" dur="1" fill="hold">
                                          <p:stCondLst>
                                            <p:cond delay="0"/>
                                          </p:stCondLst>
                                        </p:cTn>
                                        <p:tgtEl>
                                          <p:spTgt spid="276487"/>
                                        </p:tgtEl>
                                        <p:attrNameLst>
                                          <p:attrName>style.visibility</p:attrName>
                                        </p:attrNameLst>
                                      </p:cBhvr>
                                      <p:to>
                                        <p:strVal val="visible"/>
                                      </p:to>
                                    </p:set>
                                    <p:animEffect transition="in" filter="diamond(in)">
                                      <p:cBhvr>
                                        <p:cTn id="10" dur="2000"/>
                                        <p:tgtEl>
                                          <p:spTgt spid="276487"/>
                                        </p:tgtEl>
                                      </p:cBhvr>
                                    </p:animEffect>
                                  </p:childTnLst>
                                </p:cTn>
                              </p:par>
                              <p:par>
                                <p:cTn id="11" presetID="8" presetClass="entr" presetSubtype="16" fill="hold" nodeType="withEffect">
                                  <p:stCondLst>
                                    <p:cond delay="0"/>
                                  </p:stCondLst>
                                  <p:childTnLst>
                                    <p:set>
                                      <p:cBhvr>
                                        <p:cTn id="12" dur="1" fill="hold">
                                          <p:stCondLst>
                                            <p:cond delay="0"/>
                                          </p:stCondLst>
                                        </p:cTn>
                                        <p:tgtEl>
                                          <p:spTgt spid="276490"/>
                                        </p:tgtEl>
                                        <p:attrNameLst>
                                          <p:attrName>style.visibility</p:attrName>
                                        </p:attrNameLst>
                                      </p:cBhvr>
                                      <p:to>
                                        <p:strVal val="visible"/>
                                      </p:to>
                                    </p:set>
                                    <p:animEffect transition="in" filter="diamond(in)">
                                      <p:cBhvr>
                                        <p:cTn id="13" dur="2000"/>
                                        <p:tgtEl>
                                          <p:spTgt spid="276490"/>
                                        </p:tgtEl>
                                      </p:cBhvr>
                                    </p:animEffect>
                                  </p:childTnLst>
                                </p:cTn>
                              </p:par>
                              <p:par>
                                <p:cTn id="14" presetID="8" presetClass="entr" presetSubtype="16" fill="hold" nodeType="withEffect">
                                  <p:stCondLst>
                                    <p:cond delay="0"/>
                                  </p:stCondLst>
                                  <p:childTnLst>
                                    <p:set>
                                      <p:cBhvr>
                                        <p:cTn id="15" dur="1" fill="hold">
                                          <p:stCondLst>
                                            <p:cond delay="0"/>
                                          </p:stCondLst>
                                        </p:cTn>
                                        <p:tgtEl>
                                          <p:spTgt spid="276493"/>
                                        </p:tgtEl>
                                        <p:attrNameLst>
                                          <p:attrName>style.visibility</p:attrName>
                                        </p:attrNameLst>
                                      </p:cBhvr>
                                      <p:to>
                                        <p:strVal val="visible"/>
                                      </p:to>
                                    </p:set>
                                    <p:animEffect transition="in" filter="diamond(in)">
                                      <p:cBhvr>
                                        <p:cTn id="16" dur="2000"/>
                                        <p:tgtEl>
                                          <p:spTgt spid="276493"/>
                                        </p:tgtEl>
                                      </p:cBhvr>
                                    </p:animEffect>
                                  </p:childTnLst>
                                </p:cTn>
                              </p:par>
                              <p:par>
                                <p:cTn id="17" presetID="8" presetClass="entr" presetSubtype="16" fill="hold" nodeType="withEffect">
                                  <p:stCondLst>
                                    <p:cond delay="0"/>
                                  </p:stCondLst>
                                  <p:childTnLst>
                                    <p:set>
                                      <p:cBhvr>
                                        <p:cTn id="18" dur="1" fill="hold">
                                          <p:stCondLst>
                                            <p:cond delay="0"/>
                                          </p:stCondLst>
                                        </p:cTn>
                                        <p:tgtEl>
                                          <p:spTgt spid="276496"/>
                                        </p:tgtEl>
                                        <p:attrNameLst>
                                          <p:attrName>style.visibility</p:attrName>
                                        </p:attrNameLst>
                                      </p:cBhvr>
                                      <p:to>
                                        <p:strVal val="visible"/>
                                      </p:to>
                                    </p:set>
                                    <p:animEffect transition="in" filter="diamond(in)">
                                      <p:cBhvr>
                                        <p:cTn id="19" dur="2000"/>
                                        <p:tgtEl>
                                          <p:spTgt spid="276496"/>
                                        </p:tgtEl>
                                      </p:cBhvr>
                                    </p:animEffect>
                                  </p:childTnLst>
                                </p:cTn>
                              </p:par>
                              <p:par>
                                <p:cTn id="20" presetID="8" presetClass="entr" presetSubtype="16" fill="hold" nodeType="withEffect">
                                  <p:stCondLst>
                                    <p:cond delay="0"/>
                                  </p:stCondLst>
                                  <p:childTnLst>
                                    <p:set>
                                      <p:cBhvr>
                                        <p:cTn id="21" dur="1" fill="hold">
                                          <p:stCondLst>
                                            <p:cond delay="0"/>
                                          </p:stCondLst>
                                        </p:cTn>
                                        <p:tgtEl>
                                          <p:spTgt spid="276499"/>
                                        </p:tgtEl>
                                        <p:attrNameLst>
                                          <p:attrName>style.visibility</p:attrName>
                                        </p:attrNameLst>
                                      </p:cBhvr>
                                      <p:to>
                                        <p:strVal val="visible"/>
                                      </p:to>
                                    </p:set>
                                    <p:animEffect transition="in" filter="diamond(in)">
                                      <p:cBhvr>
                                        <p:cTn id="22" dur="2000"/>
                                        <p:tgtEl>
                                          <p:spTgt spid="276499"/>
                                        </p:tgtEl>
                                      </p:cBhvr>
                                    </p:animEffect>
                                  </p:childTnLst>
                                </p:cTn>
                              </p:par>
                              <p:par>
                                <p:cTn id="23" presetID="8" presetClass="entr" presetSubtype="16" fill="hold" nodeType="withEffect">
                                  <p:stCondLst>
                                    <p:cond delay="0"/>
                                  </p:stCondLst>
                                  <p:childTnLst>
                                    <p:set>
                                      <p:cBhvr>
                                        <p:cTn id="24" dur="1" fill="hold">
                                          <p:stCondLst>
                                            <p:cond delay="0"/>
                                          </p:stCondLst>
                                        </p:cTn>
                                        <p:tgtEl>
                                          <p:spTgt spid="276502"/>
                                        </p:tgtEl>
                                        <p:attrNameLst>
                                          <p:attrName>style.visibility</p:attrName>
                                        </p:attrNameLst>
                                      </p:cBhvr>
                                      <p:to>
                                        <p:strVal val="visible"/>
                                      </p:to>
                                    </p:set>
                                    <p:animEffect transition="in" filter="diamond(in)">
                                      <p:cBhvr>
                                        <p:cTn id="25" dur="2000"/>
                                        <p:tgtEl>
                                          <p:spTgt spid="276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5D9B8FC8-2770-4367-A5AE-A4B59C3948B2}"/>
              </a:ext>
            </a:extLst>
          </p:cNvPr>
          <p:cNvGraphicFramePr>
            <a:graphicFrameLocks/>
          </p:cNvGraphicFramePr>
          <p:nvPr>
            <p:extLst>
              <p:ext uri="{D42A27DB-BD31-4B8C-83A1-F6EECF244321}">
                <p14:modId xmlns:p14="http://schemas.microsoft.com/office/powerpoint/2010/main" val="200153262"/>
              </p:ext>
            </p:extLst>
          </p:nvPr>
        </p:nvGraphicFramePr>
        <p:xfrm>
          <a:off x="4569936" y="1902693"/>
          <a:ext cx="3883080" cy="2701989"/>
        </p:xfrm>
        <a:graphic>
          <a:graphicData uri="http://schemas.openxmlformats.org/presentationml/2006/ole">
            <mc:AlternateContent xmlns:mc="http://schemas.openxmlformats.org/markup-compatibility/2006">
              <mc:Choice xmlns:v="urn:schemas-microsoft-com:vml" Requires="v">
                <p:oleObj spid="_x0000_s189490" r:id="rId3" imgW="1940052" imgH="1975104" progId="Word.Picture.8">
                  <p:embed/>
                </p:oleObj>
              </mc:Choice>
              <mc:Fallback>
                <p:oleObj r:id="rId3" imgW="1940052" imgH="1975104" progId="Word.Picture.8">
                  <p:embed/>
                  <p:pic>
                    <p:nvPicPr>
                      <p:cNvPr id="262148" name="对象 262147">
                        <a:extLst>
                          <a:ext uri="{FF2B5EF4-FFF2-40B4-BE49-F238E27FC236}">
                            <a16:creationId xmlns:a16="http://schemas.microsoft.com/office/drawing/2014/main" id="{1746D1E8-592B-433F-9927-41807307CE5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9936" y="1902693"/>
                        <a:ext cx="3883080" cy="2701989"/>
                      </a:xfrm>
                      <a:prstGeom prst="rect">
                        <a:avLst/>
                      </a:prstGeom>
                      <a:noFill/>
                      <a:ln>
                        <a:noFill/>
                      </a:ln>
                    </p:spPr>
                  </p:pic>
                </p:oleObj>
              </mc:Fallback>
            </mc:AlternateContent>
          </a:graphicData>
        </a:graphic>
      </p:graphicFrame>
      <p:sp>
        <p:nvSpPr>
          <p:cNvPr id="3" name="文本框 2">
            <a:extLst>
              <a:ext uri="{FF2B5EF4-FFF2-40B4-BE49-F238E27FC236}">
                <a16:creationId xmlns:a16="http://schemas.microsoft.com/office/drawing/2014/main" id="{92DBACF8-EF1D-4717-ADAA-12DC4F6344C2}"/>
              </a:ext>
            </a:extLst>
          </p:cNvPr>
          <p:cNvSpPr txBox="1"/>
          <p:nvPr/>
        </p:nvSpPr>
        <p:spPr>
          <a:xfrm>
            <a:off x="467544" y="332656"/>
            <a:ext cx="7985472" cy="1701556"/>
          </a:xfrm>
          <a:prstGeom prst="rect">
            <a:avLst/>
          </a:prstGeom>
          <a:noFill/>
        </p:spPr>
        <p:txBody>
          <a:bodyPr wrap="square" rtlCol="0">
            <a:spAutoFit/>
          </a:bodyPr>
          <a:lstStyle/>
          <a:p>
            <a:pPr algn="l">
              <a:lnSpc>
                <a:spcPct val="150000"/>
              </a:lnSpc>
            </a:pPr>
            <a:r>
              <a:rPr lang="zh-CN" altLang="en-US" sz="2400" dirty="0">
                <a:solidFill>
                  <a:schemeClr val="tx1"/>
                </a:solidFill>
                <a:latin typeface="华文仿宋" panose="02010600040101010101" pitchFamily="2" charset="-122"/>
                <a:ea typeface="华文仿宋" panose="02010600040101010101" pitchFamily="2" charset="-122"/>
              </a:rPr>
              <a:t> 此外，由实验或观测提供的数据个数往往很多，</a:t>
            </a:r>
            <a:r>
              <a:rPr lang="zh-CN" altLang="en-US" sz="2400" dirty="0">
                <a:solidFill>
                  <a:srgbClr val="0000FF"/>
                </a:solidFill>
                <a:latin typeface="华文仿宋" panose="02010600040101010101" pitchFamily="2" charset="-122"/>
                <a:ea typeface="华文仿宋" panose="02010600040101010101" pitchFamily="2" charset="-122"/>
              </a:rPr>
              <a:t>如果用插值法，势必得到次数较高的插值多项式，这样计算起来很烦琐。</a:t>
            </a:r>
            <a:endParaRPr lang="zh-CN" altLang="en-US" sz="2400" b="0" dirty="0">
              <a:solidFill>
                <a:srgbClr val="0000FF"/>
              </a:solidFill>
              <a:latin typeface="华文仿宋" panose="02010600040101010101" pitchFamily="2" charset="-122"/>
              <a:ea typeface="华文仿宋" panose="02010600040101010101" pitchFamily="2" charset="-122"/>
            </a:endParaRPr>
          </a:p>
        </p:txBody>
      </p:sp>
      <p:sp>
        <p:nvSpPr>
          <p:cNvPr id="4" name="副标题 262146">
            <a:extLst>
              <a:ext uri="{FF2B5EF4-FFF2-40B4-BE49-F238E27FC236}">
                <a16:creationId xmlns:a16="http://schemas.microsoft.com/office/drawing/2014/main" id="{69C1C033-4BBD-41A3-A073-494093543882}"/>
              </a:ext>
            </a:extLst>
          </p:cNvPr>
          <p:cNvSpPr txBox="1">
            <a:spLocks noChangeArrowheads="1"/>
          </p:cNvSpPr>
          <p:nvPr/>
        </p:nvSpPr>
        <p:spPr>
          <a:xfrm>
            <a:off x="179512" y="4293096"/>
            <a:ext cx="8559566" cy="1874227"/>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60000"/>
              </a:lnSpc>
              <a:spcAft>
                <a:spcPts val="0"/>
              </a:spcAft>
              <a:buNone/>
            </a:pPr>
            <a:r>
              <a:rPr lang="zh-CN" altLang="en-US" sz="2400" b="1" dirty="0">
                <a:latin typeface="华文仿宋" panose="02010600040101010101" pitchFamily="2" charset="-122"/>
                <a:ea typeface="华文仿宋" panose="02010600040101010101" pitchFamily="2" charset="-122"/>
              </a:rPr>
              <a:t>       为此，就希望由给定的数据</a:t>
            </a:r>
            <a:r>
              <a:rPr lang="en-US" altLang="zh-CN" sz="2400" b="1" dirty="0">
                <a:latin typeface="华文仿宋" panose="02010600040101010101" pitchFamily="2" charset="-122"/>
                <a:ea typeface="华文仿宋" panose="02010600040101010101" pitchFamily="2" charset="-122"/>
              </a:rPr>
              <a:t>(xi, </a:t>
            </a:r>
            <a:r>
              <a:rPr lang="en-US" altLang="zh-CN" sz="2400" b="1" dirty="0" err="1">
                <a:latin typeface="华文仿宋" panose="02010600040101010101" pitchFamily="2" charset="-122"/>
                <a:ea typeface="华文仿宋" panose="02010600040101010101" pitchFamily="2" charset="-122"/>
              </a:rPr>
              <a:t>yi</a:t>
            </a:r>
            <a:r>
              <a:rPr lang="en-US" altLang="zh-CN" sz="2400" b="1" dirty="0">
                <a:latin typeface="华文仿宋" panose="02010600040101010101" pitchFamily="2" charset="-122"/>
                <a:ea typeface="华文仿宋" panose="02010600040101010101" pitchFamily="2" charset="-122"/>
              </a:rPr>
              <a:t>)</a:t>
            </a:r>
            <a:r>
              <a:rPr lang="zh-CN" altLang="en-US" sz="2400" b="1" dirty="0">
                <a:latin typeface="华文仿宋" panose="02010600040101010101" pitchFamily="2" charset="-122"/>
                <a:ea typeface="华文仿宋" panose="02010600040101010101" pitchFamily="2" charset="-122"/>
              </a:rPr>
              <a:t>，构造出一个近似函数</a:t>
            </a:r>
            <a:r>
              <a:rPr lang="en-US" altLang="zh-CN" sz="2400" b="1" dirty="0">
                <a:latin typeface="华文仿宋" panose="02010600040101010101" pitchFamily="2" charset="-122"/>
                <a:ea typeface="华文仿宋" panose="02010600040101010101" pitchFamily="2" charset="-122"/>
                <a:sym typeface="Symbol" panose="05050102010706020507" pitchFamily="18" charset="2"/>
              </a:rPr>
              <a:t>(x)</a:t>
            </a:r>
            <a:r>
              <a:rPr lang="zh-CN" altLang="en-US" sz="2400" b="1" dirty="0">
                <a:latin typeface="华文仿宋" panose="02010600040101010101" pitchFamily="2" charset="-122"/>
                <a:ea typeface="华文仿宋" panose="02010600040101010101" pitchFamily="2" charset="-122"/>
                <a:sym typeface="Symbol" panose="05050102010706020507" pitchFamily="18" charset="2"/>
              </a:rPr>
              <a:t>，不要求</a:t>
            </a:r>
            <a:r>
              <a:rPr lang="en-US" altLang="zh-CN" sz="2400" b="1" dirty="0">
                <a:latin typeface="华文仿宋" panose="02010600040101010101" pitchFamily="2" charset="-122"/>
                <a:ea typeface="华文仿宋" panose="02010600040101010101" pitchFamily="2" charset="-122"/>
                <a:sym typeface="Symbol" panose="05050102010706020507" pitchFamily="18" charset="2"/>
              </a:rPr>
              <a:t>(x)</a:t>
            </a:r>
            <a:r>
              <a:rPr lang="zh-CN" altLang="en-US" sz="2400" b="1" dirty="0">
                <a:latin typeface="华文仿宋" panose="02010600040101010101" pitchFamily="2" charset="-122"/>
                <a:ea typeface="华文仿宋" panose="02010600040101010101" pitchFamily="2" charset="-122"/>
                <a:sym typeface="Symbol" panose="05050102010706020507" pitchFamily="18" charset="2"/>
              </a:rPr>
              <a:t>完全通过所有的数据点，</a:t>
            </a:r>
            <a:r>
              <a:rPr lang="zh-CN" altLang="en-US" sz="2400" b="1" dirty="0">
                <a:solidFill>
                  <a:srgbClr val="0000FF"/>
                </a:solidFill>
                <a:latin typeface="华文仿宋" panose="02010600040101010101" pitchFamily="2" charset="-122"/>
                <a:ea typeface="华文仿宋" panose="02010600040101010101" pitchFamily="2" charset="-122"/>
                <a:sym typeface="Symbol" panose="05050102010706020507" pitchFamily="18" charset="2"/>
              </a:rPr>
              <a:t>只要求所得的近似曲线能反映出数据的基本趋势，</a:t>
            </a:r>
            <a:r>
              <a:rPr lang="zh-CN" altLang="en-US" sz="2400" b="1" dirty="0">
                <a:latin typeface="华文仿宋" panose="02010600040101010101" pitchFamily="2" charset="-122"/>
                <a:ea typeface="华文仿宋" panose="02010600040101010101" pitchFamily="2" charset="-122"/>
                <a:sym typeface="Symbol" panose="05050102010706020507" pitchFamily="18" charset="2"/>
              </a:rPr>
              <a:t>如上图。</a:t>
            </a:r>
          </a:p>
        </p:txBody>
      </p:sp>
    </p:spTree>
    <p:extLst>
      <p:ext uri="{BB962C8B-B14F-4D97-AF65-F5344CB8AC3E}">
        <p14:creationId xmlns:p14="http://schemas.microsoft.com/office/powerpoint/2010/main" val="2599522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62148" name="对象 262147">
            <a:extLst>
              <a:ext uri="{FF2B5EF4-FFF2-40B4-BE49-F238E27FC236}">
                <a16:creationId xmlns:a16="http://schemas.microsoft.com/office/drawing/2014/main" id="{1746D1E8-592B-433F-9927-41807307CE52}"/>
              </a:ext>
            </a:extLst>
          </p:cNvPr>
          <p:cNvGraphicFramePr>
            <a:graphicFrameLocks/>
          </p:cNvGraphicFramePr>
          <p:nvPr>
            <p:extLst>
              <p:ext uri="{D42A27DB-BD31-4B8C-83A1-F6EECF244321}">
                <p14:modId xmlns:p14="http://schemas.microsoft.com/office/powerpoint/2010/main" val="1927241382"/>
              </p:ext>
            </p:extLst>
          </p:nvPr>
        </p:nvGraphicFramePr>
        <p:xfrm>
          <a:off x="5273848" y="945560"/>
          <a:ext cx="3883080" cy="2701989"/>
        </p:xfrm>
        <a:graphic>
          <a:graphicData uri="http://schemas.openxmlformats.org/presentationml/2006/ole">
            <mc:AlternateContent xmlns:mc="http://schemas.openxmlformats.org/markup-compatibility/2006">
              <mc:Choice xmlns:v="urn:schemas-microsoft-com:vml" Requires="v">
                <p:oleObj spid="_x0000_s149583" r:id="rId3" imgW="1940052" imgH="1975104" progId="Word.Picture.8">
                  <p:embed/>
                </p:oleObj>
              </mc:Choice>
              <mc:Fallback>
                <p:oleObj r:id="rId3" imgW="1940052" imgH="1975104" progId="Word.Picture.8">
                  <p:embed/>
                  <p:pic>
                    <p:nvPicPr>
                      <p:cNvPr id="262148" name="对象 262147">
                        <a:extLst>
                          <a:ext uri="{FF2B5EF4-FFF2-40B4-BE49-F238E27FC236}">
                            <a16:creationId xmlns:a16="http://schemas.microsoft.com/office/drawing/2014/main" id="{1746D1E8-592B-433F-9927-41807307CE5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3848" y="945560"/>
                        <a:ext cx="3883080" cy="2701989"/>
                      </a:xfrm>
                      <a:prstGeom prst="rect">
                        <a:avLst/>
                      </a:prstGeom>
                      <a:noFill/>
                      <a:ln>
                        <a:noFill/>
                      </a:ln>
                    </p:spPr>
                  </p:pic>
                </p:oleObj>
              </mc:Fallback>
            </mc:AlternateContent>
          </a:graphicData>
        </a:graphic>
      </p:graphicFrame>
      <p:sp>
        <p:nvSpPr>
          <p:cNvPr id="6" name="文本框 5">
            <a:extLst>
              <a:ext uri="{FF2B5EF4-FFF2-40B4-BE49-F238E27FC236}">
                <a16:creationId xmlns:a16="http://schemas.microsoft.com/office/drawing/2014/main" id="{54E7FE1E-BE48-49FD-91FC-6BD010B41CF2}"/>
              </a:ext>
            </a:extLst>
          </p:cNvPr>
          <p:cNvSpPr txBox="1"/>
          <p:nvPr/>
        </p:nvSpPr>
        <p:spPr>
          <a:xfrm>
            <a:off x="3599619" y="98060"/>
            <a:ext cx="2232248" cy="537648"/>
          </a:xfrm>
          <a:prstGeom prst="rect">
            <a:avLst/>
          </a:prstGeom>
          <a:noFill/>
        </p:spPr>
        <p:txBody>
          <a:bodyPr wrap="square" rtlCol="0">
            <a:spAutoFit/>
          </a:bodyPr>
          <a:lstStyle/>
          <a:p>
            <a:pPr algn="l">
              <a:lnSpc>
                <a:spcPts val="4000"/>
              </a:lnSpc>
            </a:pPr>
            <a:r>
              <a:rPr lang="en-US" altLang="zh-CN" sz="2800" b="0" dirty="0">
                <a:solidFill>
                  <a:schemeClr val="bg2">
                    <a:lumMod val="10000"/>
                  </a:schemeClr>
                </a:solidFill>
                <a:latin typeface="仿宋" panose="02010609060101010101" pitchFamily="49" charset="-122"/>
                <a:ea typeface="仿宋" panose="02010609060101010101" pitchFamily="49" charset="-122"/>
              </a:rPr>
              <a:t>5.1 </a:t>
            </a:r>
            <a:r>
              <a:rPr lang="zh-CN" altLang="en-US" sz="2800" b="0" dirty="0">
                <a:solidFill>
                  <a:schemeClr val="bg2">
                    <a:lumMod val="10000"/>
                  </a:schemeClr>
                </a:solidFill>
                <a:latin typeface="仿宋" panose="02010609060101010101" pitchFamily="49" charset="-122"/>
                <a:ea typeface="仿宋" panose="02010609060101010101" pitchFamily="49" charset="-122"/>
              </a:rPr>
              <a:t>引言</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p:txBody>
      </p:sp>
      <p:sp>
        <p:nvSpPr>
          <p:cNvPr id="3" name="文本框 2">
            <a:extLst>
              <a:ext uri="{FF2B5EF4-FFF2-40B4-BE49-F238E27FC236}">
                <a16:creationId xmlns:a16="http://schemas.microsoft.com/office/drawing/2014/main" id="{DB09BA04-C8A3-4D4D-AEE7-634255B28E64}"/>
              </a:ext>
            </a:extLst>
          </p:cNvPr>
          <p:cNvSpPr txBox="1"/>
          <p:nvPr/>
        </p:nvSpPr>
        <p:spPr>
          <a:xfrm>
            <a:off x="0" y="908066"/>
            <a:ext cx="5254496" cy="3046988"/>
          </a:xfrm>
          <a:prstGeom prst="rect">
            <a:avLst/>
          </a:prstGeom>
          <a:noFill/>
        </p:spPr>
        <p:txBody>
          <a:bodyPr wrap="square" rtlCol="0">
            <a:spAutoFit/>
          </a:bodyPr>
          <a:lstStyle/>
          <a:p>
            <a:pPr algn="l"/>
            <a:r>
              <a:rPr lang="en-US" altLang="zh-CN" sz="2400" dirty="0">
                <a:solidFill>
                  <a:schemeClr val="tx1"/>
                </a:solidFill>
                <a:latin typeface="华文仿宋" panose="02010600040101010101" pitchFamily="2" charset="-122"/>
                <a:ea typeface="华文仿宋" panose="02010600040101010101" pitchFamily="2" charset="-122"/>
              </a:rPr>
              <a:t>      </a:t>
            </a:r>
            <a:r>
              <a:rPr lang="zh-CN" altLang="en-US" sz="2400" dirty="0">
                <a:solidFill>
                  <a:schemeClr val="tx1"/>
                </a:solidFill>
                <a:latin typeface="华文仿宋" panose="02010600040101010101" pitchFamily="2" charset="-122"/>
                <a:ea typeface="华文仿宋" panose="02010600040101010101" pitchFamily="2" charset="-122"/>
              </a:rPr>
              <a:t>实际上，就是求出一条曲线，使数据点均在离此曲线的上方或下方不远处，所求的曲线称为</a:t>
            </a:r>
            <a:r>
              <a:rPr lang="zh-CN" altLang="en-US" sz="2400" dirty="0">
                <a:solidFill>
                  <a:srgbClr val="0000FF"/>
                </a:solidFill>
                <a:latin typeface="华文仿宋" panose="02010600040101010101" pitchFamily="2" charset="-122"/>
                <a:ea typeface="华文仿宋" panose="02010600040101010101" pitchFamily="2" charset="-122"/>
              </a:rPr>
              <a:t>拟合曲线</a:t>
            </a:r>
            <a:r>
              <a:rPr lang="zh-CN" altLang="en-US" sz="2400" dirty="0">
                <a:solidFill>
                  <a:schemeClr val="tx1"/>
                </a:solidFill>
                <a:latin typeface="华文仿宋" panose="02010600040101010101" pitchFamily="2" charset="-122"/>
                <a:ea typeface="华文仿宋" panose="02010600040101010101" pitchFamily="2" charset="-122"/>
              </a:rPr>
              <a:t>，它既能反映数据的总体分布，又不至于出现局部较大的波动，更能反映被逼近函数的特性，使求得的逼近函数与已知函数从总体上来说，其偏差按某种方法度量达到最小。</a:t>
            </a:r>
          </a:p>
        </p:txBody>
      </p:sp>
      <p:sp>
        <p:nvSpPr>
          <p:cNvPr id="9" name="Rectangle 4">
            <a:extLst>
              <a:ext uri="{FF2B5EF4-FFF2-40B4-BE49-F238E27FC236}">
                <a16:creationId xmlns:a16="http://schemas.microsoft.com/office/drawing/2014/main" id="{240CA93F-D383-4211-AD89-F9675F32CB3E}"/>
              </a:ext>
            </a:extLst>
          </p:cNvPr>
          <p:cNvSpPr txBox="1">
            <a:spLocks noChangeArrowheads="1"/>
          </p:cNvSpPr>
          <p:nvPr/>
        </p:nvSpPr>
        <p:spPr>
          <a:xfrm>
            <a:off x="143508" y="5189006"/>
            <a:ext cx="8856984" cy="1077215"/>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fontAlgn="auto">
              <a:spcAft>
                <a:spcPts val="0"/>
              </a:spcAft>
              <a:buFont typeface="Wingdings" panose="05000000000000000000" pitchFamily="2" charset="2"/>
              <a:buChar char="Ø"/>
            </a:pPr>
            <a:r>
              <a:rPr lang="zh-CN" altLang="en-US" sz="2400" b="0" dirty="0"/>
              <a:t>插值</a:t>
            </a:r>
            <a:r>
              <a:rPr lang="en-US" altLang="zh-CN" sz="2400" b="0" dirty="0"/>
              <a:t>: </a:t>
            </a:r>
            <a:r>
              <a:rPr lang="zh-CN" altLang="en-US" sz="2400" b="0" dirty="0"/>
              <a:t>过点</a:t>
            </a:r>
            <a:r>
              <a:rPr lang="en-US" altLang="zh-CN" sz="2400" b="0" dirty="0"/>
              <a:t>;  (</a:t>
            </a:r>
            <a:r>
              <a:rPr lang="zh-CN" altLang="en-US" sz="2400" b="0" dirty="0"/>
              <a:t>适合精确数据</a:t>
            </a:r>
            <a:r>
              <a:rPr lang="en-US" altLang="zh-CN" sz="2400" b="0" dirty="0"/>
              <a:t>) </a:t>
            </a:r>
          </a:p>
          <a:p>
            <a:pPr algn="l" fontAlgn="auto">
              <a:spcAft>
                <a:spcPts val="0"/>
              </a:spcAft>
              <a:buFont typeface="Wingdings" panose="05000000000000000000" pitchFamily="2" charset="2"/>
              <a:buChar char="Ø"/>
            </a:pPr>
            <a:r>
              <a:rPr lang="zh-CN" altLang="en-US" sz="2400" b="0" dirty="0">
                <a:solidFill>
                  <a:srgbClr val="0000FF"/>
                </a:solidFill>
              </a:rPr>
              <a:t>拟合</a:t>
            </a:r>
            <a:r>
              <a:rPr lang="en-US" altLang="zh-CN" sz="2400" b="0" dirty="0">
                <a:solidFill>
                  <a:srgbClr val="0000FF"/>
                </a:solidFill>
              </a:rPr>
              <a:t>: </a:t>
            </a:r>
            <a:r>
              <a:rPr lang="zh-CN" altLang="en-US" sz="2400" b="0" dirty="0">
                <a:solidFill>
                  <a:srgbClr val="0000FF"/>
                </a:solidFill>
              </a:rPr>
              <a:t>不过点</a:t>
            </a:r>
            <a:r>
              <a:rPr lang="en-US" altLang="zh-CN" sz="2400" b="0" dirty="0">
                <a:solidFill>
                  <a:srgbClr val="0000FF"/>
                </a:solidFill>
              </a:rPr>
              <a:t>, </a:t>
            </a:r>
            <a:r>
              <a:rPr lang="zh-CN" altLang="en-US" sz="2400" b="0" dirty="0">
                <a:solidFill>
                  <a:srgbClr val="0000FF"/>
                </a:solidFill>
              </a:rPr>
              <a:t>整体近似</a:t>
            </a:r>
            <a:r>
              <a:rPr lang="en-US" altLang="zh-CN" sz="2400" b="0" dirty="0">
                <a:solidFill>
                  <a:srgbClr val="0000FF"/>
                </a:solidFill>
              </a:rPr>
              <a:t>;  (</a:t>
            </a:r>
            <a:r>
              <a:rPr lang="zh-CN" altLang="en-US" sz="2400" b="0" dirty="0">
                <a:solidFill>
                  <a:srgbClr val="0000FF"/>
                </a:solidFill>
              </a:rPr>
              <a:t>适合</a:t>
            </a:r>
            <a:r>
              <a:rPr lang="zh-CN" altLang="en-US" sz="2400" b="0" dirty="0">
                <a:solidFill>
                  <a:srgbClr val="0000FF"/>
                </a:solidFill>
                <a:latin typeface="宋体" panose="02010600030101010101" pitchFamily="2" charset="-122"/>
              </a:rPr>
              <a:t>有经验公式或有误差的数据</a:t>
            </a:r>
            <a:r>
              <a:rPr lang="en-US" altLang="zh-CN" sz="2400" b="0" dirty="0">
                <a:solidFill>
                  <a:srgbClr val="0000FF"/>
                </a:solidFill>
                <a:latin typeface="宋体" panose="02010600030101010101" pitchFamily="2" charset="-122"/>
              </a:rPr>
              <a:t>)</a:t>
            </a:r>
          </a:p>
        </p:txBody>
      </p:sp>
      <p:sp>
        <p:nvSpPr>
          <p:cNvPr id="10" name="文本框 9">
            <a:extLst>
              <a:ext uri="{FF2B5EF4-FFF2-40B4-BE49-F238E27FC236}">
                <a16:creationId xmlns:a16="http://schemas.microsoft.com/office/drawing/2014/main" id="{C813BF1C-7255-41EF-858C-E17620377A58}"/>
              </a:ext>
            </a:extLst>
          </p:cNvPr>
          <p:cNvSpPr txBox="1"/>
          <p:nvPr/>
        </p:nvSpPr>
        <p:spPr>
          <a:xfrm>
            <a:off x="302032" y="4563236"/>
            <a:ext cx="3528392" cy="523220"/>
          </a:xfrm>
          <a:prstGeom prst="rect">
            <a:avLst/>
          </a:prstGeom>
          <a:noFill/>
        </p:spPr>
        <p:txBody>
          <a:bodyPr wrap="square" rtlCol="0">
            <a:spAutoFit/>
          </a:bodyPr>
          <a:lstStyle/>
          <a:p>
            <a:pPr algn="l"/>
            <a:r>
              <a:rPr lang="zh-CN" altLang="en-US" sz="2800" b="0" dirty="0">
                <a:solidFill>
                  <a:srgbClr val="0000FF"/>
                </a:solidFill>
                <a:latin typeface="+mn-ea"/>
                <a:ea typeface="+mn-ea"/>
              </a:rPr>
              <a:t>拟合与插值的区别</a:t>
            </a:r>
          </a:p>
        </p:txBody>
      </p:sp>
      <p:sp>
        <p:nvSpPr>
          <p:cNvPr id="4" name="文本框 3">
            <a:extLst>
              <a:ext uri="{FF2B5EF4-FFF2-40B4-BE49-F238E27FC236}">
                <a16:creationId xmlns:a16="http://schemas.microsoft.com/office/drawing/2014/main" id="{61BD7A63-A192-486B-AFE3-FF52833400E0}"/>
              </a:ext>
            </a:extLst>
          </p:cNvPr>
          <p:cNvSpPr txBox="1"/>
          <p:nvPr/>
        </p:nvSpPr>
        <p:spPr>
          <a:xfrm>
            <a:off x="5735397" y="4122249"/>
            <a:ext cx="2959981"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l" eaLnBrk="1" hangingPunct="1"/>
            <a:r>
              <a:rPr lang="zh-CN" altLang="en-US" sz="2400" dirty="0">
                <a:solidFill>
                  <a:srgbClr val="FF0000"/>
                </a:solidFill>
                <a:latin typeface="黑体" panose="02010609060101010101" pitchFamily="49" charset="-122"/>
                <a:ea typeface="黑体" panose="02010609060101010101" pitchFamily="49" charset="-122"/>
              </a:rPr>
              <a:t>反映数据的基本关系，更具有实用价值。</a:t>
            </a:r>
            <a:endParaRPr lang="zh-CN" altLang="en-US" sz="2400" b="0" dirty="0">
              <a:solidFill>
                <a:srgbClr val="FF0000"/>
              </a:solidFill>
              <a:latin typeface="+mn-ea"/>
            </a:endParaRPr>
          </a:p>
        </p:txBody>
      </p:sp>
      <p:sp>
        <p:nvSpPr>
          <p:cNvPr id="12" name="箭头: 下 11">
            <a:extLst>
              <a:ext uri="{FF2B5EF4-FFF2-40B4-BE49-F238E27FC236}">
                <a16:creationId xmlns:a16="http://schemas.microsoft.com/office/drawing/2014/main" id="{32D4DF89-5B9F-4B32-8CDF-E4412D65FC54}"/>
              </a:ext>
            </a:extLst>
          </p:cNvPr>
          <p:cNvSpPr/>
          <p:nvPr/>
        </p:nvSpPr>
        <p:spPr bwMode="auto">
          <a:xfrm rot="1895125">
            <a:off x="5966910" y="4960907"/>
            <a:ext cx="167920" cy="685925"/>
          </a:xfrm>
          <a:prstGeom prst="downArrow">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tlCol="0" anchor="ctr"/>
          <a:lstStyle/>
          <a:p>
            <a:pPr algn="l">
              <a:spcBef>
                <a:spcPct val="20000"/>
              </a:spcBef>
            </a:pPr>
            <a:endParaRPr lang="zh-CN" altLang="en-US" sz="2800" dirty="0">
              <a:solidFill>
                <a:srgbClr val="0000FF"/>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64073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4"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4195" name="副标题 264194">
            <a:extLst>
              <a:ext uri="{FF2B5EF4-FFF2-40B4-BE49-F238E27FC236}">
                <a16:creationId xmlns:a16="http://schemas.microsoft.com/office/drawing/2014/main" id="{5EB89323-1EB7-40A9-97DE-B3E428ACFDE2}"/>
              </a:ext>
            </a:extLst>
          </p:cNvPr>
          <p:cNvSpPr>
            <a:spLocks noGrp="1" noChangeArrowheads="1"/>
          </p:cNvSpPr>
          <p:nvPr>
            <p:ph type="subTitle" idx="1"/>
          </p:nvPr>
        </p:nvSpPr>
        <p:spPr>
          <a:xfrm>
            <a:off x="138149" y="1700808"/>
            <a:ext cx="8798955" cy="2774845"/>
          </a:xfrm>
        </p:spPr>
        <p:txBody>
          <a:bodyPr>
            <a:noAutofit/>
          </a:bodyPr>
          <a:lstStyle/>
          <a:p>
            <a:pPr algn="l" eaLnBrk="1" hangingPunct="1">
              <a:lnSpc>
                <a:spcPct val="100000"/>
              </a:lnSpc>
            </a:pPr>
            <a:r>
              <a:rPr lang="zh-CN" altLang="en-US" sz="2800" dirty="0">
                <a:latin typeface="华文仿宋" panose="02010600040101010101" pitchFamily="2" charset="-122"/>
                <a:ea typeface="华文仿宋" panose="02010600040101010101" pitchFamily="2" charset="-122"/>
              </a:rPr>
              <a:t>        函数插值是插值函数</a:t>
            </a:r>
            <a:r>
              <a:rPr lang="en-US" altLang="zh-CN" sz="2800" dirty="0">
                <a:latin typeface="华文仿宋" panose="02010600040101010101" pitchFamily="2" charset="-122"/>
                <a:ea typeface="华文仿宋" panose="02010600040101010101" pitchFamily="2" charset="-122"/>
              </a:rPr>
              <a:t>P(x)</a:t>
            </a:r>
            <a:r>
              <a:rPr lang="zh-CN" altLang="en-US" sz="2800" dirty="0">
                <a:latin typeface="华文仿宋" panose="02010600040101010101" pitchFamily="2" charset="-122"/>
                <a:ea typeface="华文仿宋" panose="02010600040101010101" pitchFamily="2" charset="-122"/>
              </a:rPr>
              <a:t>与被插函数</a:t>
            </a:r>
            <a:r>
              <a:rPr lang="en-US" altLang="zh-CN" sz="2800" dirty="0">
                <a:latin typeface="华文仿宋" panose="02010600040101010101" pitchFamily="2" charset="-122"/>
                <a:ea typeface="华文仿宋" panose="02010600040101010101" pitchFamily="2" charset="-122"/>
              </a:rPr>
              <a:t>f(x)</a:t>
            </a:r>
            <a:r>
              <a:rPr lang="zh-CN" altLang="en-US" sz="2800" dirty="0">
                <a:latin typeface="华文仿宋" panose="02010600040101010101" pitchFamily="2" charset="-122"/>
                <a:ea typeface="华文仿宋" panose="02010600040101010101" pitchFamily="2" charset="-122"/>
              </a:rPr>
              <a:t>在节点处函数值相同，即</a:t>
            </a:r>
            <a:r>
              <a:rPr lang="en-US" altLang="zh-CN" sz="2800" dirty="0">
                <a:latin typeface="Times New Roman" panose="02020603050405020304" pitchFamily="18" charset="0"/>
                <a:ea typeface="华文仿宋" panose="02010600040101010101" pitchFamily="2" charset="-122"/>
                <a:cs typeface="Times New Roman" panose="02020603050405020304" pitchFamily="18" charset="0"/>
              </a:rPr>
              <a:t>P(x</a:t>
            </a:r>
            <a:r>
              <a:rPr lang="en-US" altLang="zh-CN" sz="2800" baseline="-25000" dirty="0">
                <a:latin typeface="Times New Roman" panose="02020603050405020304" pitchFamily="18" charset="0"/>
                <a:ea typeface="华文仿宋"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仿宋" panose="02010600040101010101" pitchFamily="2" charset="-122"/>
                <a:cs typeface="Times New Roman" panose="02020603050405020304" pitchFamily="18" charset="0"/>
              </a:rPr>
              <a:t>)=f(x</a:t>
            </a:r>
            <a:r>
              <a:rPr lang="en-US" altLang="zh-CN" sz="2800" baseline="-25000" dirty="0">
                <a:latin typeface="Times New Roman" panose="02020603050405020304" pitchFamily="18" charset="0"/>
                <a:ea typeface="华文仿宋"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仿宋"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仿宋" panose="02010600040101010101" pitchFamily="2" charset="-122"/>
                <a:cs typeface="Times New Roman" panose="02020603050405020304" pitchFamily="18" charset="0"/>
              </a:rPr>
              <a:t>=0,1,…,n)</a:t>
            </a:r>
            <a:r>
              <a:rPr lang="zh-CN" altLang="en-US" sz="2800" dirty="0">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2800" dirty="0">
                <a:latin typeface="华文仿宋" panose="02010600040101010101" pitchFamily="2" charset="-122"/>
                <a:ea typeface="华文仿宋" panose="02010600040101010101" pitchFamily="2" charset="-122"/>
              </a:rPr>
              <a:t>而曲线拟合函数</a:t>
            </a:r>
            <a:r>
              <a:rPr lang="en-US" altLang="zh-CN" sz="2800" dirty="0">
                <a:latin typeface="华文仿宋" panose="02010600040101010101" pitchFamily="2" charset="-122"/>
                <a:ea typeface="华文仿宋" panose="02010600040101010101" pitchFamily="2" charset="-122"/>
                <a:sym typeface="Symbol" panose="05050102010706020507" pitchFamily="18" charset="2"/>
              </a:rPr>
              <a:t>(x)</a:t>
            </a:r>
            <a:r>
              <a:rPr lang="zh-CN" altLang="en-US" sz="2800" dirty="0">
                <a:latin typeface="华文仿宋" panose="02010600040101010101" pitchFamily="2" charset="-122"/>
                <a:ea typeface="华文仿宋" panose="02010600040101010101" pitchFamily="2" charset="-122"/>
              </a:rPr>
              <a:t>不要求严格地通过所有数据点</a:t>
            </a:r>
            <a:r>
              <a:rPr lang="en-US" altLang="zh-CN" sz="2800" dirty="0">
                <a:latin typeface="华文仿宋" panose="02010600040101010101" pitchFamily="2" charset="-122"/>
                <a:ea typeface="华文仿宋" panose="02010600040101010101" pitchFamily="2" charset="-122"/>
              </a:rPr>
              <a:t>(x</a:t>
            </a:r>
            <a:r>
              <a:rPr lang="en-US" altLang="zh-CN" sz="2800" baseline="-25000" dirty="0">
                <a:latin typeface="华文仿宋" panose="02010600040101010101" pitchFamily="2" charset="-122"/>
                <a:ea typeface="华文仿宋" panose="02010600040101010101" pitchFamily="2" charset="-122"/>
              </a:rPr>
              <a:t>i</a:t>
            </a:r>
            <a:r>
              <a:rPr lang="en-US" altLang="zh-CN" sz="2800" dirty="0">
                <a:latin typeface="华文仿宋" panose="02010600040101010101" pitchFamily="2" charset="-122"/>
                <a:ea typeface="华文仿宋" panose="02010600040101010101" pitchFamily="2" charset="-122"/>
              </a:rPr>
              <a:t>, </a:t>
            </a:r>
            <a:r>
              <a:rPr lang="en-US" altLang="zh-CN" sz="2800" dirty="0" err="1">
                <a:latin typeface="华文仿宋" panose="02010600040101010101" pitchFamily="2" charset="-122"/>
                <a:ea typeface="华文仿宋" panose="02010600040101010101" pitchFamily="2" charset="-122"/>
              </a:rPr>
              <a:t>y</a:t>
            </a:r>
            <a:r>
              <a:rPr lang="en-US" altLang="zh-CN" sz="2800" baseline="-25000" dirty="0" err="1">
                <a:latin typeface="华文仿宋" panose="02010600040101010101" pitchFamily="2" charset="-122"/>
                <a:ea typeface="华文仿宋" panose="02010600040101010101" pitchFamily="2" charset="-122"/>
              </a:rPr>
              <a:t>i</a:t>
            </a:r>
            <a:r>
              <a:rPr lang="en-US" altLang="zh-CN" sz="2800" dirty="0">
                <a:latin typeface="华文仿宋" panose="02010600040101010101" pitchFamily="2" charset="-122"/>
                <a:ea typeface="华文仿宋" panose="02010600040101010101" pitchFamily="2" charset="-122"/>
              </a:rPr>
              <a:t>)</a:t>
            </a:r>
            <a:r>
              <a:rPr lang="zh-CN" altLang="en-US" sz="2800" dirty="0">
                <a:latin typeface="华文仿宋" panose="02010600040101010101" pitchFamily="2" charset="-122"/>
                <a:ea typeface="华文仿宋" panose="02010600040101010101" pitchFamily="2" charset="-122"/>
              </a:rPr>
              <a:t>，也就是说拟合函数</a:t>
            </a:r>
            <a:r>
              <a:rPr lang="en-US" altLang="zh-CN" sz="2800" dirty="0">
                <a:latin typeface="华文仿宋" panose="02010600040101010101" pitchFamily="2" charset="-122"/>
                <a:ea typeface="华文仿宋" panose="02010600040101010101" pitchFamily="2" charset="-122"/>
              </a:rPr>
              <a:t>(x</a:t>
            </a:r>
            <a:r>
              <a:rPr lang="en-US" altLang="zh-CN" sz="2800" baseline="-25000" dirty="0">
                <a:latin typeface="华文仿宋" panose="02010600040101010101" pitchFamily="2" charset="-122"/>
                <a:ea typeface="华文仿宋" panose="02010600040101010101" pitchFamily="2" charset="-122"/>
              </a:rPr>
              <a:t>i</a:t>
            </a:r>
            <a:r>
              <a:rPr lang="en-US" altLang="zh-CN" sz="2800" dirty="0">
                <a:latin typeface="华文仿宋" panose="02010600040101010101" pitchFamily="2" charset="-122"/>
                <a:ea typeface="华文仿宋" panose="02010600040101010101" pitchFamily="2" charset="-122"/>
              </a:rPr>
              <a:t>, </a:t>
            </a:r>
            <a:r>
              <a:rPr lang="en-US" altLang="zh-CN" sz="2800" dirty="0" err="1">
                <a:latin typeface="华文仿宋" panose="02010600040101010101" pitchFamily="2" charset="-122"/>
                <a:ea typeface="华文仿宋" panose="02010600040101010101" pitchFamily="2" charset="-122"/>
              </a:rPr>
              <a:t>y</a:t>
            </a:r>
            <a:r>
              <a:rPr lang="en-US" altLang="zh-CN" sz="2800" baseline="-25000" dirty="0" err="1">
                <a:latin typeface="华文仿宋" panose="02010600040101010101" pitchFamily="2" charset="-122"/>
                <a:ea typeface="华文仿宋" panose="02010600040101010101" pitchFamily="2" charset="-122"/>
              </a:rPr>
              <a:t>i</a:t>
            </a:r>
            <a:r>
              <a:rPr lang="en-US" altLang="zh-CN" sz="2800" dirty="0">
                <a:latin typeface="华文仿宋" panose="02010600040101010101" pitchFamily="2" charset="-122"/>
                <a:ea typeface="华文仿宋" panose="02010600040101010101" pitchFamily="2" charset="-122"/>
              </a:rPr>
              <a:t>)</a:t>
            </a:r>
            <a:r>
              <a:rPr lang="zh-CN" altLang="en-US" sz="2800" dirty="0">
                <a:latin typeface="华文仿宋" panose="02010600040101010101" pitchFamily="2" charset="-122"/>
                <a:ea typeface="华文仿宋" panose="02010600040101010101" pitchFamily="2" charset="-122"/>
              </a:rPr>
              <a:t>在</a:t>
            </a:r>
            <a:r>
              <a:rPr lang="en-US" altLang="zh-CN" sz="2800" dirty="0">
                <a:latin typeface="华文仿宋" panose="02010600040101010101" pitchFamily="2" charset="-122"/>
                <a:ea typeface="华文仿宋" panose="02010600040101010101" pitchFamily="2" charset="-122"/>
              </a:rPr>
              <a:t>x</a:t>
            </a:r>
            <a:r>
              <a:rPr lang="en-US" altLang="zh-CN" sz="2800" baseline="-25000" dirty="0">
                <a:latin typeface="华文仿宋" panose="02010600040101010101" pitchFamily="2" charset="-122"/>
                <a:ea typeface="华文仿宋" panose="02010600040101010101" pitchFamily="2" charset="-122"/>
              </a:rPr>
              <a:t>i</a:t>
            </a:r>
            <a:r>
              <a:rPr lang="zh-CN" altLang="en-US" sz="2800" dirty="0">
                <a:latin typeface="华文仿宋" panose="02010600040101010101" pitchFamily="2" charset="-122"/>
                <a:ea typeface="华文仿宋" panose="02010600040101010101" pitchFamily="2" charset="-122"/>
              </a:rPr>
              <a:t>处的</a:t>
            </a:r>
            <a:r>
              <a:rPr lang="zh-CN" altLang="en-US" sz="2800" dirty="0">
                <a:solidFill>
                  <a:srgbClr val="0000FF"/>
                </a:solidFill>
                <a:latin typeface="华文仿宋" panose="02010600040101010101" pitchFamily="2" charset="-122"/>
                <a:ea typeface="华文仿宋" panose="02010600040101010101" pitchFamily="2" charset="-122"/>
              </a:rPr>
              <a:t>偏差</a:t>
            </a:r>
            <a:r>
              <a:rPr lang="en-US" altLang="zh-CN" sz="2800" dirty="0">
                <a:solidFill>
                  <a:srgbClr val="0000FF"/>
                </a:solidFill>
                <a:latin typeface="华文仿宋" panose="02010600040101010101" pitchFamily="2" charset="-122"/>
                <a:ea typeface="华文仿宋" panose="02010600040101010101" pitchFamily="2" charset="-122"/>
              </a:rPr>
              <a:t>(</a:t>
            </a:r>
            <a:r>
              <a:rPr lang="zh-CN" altLang="en-US" sz="2800" dirty="0">
                <a:solidFill>
                  <a:srgbClr val="0000FF"/>
                </a:solidFill>
                <a:latin typeface="华文仿宋" panose="02010600040101010101" pitchFamily="2" charset="-122"/>
                <a:ea typeface="华文仿宋" panose="02010600040101010101" pitchFamily="2" charset="-122"/>
              </a:rPr>
              <a:t>亦称残差</a:t>
            </a:r>
            <a:r>
              <a:rPr lang="en-US" altLang="zh-CN" sz="2800" dirty="0">
                <a:solidFill>
                  <a:srgbClr val="0000FF"/>
                </a:solidFill>
                <a:latin typeface="华文仿宋" panose="02010600040101010101" pitchFamily="2" charset="-122"/>
                <a:ea typeface="华文仿宋" panose="02010600040101010101" pitchFamily="2" charset="-122"/>
              </a:rPr>
              <a:t>)</a:t>
            </a:r>
          </a:p>
          <a:p>
            <a:pPr algn="l" eaLnBrk="1" hangingPunct="1">
              <a:lnSpc>
                <a:spcPct val="100000"/>
              </a:lnSpc>
            </a:pPr>
            <a:r>
              <a:rPr lang="el-GR" altLang="zh-CN" sz="2800" dirty="0">
                <a:latin typeface="华文仿宋" panose="02010600040101010101" pitchFamily="2" charset="-122"/>
                <a:ea typeface="华文仿宋" panose="02010600040101010101" pitchFamily="2" charset="-122"/>
              </a:rPr>
              <a:t>	</a:t>
            </a:r>
            <a:r>
              <a:rPr lang="en-US" altLang="zh-CN" sz="2800" dirty="0">
                <a:latin typeface="华文仿宋" panose="02010600040101010101" pitchFamily="2" charset="-122"/>
                <a:ea typeface="华文仿宋" panose="02010600040101010101" pitchFamily="2" charset="-122"/>
              </a:rPr>
              <a:t>                        </a:t>
            </a:r>
            <a:r>
              <a:rPr lang="el-GR" altLang="zh-CN" sz="2800" dirty="0">
                <a:latin typeface="Times New Roman" panose="02020603050405020304" pitchFamily="18" charset="0"/>
                <a:ea typeface="华文仿宋" panose="02010600040101010101" pitchFamily="2" charset="-122"/>
                <a:cs typeface="Times New Roman" panose="02020603050405020304" pitchFamily="18" charset="0"/>
              </a:rPr>
              <a:t>ε</a:t>
            </a:r>
            <a:r>
              <a:rPr lang="en-US" altLang="zh-CN" sz="2800" baseline="-25000" dirty="0" err="1">
                <a:latin typeface="Times New Roman" panose="02020603050405020304" pitchFamily="18" charset="0"/>
                <a:ea typeface="华文仿宋" panose="02010600040101010101" pitchFamily="2" charset="-122"/>
                <a:cs typeface="Times New Roman" panose="02020603050405020304" pitchFamily="18" charset="0"/>
              </a:rPr>
              <a:t>i</a:t>
            </a:r>
            <a:r>
              <a:rPr lang="en-US" altLang="zh-CN" sz="2800" baseline="-25000" dirty="0">
                <a:latin typeface="Times New Roman" panose="02020603050405020304" pitchFamily="18" charset="0"/>
                <a:ea typeface="华文仿宋"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仿宋"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pitchFamily="18" charset="2"/>
              </a:rPr>
              <a:t>(x</a:t>
            </a:r>
            <a:r>
              <a:rPr lang="en-US" altLang="zh-CN" sz="2800" baseline="-25000" dirty="0">
                <a:latin typeface="Times New Roman" panose="02020603050405020304" pitchFamily="18" charset="0"/>
                <a:ea typeface="华文仿宋"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ea typeface="华文仿宋" panose="02010600040101010101" pitchFamily="2" charset="-122"/>
                <a:cs typeface="Times New Roman" panose="02020603050405020304" pitchFamily="18" charset="0"/>
              </a:rPr>
              <a:t>f</a:t>
            </a:r>
            <a:r>
              <a:rPr lang="en-US" altLang="zh-CN" sz="2800" dirty="0">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pitchFamily="18" charset="2"/>
              </a:rPr>
              <a:t>(x</a:t>
            </a:r>
            <a:r>
              <a:rPr lang="en-US" altLang="zh-CN" sz="2800" baseline="-25000" dirty="0">
                <a:latin typeface="Times New Roman" panose="02020603050405020304" pitchFamily="18" charset="0"/>
                <a:ea typeface="华文仿宋"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pitchFamily="18" charset="2"/>
              </a:rPr>
              <a:t>)	 </a:t>
            </a:r>
            <a:r>
              <a:rPr lang="el-GR" altLang="zh-CN" sz="2800" dirty="0">
                <a:latin typeface="Times New Roman" panose="02020603050405020304" pitchFamily="18" charset="0"/>
                <a:ea typeface="华文仿宋" panose="02010600040101010101" pitchFamily="2" charset="-122"/>
                <a:cs typeface="Times New Roman" panose="02020603050405020304" pitchFamily="18" charset="0"/>
              </a:rPr>
              <a:t>i=0,1,…,n</a:t>
            </a:r>
          </a:p>
          <a:p>
            <a:pPr algn="l" eaLnBrk="1" hangingPunct="1">
              <a:lnSpc>
                <a:spcPct val="100000"/>
              </a:lnSpc>
            </a:pPr>
            <a:r>
              <a:rPr lang="zh-CN" altLang="en-US" sz="2800" dirty="0">
                <a:latin typeface="华文仿宋" panose="02010600040101010101" pitchFamily="2" charset="-122"/>
                <a:ea typeface="华文仿宋" panose="02010600040101010101" pitchFamily="2" charset="-122"/>
              </a:rPr>
              <a:t>不都严格地等于零。</a:t>
            </a:r>
          </a:p>
        </p:txBody>
      </p:sp>
      <p:sp>
        <p:nvSpPr>
          <p:cNvPr id="5" name="Rectangle 2">
            <a:extLst>
              <a:ext uri="{FF2B5EF4-FFF2-40B4-BE49-F238E27FC236}">
                <a16:creationId xmlns:a16="http://schemas.microsoft.com/office/drawing/2014/main" id="{B277B887-599C-4DE7-BC79-7C527C361F59}"/>
              </a:ext>
            </a:extLst>
          </p:cNvPr>
          <p:cNvSpPr txBox="1">
            <a:spLocks noChangeArrowheads="1"/>
          </p:cNvSpPr>
          <p:nvPr/>
        </p:nvSpPr>
        <p:spPr>
          <a:xfrm>
            <a:off x="2478066" y="63217"/>
            <a:ext cx="3919904" cy="483209"/>
          </a:xfrm>
          <a:prstGeom prst="rect">
            <a:avLst/>
          </a:prstGeom>
          <a:noFill/>
          <a:ln/>
        </p:spPr>
        <p:txBody>
          <a:bodyPr vert="horz" wrap="square" lIns="91440" tIns="45720" rIns="91440" bIns="45720" rtlCol="0" anchor="b">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fontAlgn="auto">
              <a:spcAft>
                <a:spcPts val="0"/>
              </a:spcAft>
            </a:pPr>
            <a:r>
              <a:rPr lang="en-US" altLang="zh-CN" sz="2800" b="0" dirty="0">
                <a:latin typeface="华文仿宋" panose="02010600040101010101" pitchFamily="2" charset="-122"/>
                <a:ea typeface="华文仿宋" panose="02010600040101010101" pitchFamily="2" charset="-122"/>
              </a:rPr>
              <a:t>5.2   </a:t>
            </a:r>
            <a:r>
              <a:rPr lang="zh-CN" altLang="en-US" sz="2800" b="0" dirty="0">
                <a:solidFill>
                  <a:schemeClr val="bg2">
                    <a:lumMod val="10000"/>
                  </a:schemeClr>
                </a:solidFill>
                <a:latin typeface="华文仿宋" panose="02010600040101010101" pitchFamily="2" charset="-122"/>
                <a:ea typeface="华文仿宋" panose="02010600040101010101" pitchFamily="2" charset="-122"/>
              </a:rPr>
              <a:t>最小二乘拟合曲线</a:t>
            </a:r>
            <a:endParaRPr lang="zh-CN" altLang="en-US" sz="2800" b="0" dirty="0">
              <a:latin typeface="华文仿宋" panose="02010600040101010101" pitchFamily="2" charset="-122"/>
              <a:ea typeface="华文仿宋" panose="02010600040101010101" pitchFamily="2" charset="-122"/>
            </a:endParaRPr>
          </a:p>
        </p:txBody>
      </p:sp>
      <p:sp>
        <p:nvSpPr>
          <p:cNvPr id="7" name="Text Box 3">
            <a:extLst>
              <a:ext uri="{FF2B5EF4-FFF2-40B4-BE49-F238E27FC236}">
                <a16:creationId xmlns:a16="http://schemas.microsoft.com/office/drawing/2014/main" id="{79E45520-8A03-42AA-AC44-DBC87F115FD6}"/>
              </a:ext>
            </a:extLst>
          </p:cNvPr>
          <p:cNvSpPr txBox="1">
            <a:spLocks noChangeArrowheads="1"/>
          </p:cNvSpPr>
          <p:nvPr/>
        </p:nvSpPr>
        <p:spPr bwMode="auto">
          <a:xfrm>
            <a:off x="2560" y="576412"/>
            <a:ext cx="5546456" cy="48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20000"/>
              </a:lnSpc>
              <a:spcBef>
                <a:spcPct val="50000"/>
              </a:spcBef>
            </a:pPr>
            <a:r>
              <a:rPr lang="zh-CN" altLang="en-US" sz="2400" dirty="0">
                <a:solidFill>
                  <a:srgbClr val="0000CC"/>
                </a:solidFill>
              </a:rPr>
              <a:t>通过观测、测量或试验得到如右数值表</a:t>
            </a:r>
            <a:endParaRPr lang="zh-CN" altLang="en-US" sz="2400" dirty="0">
              <a:solidFill>
                <a:srgbClr val="006600"/>
              </a:solidFill>
              <a:latin typeface="宋体" panose="02010600030101010101" pitchFamily="2" charset="-122"/>
              <a:ea typeface="宋体" panose="02010600030101010101" pitchFamily="2" charset="-122"/>
            </a:endParaRPr>
          </a:p>
        </p:txBody>
      </p:sp>
      <p:graphicFrame>
        <p:nvGraphicFramePr>
          <p:cNvPr id="8" name="Group 47">
            <a:extLst>
              <a:ext uri="{FF2B5EF4-FFF2-40B4-BE49-F238E27FC236}">
                <a16:creationId xmlns:a16="http://schemas.microsoft.com/office/drawing/2014/main" id="{D5FEB29D-B420-41B9-91E8-3908FB38AEC4}"/>
              </a:ext>
            </a:extLst>
          </p:cNvPr>
          <p:cNvGraphicFramePr>
            <a:graphicFrameLocks noGrp="1"/>
          </p:cNvGraphicFramePr>
          <p:nvPr>
            <p:extLst>
              <p:ext uri="{D42A27DB-BD31-4B8C-83A1-F6EECF244321}">
                <p14:modId xmlns:p14="http://schemas.microsoft.com/office/powerpoint/2010/main" val="3483847103"/>
              </p:ext>
            </p:extLst>
          </p:nvPr>
        </p:nvGraphicFramePr>
        <p:xfrm>
          <a:off x="5508104" y="656830"/>
          <a:ext cx="3429000" cy="895033"/>
        </p:xfrm>
        <a:graphic>
          <a:graphicData uri="http://schemas.openxmlformats.org/drawingml/2006/table">
            <a:tbl>
              <a:tblPr/>
              <a:tblGrid>
                <a:gridCol w="685800">
                  <a:extLst>
                    <a:ext uri="{9D8B030D-6E8A-4147-A177-3AD203B41FA5}">
                      <a16:colId xmlns:a16="http://schemas.microsoft.com/office/drawing/2014/main" val="2653600468"/>
                    </a:ext>
                  </a:extLst>
                </a:gridCol>
                <a:gridCol w="685800">
                  <a:extLst>
                    <a:ext uri="{9D8B030D-6E8A-4147-A177-3AD203B41FA5}">
                      <a16:colId xmlns:a16="http://schemas.microsoft.com/office/drawing/2014/main" val="1138807248"/>
                    </a:ext>
                  </a:extLst>
                </a:gridCol>
                <a:gridCol w="685800">
                  <a:extLst>
                    <a:ext uri="{9D8B030D-6E8A-4147-A177-3AD203B41FA5}">
                      <a16:colId xmlns:a16="http://schemas.microsoft.com/office/drawing/2014/main" val="311254666"/>
                    </a:ext>
                  </a:extLst>
                </a:gridCol>
                <a:gridCol w="685800">
                  <a:extLst>
                    <a:ext uri="{9D8B030D-6E8A-4147-A177-3AD203B41FA5}">
                      <a16:colId xmlns:a16="http://schemas.microsoft.com/office/drawing/2014/main" val="3064935658"/>
                    </a:ext>
                  </a:extLst>
                </a:gridCol>
                <a:gridCol w="685800">
                  <a:extLst>
                    <a:ext uri="{9D8B030D-6E8A-4147-A177-3AD203B41FA5}">
                      <a16:colId xmlns:a16="http://schemas.microsoft.com/office/drawing/2014/main" val="3544909095"/>
                    </a:ext>
                  </a:extLst>
                </a:gridCol>
              </a:tblGrid>
              <a:tr h="18097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479425">
                        <a:spcBef>
                          <a:spcPct val="20000"/>
                        </a:spcBef>
                        <a:defRPr sz="2400">
                          <a:solidFill>
                            <a:schemeClr val="tx1"/>
                          </a:solidFill>
                          <a:latin typeface="Arial" panose="020B0604020202020204" pitchFamily="34" charset="0"/>
                          <a:ea typeface="宋体" panose="02010600030101010101" pitchFamily="2" charset="-122"/>
                        </a:defRPr>
                      </a:lvl2pPr>
                      <a:lvl3pPr marL="955675">
                        <a:spcBef>
                          <a:spcPct val="20000"/>
                        </a:spcBef>
                        <a:defRPr sz="2000">
                          <a:solidFill>
                            <a:schemeClr val="tx1"/>
                          </a:solidFill>
                          <a:latin typeface="Arial" panose="020B0604020202020204" pitchFamily="34" charset="0"/>
                          <a:ea typeface="宋体" panose="02010600030101010101" pitchFamily="2" charset="-122"/>
                        </a:defRPr>
                      </a:lvl3pPr>
                      <a:lvl4pPr marL="1374775">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1" u="none" strike="noStrike" cap="none" normalizeH="0" baseline="0" dirty="0">
                          <a:ln>
                            <a:noFill/>
                          </a:ln>
                          <a:solidFill>
                            <a:srgbClr val="0000CC"/>
                          </a:solidFill>
                          <a:effectLst/>
                          <a:latin typeface="Times New Roman" panose="02020603050405020304" pitchFamily="18" charset="0"/>
                          <a:ea typeface="宋体" panose="02010600030101010101" pitchFamily="2" charset="-122"/>
                        </a:rPr>
                        <a:t>x</a:t>
                      </a:r>
                    </a:p>
                  </a:txBody>
                  <a:tcPr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479425">
                        <a:spcBef>
                          <a:spcPct val="20000"/>
                        </a:spcBef>
                        <a:defRPr sz="2400">
                          <a:solidFill>
                            <a:schemeClr val="tx1"/>
                          </a:solidFill>
                          <a:latin typeface="Arial" panose="020B0604020202020204" pitchFamily="34" charset="0"/>
                          <a:ea typeface="宋体" panose="02010600030101010101" pitchFamily="2" charset="-122"/>
                        </a:defRPr>
                      </a:lvl2pPr>
                      <a:lvl3pPr marL="955675">
                        <a:spcBef>
                          <a:spcPct val="20000"/>
                        </a:spcBef>
                        <a:defRPr sz="2000">
                          <a:solidFill>
                            <a:schemeClr val="tx1"/>
                          </a:solidFill>
                          <a:latin typeface="Arial" panose="020B0604020202020204" pitchFamily="34" charset="0"/>
                          <a:ea typeface="宋体" panose="02010600030101010101" pitchFamily="2" charset="-122"/>
                        </a:defRPr>
                      </a:lvl3pPr>
                      <a:lvl4pPr marL="1374775">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1" u="none" strike="noStrike" cap="none" normalizeH="0" baseline="0" dirty="0">
                          <a:ln>
                            <a:noFill/>
                          </a:ln>
                          <a:solidFill>
                            <a:srgbClr val="0000CC"/>
                          </a:solidFill>
                          <a:effectLst/>
                          <a:latin typeface="Times New Roman" panose="02020603050405020304" pitchFamily="18" charset="0"/>
                          <a:ea typeface="宋体" panose="02010600030101010101" pitchFamily="2" charset="-122"/>
                        </a:rPr>
                        <a:t>x</a:t>
                      </a:r>
                      <a:r>
                        <a:rPr kumimoji="0" lang="en-US" altLang="zh-CN" sz="2800" b="0" i="0" u="none" strike="noStrike" cap="none" normalizeH="0" baseline="-20000" dirty="0">
                          <a:ln>
                            <a:noFill/>
                          </a:ln>
                          <a:solidFill>
                            <a:srgbClr val="0000CC"/>
                          </a:solidFill>
                          <a:effectLst/>
                          <a:latin typeface="Times New Roman" panose="02020603050405020304" pitchFamily="18" charset="0"/>
                          <a:ea typeface="宋体" panose="02010600030101010101" pitchFamily="2" charset="-122"/>
                        </a:rPr>
                        <a:t>1</a:t>
                      </a:r>
                    </a:p>
                  </a:txBody>
                  <a:tcPr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479425">
                        <a:spcBef>
                          <a:spcPct val="20000"/>
                        </a:spcBef>
                        <a:defRPr sz="2400">
                          <a:solidFill>
                            <a:schemeClr val="tx1"/>
                          </a:solidFill>
                          <a:latin typeface="Arial" panose="020B0604020202020204" pitchFamily="34" charset="0"/>
                          <a:ea typeface="宋体" panose="02010600030101010101" pitchFamily="2" charset="-122"/>
                        </a:defRPr>
                      </a:lvl2pPr>
                      <a:lvl3pPr marL="955675">
                        <a:spcBef>
                          <a:spcPct val="20000"/>
                        </a:spcBef>
                        <a:defRPr sz="2000">
                          <a:solidFill>
                            <a:schemeClr val="tx1"/>
                          </a:solidFill>
                          <a:latin typeface="Arial" panose="020B0604020202020204" pitchFamily="34" charset="0"/>
                          <a:ea typeface="宋体" panose="02010600030101010101" pitchFamily="2" charset="-122"/>
                        </a:defRPr>
                      </a:lvl3pPr>
                      <a:lvl4pPr marL="1374775">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1" u="none" strike="noStrike" cap="none" normalizeH="0" baseline="0" dirty="0">
                          <a:ln>
                            <a:noFill/>
                          </a:ln>
                          <a:solidFill>
                            <a:srgbClr val="0000CC"/>
                          </a:solidFill>
                          <a:effectLst/>
                          <a:latin typeface="Times New Roman" panose="02020603050405020304" pitchFamily="18" charset="0"/>
                          <a:ea typeface="宋体" panose="02010600030101010101" pitchFamily="2" charset="-122"/>
                        </a:rPr>
                        <a:t>x</a:t>
                      </a:r>
                      <a:r>
                        <a:rPr kumimoji="0" lang="en-US" altLang="zh-CN" sz="2800" b="0" i="0" u="none" strike="noStrike" cap="none" normalizeH="0" baseline="-20000" dirty="0">
                          <a:ln>
                            <a:noFill/>
                          </a:ln>
                          <a:solidFill>
                            <a:srgbClr val="0000CC"/>
                          </a:solidFill>
                          <a:effectLst/>
                          <a:latin typeface="Times New Roman" panose="02020603050405020304" pitchFamily="18" charset="0"/>
                          <a:ea typeface="宋体" panose="02010600030101010101" pitchFamily="2" charset="-122"/>
                        </a:rPr>
                        <a:t>2</a:t>
                      </a:r>
                    </a:p>
                  </a:txBody>
                  <a:tcPr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479425">
                        <a:spcBef>
                          <a:spcPct val="20000"/>
                        </a:spcBef>
                        <a:defRPr sz="2400">
                          <a:solidFill>
                            <a:schemeClr val="tx1"/>
                          </a:solidFill>
                          <a:latin typeface="Arial" panose="020B0604020202020204" pitchFamily="34" charset="0"/>
                          <a:ea typeface="宋体" panose="02010600030101010101" pitchFamily="2" charset="-122"/>
                        </a:defRPr>
                      </a:lvl2pPr>
                      <a:lvl3pPr marL="955675">
                        <a:spcBef>
                          <a:spcPct val="20000"/>
                        </a:spcBef>
                        <a:defRPr sz="2000">
                          <a:solidFill>
                            <a:schemeClr val="tx1"/>
                          </a:solidFill>
                          <a:latin typeface="Arial" panose="020B0604020202020204" pitchFamily="34" charset="0"/>
                          <a:ea typeface="宋体" panose="02010600030101010101" pitchFamily="2" charset="-122"/>
                        </a:defRPr>
                      </a:lvl3pPr>
                      <a:lvl4pPr marL="1374775">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0" i="1" u="none" strike="noStrike" cap="none" normalizeH="0" baseline="0">
                          <a:ln>
                            <a:noFill/>
                          </a:ln>
                          <a:solidFill>
                            <a:srgbClr val="0000CC"/>
                          </a:solidFill>
                          <a:effectLst/>
                          <a:latin typeface="Arial" panose="020B0604020202020204" pitchFamily="34" charset="0"/>
                          <a:ea typeface="宋体" panose="02010600030101010101" pitchFamily="2" charset="-122"/>
                        </a:rPr>
                        <a:t>…</a:t>
                      </a:r>
                      <a:endParaRPr kumimoji="0" lang="zh-CN" altLang="en-US" sz="2800" b="0" i="1" u="none" strike="noStrike" cap="none" normalizeH="0" baseline="0">
                        <a:ln>
                          <a:noFill/>
                        </a:ln>
                        <a:solidFill>
                          <a:srgbClr val="0000CC"/>
                        </a:solidFill>
                        <a:effectLst/>
                        <a:latin typeface="Times New Roman" panose="02020603050405020304" pitchFamily="18" charset="0"/>
                        <a:ea typeface="宋体" panose="02010600030101010101" pitchFamily="2" charset="-122"/>
                      </a:endParaRPr>
                    </a:p>
                  </a:txBody>
                  <a:tcPr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479425">
                        <a:spcBef>
                          <a:spcPct val="20000"/>
                        </a:spcBef>
                        <a:defRPr sz="2400">
                          <a:solidFill>
                            <a:schemeClr val="tx1"/>
                          </a:solidFill>
                          <a:latin typeface="Arial" panose="020B0604020202020204" pitchFamily="34" charset="0"/>
                          <a:ea typeface="宋体" panose="02010600030101010101" pitchFamily="2" charset="-122"/>
                        </a:defRPr>
                      </a:lvl2pPr>
                      <a:lvl3pPr marL="955675">
                        <a:spcBef>
                          <a:spcPct val="20000"/>
                        </a:spcBef>
                        <a:defRPr sz="2000">
                          <a:solidFill>
                            <a:schemeClr val="tx1"/>
                          </a:solidFill>
                          <a:latin typeface="Arial" panose="020B0604020202020204" pitchFamily="34" charset="0"/>
                          <a:ea typeface="宋体" panose="02010600030101010101" pitchFamily="2" charset="-122"/>
                        </a:defRPr>
                      </a:lvl3pPr>
                      <a:lvl4pPr marL="1374775">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1" u="none" strike="noStrike" cap="none" normalizeH="0" baseline="0" dirty="0" err="1">
                          <a:ln>
                            <a:noFill/>
                          </a:ln>
                          <a:solidFill>
                            <a:srgbClr val="0000CC"/>
                          </a:solidFill>
                          <a:effectLst/>
                          <a:latin typeface="Times New Roman" panose="02020603050405020304" pitchFamily="18" charset="0"/>
                          <a:ea typeface="宋体" panose="02010600030101010101" pitchFamily="2" charset="-122"/>
                        </a:rPr>
                        <a:t>x</a:t>
                      </a:r>
                      <a:r>
                        <a:rPr kumimoji="0" lang="en-US" altLang="zh-CN" sz="2800" b="0" i="1" u="none" strike="noStrike" cap="none" normalizeH="0" baseline="-20000" dirty="0" err="1">
                          <a:ln>
                            <a:noFill/>
                          </a:ln>
                          <a:solidFill>
                            <a:srgbClr val="0000CC"/>
                          </a:solidFill>
                          <a:effectLst/>
                          <a:latin typeface="Times New Roman" panose="02020603050405020304" pitchFamily="18" charset="0"/>
                          <a:ea typeface="宋体" panose="02010600030101010101" pitchFamily="2" charset="-122"/>
                        </a:rPr>
                        <a:t>n</a:t>
                      </a:r>
                      <a:endParaRPr kumimoji="0" lang="en-US" altLang="zh-CN" sz="2800" b="0" i="1" u="none" strike="noStrike" cap="none" normalizeH="0" baseline="-20000" dirty="0">
                        <a:ln>
                          <a:noFill/>
                        </a:ln>
                        <a:solidFill>
                          <a:srgbClr val="0000CC"/>
                        </a:solidFill>
                        <a:effectLst/>
                        <a:latin typeface="Times New Roman" panose="02020603050405020304" pitchFamily="18" charset="0"/>
                        <a:ea typeface="宋体" panose="02010600030101010101" pitchFamily="2" charset="-122"/>
                      </a:endParaRPr>
                    </a:p>
                  </a:txBody>
                  <a:tcPr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489462950"/>
                  </a:ext>
                </a:extLst>
              </a:tr>
              <a:tr h="46831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479425">
                        <a:spcBef>
                          <a:spcPct val="20000"/>
                        </a:spcBef>
                        <a:defRPr sz="2400">
                          <a:solidFill>
                            <a:schemeClr val="tx1"/>
                          </a:solidFill>
                          <a:latin typeface="Arial" panose="020B0604020202020204" pitchFamily="34" charset="0"/>
                          <a:ea typeface="宋体" panose="02010600030101010101" pitchFamily="2" charset="-122"/>
                        </a:defRPr>
                      </a:lvl2pPr>
                      <a:lvl3pPr marL="955675">
                        <a:spcBef>
                          <a:spcPct val="20000"/>
                        </a:spcBef>
                        <a:defRPr sz="2000">
                          <a:solidFill>
                            <a:schemeClr val="tx1"/>
                          </a:solidFill>
                          <a:latin typeface="Arial" panose="020B0604020202020204" pitchFamily="34" charset="0"/>
                          <a:ea typeface="宋体" panose="02010600030101010101" pitchFamily="2" charset="-122"/>
                        </a:defRPr>
                      </a:lvl3pPr>
                      <a:lvl4pPr marL="1374775">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1" u="none" strike="noStrike" cap="none" normalizeH="0" baseline="0">
                          <a:ln>
                            <a:noFill/>
                          </a:ln>
                          <a:solidFill>
                            <a:srgbClr val="0000CC"/>
                          </a:solidFill>
                          <a:effectLst/>
                          <a:latin typeface="Times New Roman" panose="02020603050405020304" pitchFamily="18" charset="0"/>
                          <a:ea typeface="宋体" panose="02010600030101010101" pitchFamily="2" charset="-122"/>
                        </a:rPr>
                        <a:t>y</a:t>
                      </a:r>
                    </a:p>
                  </a:txBody>
                  <a:tcPr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479425">
                        <a:spcBef>
                          <a:spcPct val="20000"/>
                        </a:spcBef>
                        <a:defRPr sz="2400">
                          <a:solidFill>
                            <a:schemeClr val="tx1"/>
                          </a:solidFill>
                          <a:latin typeface="Arial" panose="020B0604020202020204" pitchFamily="34" charset="0"/>
                          <a:ea typeface="宋体" panose="02010600030101010101" pitchFamily="2" charset="-122"/>
                        </a:defRPr>
                      </a:lvl2pPr>
                      <a:lvl3pPr marL="955675">
                        <a:spcBef>
                          <a:spcPct val="20000"/>
                        </a:spcBef>
                        <a:defRPr sz="2000">
                          <a:solidFill>
                            <a:schemeClr val="tx1"/>
                          </a:solidFill>
                          <a:latin typeface="Arial" panose="020B0604020202020204" pitchFamily="34" charset="0"/>
                          <a:ea typeface="宋体" panose="02010600030101010101" pitchFamily="2" charset="-122"/>
                        </a:defRPr>
                      </a:lvl3pPr>
                      <a:lvl4pPr marL="1374775">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1" u="none" strike="noStrike" cap="none" normalizeH="0" baseline="0" dirty="0">
                          <a:ln>
                            <a:noFill/>
                          </a:ln>
                          <a:solidFill>
                            <a:srgbClr val="0000CC"/>
                          </a:solidFill>
                          <a:effectLst/>
                          <a:latin typeface="Times New Roman" panose="02020603050405020304" pitchFamily="18" charset="0"/>
                          <a:ea typeface="宋体" panose="02010600030101010101" pitchFamily="2" charset="-122"/>
                        </a:rPr>
                        <a:t>y</a:t>
                      </a:r>
                      <a:r>
                        <a:rPr kumimoji="0" lang="en-US" altLang="zh-CN" sz="2800" b="0" i="0" u="none" strike="noStrike" cap="none" normalizeH="0" baseline="-20000" dirty="0">
                          <a:ln>
                            <a:noFill/>
                          </a:ln>
                          <a:solidFill>
                            <a:srgbClr val="0000CC"/>
                          </a:solidFill>
                          <a:effectLst/>
                          <a:latin typeface="Times New Roman" panose="02020603050405020304" pitchFamily="18" charset="0"/>
                          <a:ea typeface="宋体" panose="02010600030101010101" pitchFamily="2" charset="-122"/>
                        </a:rPr>
                        <a:t>1</a:t>
                      </a:r>
                      <a:endParaRPr kumimoji="0" lang="zh-CN" altLang="en-US" sz="2800" b="0" i="1" u="none" strike="noStrike" cap="none" normalizeH="0" baseline="0" dirty="0">
                        <a:ln>
                          <a:noFill/>
                        </a:ln>
                        <a:solidFill>
                          <a:srgbClr val="0000CC"/>
                        </a:solidFill>
                        <a:effectLst/>
                        <a:latin typeface="Times New Roman" panose="02020603050405020304" pitchFamily="18" charset="0"/>
                        <a:ea typeface="宋体" panose="02010600030101010101" pitchFamily="2" charset="-122"/>
                      </a:endParaRPr>
                    </a:p>
                  </a:txBody>
                  <a:tcPr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479425">
                        <a:spcBef>
                          <a:spcPct val="20000"/>
                        </a:spcBef>
                        <a:defRPr sz="2400">
                          <a:solidFill>
                            <a:schemeClr val="tx1"/>
                          </a:solidFill>
                          <a:latin typeface="Arial" panose="020B0604020202020204" pitchFamily="34" charset="0"/>
                          <a:ea typeface="宋体" panose="02010600030101010101" pitchFamily="2" charset="-122"/>
                        </a:defRPr>
                      </a:lvl2pPr>
                      <a:lvl3pPr marL="955675">
                        <a:spcBef>
                          <a:spcPct val="20000"/>
                        </a:spcBef>
                        <a:defRPr sz="2000">
                          <a:solidFill>
                            <a:schemeClr val="tx1"/>
                          </a:solidFill>
                          <a:latin typeface="Arial" panose="020B0604020202020204" pitchFamily="34" charset="0"/>
                          <a:ea typeface="宋体" panose="02010600030101010101" pitchFamily="2" charset="-122"/>
                        </a:defRPr>
                      </a:lvl3pPr>
                      <a:lvl4pPr marL="1374775">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1" u="none" strike="noStrike" cap="none" normalizeH="0" baseline="0" dirty="0">
                          <a:ln>
                            <a:noFill/>
                          </a:ln>
                          <a:solidFill>
                            <a:srgbClr val="0000CC"/>
                          </a:solidFill>
                          <a:effectLst/>
                          <a:latin typeface="Times New Roman" panose="02020603050405020304" pitchFamily="18" charset="0"/>
                          <a:ea typeface="宋体" panose="02010600030101010101" pitchFamily="2" charset="-122"/>
                        </a:rPr>
                        <a:t>y</a:t>
                      </a:r>
                      <a:r>
                        <a:rPr kumimoji="0" lang="en-US" altLang="zh-CN" sz="2800" b="0" i="0" u="none" strike="noStrike" cap="none" normalizeH="0" baseline="-20000" dirty="0">
                          <a:ln>
                            <a:noFill/>
                          </a:ln>
                          <a:solidFill>
                            <a:srgbClr val="0000CC"/>
                          </a:solidFill>
                          <a:effectLst/>
                          <a:latin typeface="Times New Roman" panose="02020603050405020304" pitchFamily="18" charset="0"/>
                          <a:ea typeface="宋体" panose="02010600030101010101" pitchFamily="2" charset="-122"/>
                        </a:rPr>
                        <a:t>2</a:t>
                      </a:r>
                      <a:endParaRPr kumimoji="0" lang="zh-CN" altLang="en-US" sz="2800" b="0" i="1" u="none" strike="noStrike" cap="none" normalizeH="0" baseline="0" dirty="0">
                        <a:ln>
                          <a:noFill/>
                        </a:ln>
                        <a:solidFill>
                          <a:srgbClr val="0000CC"/>
                        </a:solidFill>
                        <a:effectLst/>
                        <a:latin typeface="Times New Roman" panose="02020603050405020304" pitchFamily="18" charset="0"/>
                        <a:ea typeface="宋体" panose="02010600030101010101" pitchFamily="2" charset="-122"/>
                      </a:endParaRPr>
                    </a:p>
                  </a:txBody>
                  <a:tcPr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479425">
                        <a:spcBef>
                          <a:spcPct val="20000"/>
                        </a:spcBef>
                        <a:defRPr sz="2400">
                          <a:solidFill>
                            <a:schemeClr val="tx1"/>
                          </a:solidFill>
                          <a:latin typeface="Arial" panose="020B0604020202020204" pitchFamily="34" charset="0"/>
                          <a:ea typeface="宋体" panose="02010600030101010101" pitchFamily="2" charset="-122"/>
                        </a:defRPr>
                      </a:lvl2pPr>
                      <a:lvl3pPr marL="955675">
                        <a:spcBef>
                          <a:spcPct val="20000"/>
                        </a:spcBef>
                        <a:defRPr sz="2000">
                          <a:solidFill>
                            <a:schemeClr val="tx1"/>
                          </a:solidFill>
                          <a:latin typeface="Arial" panose="020B0604020202020204" pitchFamily="34" charset="0"/>
                          <a:ea typeface="宋体" panose="02010600030101010101" pitchFamily="2" charset="-122"/>
                        </a:defRPr>
                      </a:lvl3pPr>
                      <a:lvl4pPr marL="1374775">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0" i="1" u="none" strike="noStrike" cap="none" normalizeH="0" baseline="0">
                          <a:ln>
                            <a:noFill/>
                          </a:ln>
                          <a:solidFill>
                            <a:srgbClr val="0000CC"/>
                          </a:solidFill>
                          <a:effectLst/>
                          <a:latin typeface="Arial" panose="020B0604020202020204" pitchFamily="34" charset="0"/>
                          <a:ea typeface="宋体" panose="02010600030101010101" pitchFamily="2" charset="-122"/>
                        </a:rPr>
                        <a:t>…</a:t>
                      </a:r>
                      <a:endParaRPr kumimoji="0" lang="zh-CN" altLang="en-US" sz="2800" b="0" i="1" u="none" strike="noStrike" cap="none" normalizeH="0" baseline="0">
                        <a:ln>
                          <a:noFill/>
                        </a:ln>
                        <a:solidFill>
                          <a:srgbClr val="0000CC"/>
                        </a:solidFill>
                        <a:effectLst/>
                        <a:latin typeface="Times New Roman" panose="02020603050405020304" pitchFamily="18" charset="0"/>
                        <a:ea typeface="宋体" panose="02010600030101010101" pitchFamily="2" charset="-122"/>
                      </a:endParaRPr>
                    </a:p>
                  </a:txBody>
                  <a:tcPr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479425">
                        <a:spcBef>
                          <a:spcPct val="20000"/>
                        </a:spcBef>
                        <a:defRPr sz="2400">
                          <a:solidFill>
                            <a:schemeClr val="tx1"/>
                          </a:solidFill>
                          <a:latin typeface="Arial" panose="020B0604020202020204" pitchFamily="34" charset="0"/>
                          <a:ea typeface="宋体" panose="02010600030101010101" pitchFamily="2" charset="-122"/>
                        </a:defRPr>
                      </a:lvl2pPr>
                      <a:lvl3pPr marL="955675">
                        <a:spcBef>
                          <a:spcPct val="20000"/>
                        </a:spcBef>
                        <a:defRPr sz="2000">
                          <a:solidFill>
                            <a:schemeClr val="tx1"/>
                          </a:solidFill>
                          <a:latin typeface="Arial" panose="020B0604020202020204" pitchFamily="34" charset="0"/>
                          <a:ea typeface="宋体" panose="02010600030101010101" pitchFamily="2" charset="-122"/>
                        </a:defRPr>
                      </a:lvl3pPr>
                      <a:lvl4pPr marL="1374775">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1" u="none" strike="noStrike" cap="none" normalizeH="0" baseline="0" dirty="0" err="1">
                          <a:ln>
                            <a:noFill/>
                          </a:ln>
                          <a:solidFill>
                            <a:srgbClr val="0000CC"/>
                          </a:solidFill>
                          <a:effectLst/>
                          <a:latin typeface="Times New Roman" panose="02020603050405020304" pitchFamily="18" charset="0"/>
                          <a:ea typeface="宋体" panose="02010600030101010101" pitchFamily="2" charset="-122"/>
                        </a:rPr>
                        <a:t>y</a:t>
                      </a:r>
                      <a:r>
                        <a:rPr kumimoji="0" lang="en-US" altLang="zh-CN" sz="2800" b="0" i="1" u="none" strike="noStrike" cap="none" normalizeH="0" baseline="-20000" dirty="0" err="1">
                          <a:ln>
                            <a:noFill/>
                          </a:ln>
                          <a:solidFill>
                            <a:srgbClr val="0000CC"/>
                          </a:solidFill>
                          <a:effectLst/>
                          <a:latin typeface="Times New Roman" panose="02020603050405020304" pitchFamily="18" charset="0"/>
                          <a:ea typeface="宋体" panose="02010600030101010101" pitchFamily="2" charset="-122"/>
                        </a:rPr>
                        <a:t>n</a:t>
                      </a:r>
                      <a:endParaRPr kumimoji="0" lang="zh-CN" altLang="en-US" sz="2800" b="0" i="1" u="none" strike="noStrike" cap="none" normalizeH="0" baseline="0" dirty="0">
                        <a:ln>
                          <a:noFill/>
                        </a:ln>
                        <a:solidFill>
                          <a:srgbClr val="0000CC"/>
                        </a:solidFill>
                        <a:effectLst/>
                        <a:latin typeface="Times New Roman" panose="02020603050405020304" pitchFamily="18" charset="0"/>
                        <a:ea typeface="宋体" panose="02010600030101010101" pitchFamily="2" charset="-122"/>
                      </a:endParaRPr>
                    </a:p>
                  </a:txBody>
                  <a:tcPr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667808362"/>
                  </a:ext>
                </a:extLst>
              </a:tr>
            </a:tbl>
          </a:graphicData>
        </a:graphic>
      </p:graphicFrame>
      <p:sp>
        <p:nvSpPr>
          <p:cNvPr id="3" name="矩形 2">
            <a:extLst>
              <a:ext uri="{FF2B5EF4-FFF2-40B4-BE49-F238E27FC236}">
                <a16:creationId xmlns:a16="http://schemas.microsoft.com/office/drawing/2014/main" id="{4902C13B-1157-4BD1-9161-1499EF428F61}"/>
              </a:ext>
            </a:extLst>
          </p:cNvPr>
          <p:cNvSpPr/>
          <p:nvPr/>
        </p:nvSpPr>
        <p:spPr>
          <a:xfrm>
            <a:off x="150973" y="4725144"/>
            <a:ext cx="8589622" cy="1384995"/>
          </a:xfrm>
          <a:prstGeom prst="rect">
            <a:avLst/>
          </a:prstGeom>
        </p:spPr>
        <p:txBody>
          <a:bodyPr wrap="square">
            <a:spAutoFit/>
          </a:bodyPr>
          <a:lstStyle/>
          <a:p>
            <a:pPr algn="l"/>
            <a:r>
              <a:rPr lang="en-US" altLang="zh-CN" sz="2800" dirty="0">
                <a:solidFill>
                  <a:schemeClr val="tx1"/>
                </a:solidFill>
                <a:latin typeface="华文仿宋" panose="02010600040101010101" pitchFamily="2" charset="-122"/>
                <a:ea typeface="华文仿宋" panose="02010600040101010101" pitchFamily="2" charset="-122"/>
              </a:rPr>
              <a:t>        </a:t>
            </a:r>
            <a:r>
              <a:rPr lang="zh-CN" altLang="en-US" sz="2800" b="0" dirty="0">
                <a:solidFill>
                  <a:schemeClr val="tx1"/>
                </a:solidFill>
                <a:latin typeface="华文仿宋" panose="02010600040101010101" pitchFamily="2" charset="-122"/>
                <a:ea typeface="华文仿宋" panose="02010600040101010101" pitchFamily="2" charset="-122"/>
              </a:rPr>
              <a:t>但是</a:t>
            </a:r>
            <a:r>
              <a:rPr lang="en-US" altLang="zh-CN" sz="2800" b="0" dirty="0">
                <a:solidFill>
                  <a:schemeClr val="tx1"/>
                </a:solidFill>
                <a:latin typeface="华文仿宋" panose="02010600040101010101" pitchFamily="2" charset="-122"/>
                <a:ea typeface="华文仿宋" panose="02010600040101010101" pitchFamily="2" charset="-122"/>
              </a:rPr>
              <a:t>, </a:t>
            </a:r>
            <a:r>
              <a:rPr lang="zh-CN" altLang="en-US" sz="2800" b="0" dirty="0">
                <a:solidFill>
                  <a:schemeClr val="tx1"/>
                </a:solidFill>
                <a:latin typeface="华文仿宋" panose="02010600040101010101" pitchFamily="2" charset="-122"/>
                <a:ea typeface="华文仿宋" panose="02010600040101010101" pitchFamily="2" charset="-122"/>
              </a:rPr>
              <a:t>为了使近似曲线能尽量反映出所给数据点的变化趋势，要求</a:t>
            </a:r>
            <a:r>
              <a:rPr lang="el-GR" altLang="zh-CN" sz="2800" b="0" dirty="0">
                <a:solidFill>
                  <a:schemeClr val="tx1"/>
                </a:solidFill>
                <a:latin typeface="华文仿宋" panose="02010600040101010101" pitchFamily="2" charset="-122"/>
                <a:ea typeface="华文仿宋" panose="02010600040101010101" pitchFamily="2" charset="-122"/>
              </a:rPr>
              <a:t>|</a:t>
            </a:r>
            <a:r>
              <a:rPr lang="en-US" altLang="zh-CN" sz="2800" dirty="0">
                <a:solidFill>
                  <a:schemeClr val="tx1"/>
                </a:solidFill>
                <a:latin typeface="华文仿宋" panose="02010600040101010101" pitchFamily="2" charset="-122"/>
                <a:ea typeface="华文仿宋" panose="02010600040101010101" pitchFamily="2" charset="-122"/>
              </a:rPr>
              <a:t> </a:t>
            </a:r>
            <a:r>
              <a:rPr lang="el-GR" altLang="zh-CN" sz="28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ε</a:t>
            </a:r>
            <a:r>
              <a:rPr lang="en-US" altLang="zh-CN" sz="2800" baseline="-25000" dirty="0" err="1">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i</a:t>
            </a:r>
            <a:r>
              <a:rPr lang="en-US" altLang="zh-CN" sz="2800" baseline="-250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 </a:t>
            </a:r>
            <a:r>
              <a:rPr lang="en-US" altLang="zh-CN" sz="2800" b="0" dirty="0">
                <a:solidFill>
                  <a:schemeClr val="tx1"/>
                </a:solidFill>
                <a:latin typeface="华文仿宋" panose="02010600040101010101" pitchFamily="2" charset="-122"/>
                <a:ea typeface="华文仿宋" panose="02010600040101010101" pitchFamily="2" charset="-122"/>
              </a:rPr>
              <a:t>|</a:t>
            </a:r>
            <a:r>
              <a:rPr lang="zh-CN" altLang="en-US" sz="2800" b="0" dirty="0">
                <a:solidFill>
                  <a:schemeClr val="tx1"/>
                </a:solidFill>
                <a:latin typeface="华文仿宋" panose="02010600040101010101" pitchFamily="2" charset="-122"/>
                <a:ea typeface="华文仿宋" panose="02010600040101010101" pitchFamily="2" charset="-122"/>
              </a:rPr>
              <a:t>按某种度量标准最小。若记向量</a:t>
            </a:r>
            <a:r>
              <a:rPr lang="el-GR" altLang="zh-CN" sz="2800" b="0" dirty="0">
                <a:solidFill>
                  <a:schemeClr val="tx1"/>
                </a:solidFill>
                <a:latin typeface="华文仿宋" panose="02010600040101010101" pitchFamily="2" charset="-122"/>
                <a:ea typeface="华文仿宋" panose="02010600040101010101" pitchFamily="2" charset="-122"/>
              </a:rPr>
              <a:t>ε=[ε</a:t>
            </a:r>
            <a:r>
              <a:rPr lang="en-US" altLang="zh-CN" sz="2800" b="0" baseline="-250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0</a:t>
            </a:r>
            <a:r>
              <a:rPr lang="en-US" altLang="zh-CN" sz="2800" baseline="-250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 </a:t>
            </a:r>
            <a:r>
              <a:rPr lang="el-GR" altLang="zh-CN" sz="2800" b="0" dirty="0">
                <a:solidFill>
                  <a:schemeClr val="tx1"/>
                </a:solidFill>
                <a:latin typeface="华文仿宋" panose="02010600040101010101" pitchFamily="2" charset="-122"/>
                <a:ea typeface="华文仿宋" panose="02010600040101010101" pitchFamily="2" charset="-122"/>
              </a:rPr>
              <a:t>, ε</a:t>
            </a:r>
            <a:r>
              <a:rPr lang="en-US" altLang="zh-CN" sz="2800" b="0" baseline="-250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1</a:t>
            </a:r>
            <a:r>
              <a:rPr lang="el-GR" altLang="zh-CN" sz="2800" b="0" dirty="0">
                <a:solidFill>
                  <a:schemeClr val="tx1"/>
                </a:solidFill>
                <a:latin typeface="华文仿宋" panose="02010600040101010101" pitchFamily="2" charset="-122"/>
                <a:ea typeface="华文仿宋" panose="02010600040101010101" pitchFamily="2" charset="-122"/>
              </a:rPr>
              <a:t>,…,ε</a:t>
            </a:r>
            <a:r>
              <a:rPr lang="en-US" altLang="zh-CN" sz="2800" b="0" baseline="-250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n</a:t>
            </a:r>
            <a:r>
              <a:rPr lang="en-US" altLang="zh-CN" sz="2800" b="0" dirty="0">
                <a:solidFill>
                  <a:schemeClr val="tx1"/>
                </a:solidFill>
                <a:latin typeface="华文仿宋" panose="02010600040101010101" pitchFamily="2" charset="-122"/>
                <a:ea typeface="华文仿宋" panose="02010600040101010101" pitchFamily="2" charset="-122"/>
              </a:rPr>
              <a:t>]</a:t>
            </a:r>
            <a:r>
              <a:rPr lang="zh-CN" altLang="en-US" sz="2800" b="0" dirty="0">
                <a:solidFill>
                  <a:schemeClr val="tx1"/>
                </a:solidFill>
                <a:latin typeface="华文仿宋" panose="02010600040101010101" pitchFamily="2" charset="-122"/>
                <a:ea typeface="华文仿宋" panose="02010600040101010101" pitchFamily="2" charset="-122"/>
              </a:rPr>
              <a:t>，即要求向量</a:t>
            </a:r>
            <a:r>
              <a:rPr lang="el-GR" altLang="zh-CN" sz="2800" b="0" dirty="0">
                <a:solidFill>
                  <a:schemeClr val="tx1"/>
                </a:solidFill>
                <a:latin typeface="华文仿宋" panose="02010600040101010101" pitchFamily="2" charset="-122"/>
                <a:ea typeface="华文仿宋" panose="02010600040101010101" pitchFamily="2" charset="-122"/>
              </a:rPr>
              <a:t>ε</a:t>
            </a:r>
            <a:r>
              <a:rPr lang="zh-CN" altLang="en-US" sz="2800" b="0" dirty="0">
                <a:solidFill>
                  <a:schemeClr val="tx1"/>
                </a:solidFill>
                <a:latin typeface="华文仿宋" panose="02010600040101010101" pitchFamily="2" charset="-122"/>
                <a:ea typeface="华文仿宋" panose="02010600040101010101" pitchFamily="2" charset="-122"/>
              </a:rPr>
              <a:t>的某种范数 </a:t>
            </a:r>
            <a:r>
              <a:rPr lang="en-US" altLang="zh-CN" sz="2800" b="0" dirty="0">
                <a:solidFill>
                  <a:schemeClr val="tx1"/>
                </a:solidFill>
                <a:latin typeface="华文仿宋" panose="02010600040101010101" pitchFamily="2" charset="-122"/>
                <a:ea typeface="华文仿宋" panose="02010600040101010101" pitchFamily="2" charset="-122"/>
              </a:rPr>
              <a:t>     </a:t>
            </a:r>
            <a:r>
              <a:rPr lang="zh-CN" altLang="en-US" sz="2800" b="0" dirty="0">
                <a:solidFill>
                  <a:schemeClr val="tx1"/>
                </a:solidFill>
                <a:latin typeface="华文仿宋" panose="02010600040101010101" pitchFamily="2" charset="-122"/>
                <a:ea typeface="华文仿宋" panose="02010600040101010101" pitchFamily="2" charset="-122"/>
              </a:rPr>
              <a:t>最小。</a:t>
            </a:r>
          </a:p>
        </p:txBody>
      </p:sp>
      <p:pic>
        <p:nvPicPr>
          <p:cNvPr id="4" name="图片 3">
            <a:extLst>
              <a:ext uri="{FF2B5EF4-FFF2-40B4-BE49-F238E27FC236}">
                <a16:creationId xmlns:a16="http://schemas.microsoft.com/office/drawing/2014/main" id="{82756FCB-E86F-4E0B-B3A3-12029485F456}"/>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397970" y="5661248"/>
            <a:ext cx="426720" cy="356311"/>
          </a:xfrm>
          <a:prstGeom prst="rect">
            <a:avLst/>
          </a:prstGeom>
        </p:spPr>
      </p:pic>
      <p:sp>
        <p:nvSpPr>
          <p:cNvPr id="9" name="矩形 8">
            <a:extLst>
              <a:ext uri="{FF2B5EF4-FFF2-40B4-BE49-F238E27FC236}">
                <a16:creationId xmlns:a16="http://schemas.microsoft.com/office/drawing/2014/main" id="{4F0F18AE-DBCA-4C33-A6F2-9620C75D859F}"/>
              </a:ext>
            </a:extLst>
          </p:cNvPr>
          <p:cNvSpPr/>
          <p:nvPr/>
        </p:nvSpPr>
        <p:spPr>
          <a:xfrm>
            <a:off x="6012160" y="6077989"/>
            <a:ext cx="1867564" cy="523220"/>
          </a:xfrm>
          <a:prstGeom prst="rect">
            <a:avLst/>
          </a:prstGeom>
        </p:spPr>
        <p:txBody>
          <a:bodyPr wrap="square">
            <a:spAutoFit/>
          </a:bodyPr>
          <a:lstStyle/>
          <a:p>
            <a:pPr algn="l"/>
            <a:r>
              <a:rPr lang="zh-CN" altLang="en-US" sz="2800" b="0" dirty="0">
                <a:solidFill>
                  <a:srgbClr val="FF0000"/>
                </a:solidFill>
                <a:latin typeface="+mn-ea"/>
                <a:ea typeface="+mn-ea"/>
              </a:rPr>
              <a:t>向量范数</a:t>
            </a:r>
          </a:p>
        </p:txBody>
      </p:sp>
    </p:spTree>
    <p:extLst>
      <p:ext uri="{BB962C8B-B14F-4D97-AF65-F5344CB8AC3E}">
        <p14:creationId xmlns:p14="http://schemas.microsoft.com/office/powerpoint/2010/main" val="400263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65220" name="对象 265219">
            <a:extLst>
              <a:ext uri="{FF2B5EF4-FFF2-40B4-BE49-F238E27FC236}">
                <a16:creationId xmlns:a16="http://schemas.microsoft.com/office/drawing/2014/main" id="{7E3EE76B-7535-41DC-BB7E-7DFBE5969982}"/>
              </a:ext>
            </a:extLst>
          </p:cNvPr>
          <p:cNvGraphicFramePr>
            <a:graphicFrameLocks/>
          </p:cNvGraphicFramePr>
          <p:nvPr>
            <p:extLst>
              <p:ext uri="{D42A27DB-BD31-4B8C-83A1-F6EECF244321}">
                <p14:modId xmlns:p14="http://schemas.microsoft.com/office/powerpoint/2010/main" val="4094809165"/>
              </p:ext>
            </p:extLst>
          </p:nvPr>
        </p:nvGraphicFramePr>
        <p:xfrm>
          <a:off x="347927" y="1348761"/>
          <a:ext cx="4785256" cy="778497"/>
        </p:xfrm>
        <a:graphic>
          <a:graphicData uri="http://schemas.openxmlformats.org/presentationml/2006/ole">
            <mc:AlternateContent xmlns:mc="http://schemas.openxmlformats.org/markup-compatibility/2006">
              <mc:Choice xmlns:v="urn:schemas-microsoft-com:vml" Requires="v">
                <p:oleObj spid="_x0000_s150834" r:id="rId3" imgW="1968500" imgH="431800" progId="Equation.3">
                  <p:embed/>
                </p:oleObj>
              </mc:Choice>
              <mc:Fallback>
                <p:oleObj r:id="rId3" imgW="1968500" imgH="431800" progId="Equation.3">
                  <p:embed/>
                  <p:pic>
                    <p:nvPicPr>
                      <p:cNvPr id="265220" name="对象 265219">
                        <a:extLst>
                          <a:ext uri="{FF2B5EF4-FFF2-40B4-BE49-F238E27FC236}">
                            <a16:creationId xmlns:a16="http://schemas.microsoft.com/office/drawing/2014/main" id="{7E3EE76B-7535-41DC-BB7E-7DFBE596998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927" y="1348761"/>
                        <a:ext cx="4785256" cy="778497"/>
                      </a:xfrm>
                      <a:prstGeom prst="rect">
                        <a:avLst/>
                      </a:prstGeom>
                      <a:noFill/>
                      <a:ln>
                        <a:noFill/>
                      </a:ln>
                    </p:spPr>
                  </p:pic>
                </p:oleObj>
              </mc:Fallback>
            </mc:AlternateContent>
          </a:graphicData>
        </a:graphic>
      </p:graphicFrame>
      <p:graphicFrame>
        <p:nvGraphicFramePr>
          <p:cNvPr id="265222" name="对象 265221">
            <a:extLst>
              <a:ext uri="{FF2B5EF4-FFF2-40B4-BE49-F238E27FC236}">
                <a16:creationId xmlns:a16="http://schemas.microsoft.com/office/drawing/2014/main" id="{9698E920-30E2-4A05-8F1B-F9CA10B20160}"/>
              </a:ext>
            </a:extLst>
          </p:cNvPr>
          <p:cNvGraphicFramePr>
            <a:graphicFrameLocks/>
          </p:cNvGraphicFramePr>
          <p:nvPr>
            <p:extLst>
              <p:ext uri="{D42A27DB-BD31-4B8C-83A1-F6EECF244321}">
                <p14:modId xmlns:p14="http://schemas.microsoft.com/office/powerpoint/2010/main" val="126636041"/>
              </p:ext>
            </p:extLst>
          </p:nvPr>
        </p:nvGraphicFramePr>
        <p:xfrm>
          <a:off x="126124" y="2337816"/>
          <a:ext cx="5657606" cy="609601"/>
        </p:xfrm>
        <a:graphic>
          <a:graphicData uri="http://schemas.openxmlformats.org/presentationml/2006/ole">
            <mc:AlternateContent xmlns:mc="http://schemas.openxmlformats.org/markup-compatibility/2006">
              <mc:Choice xmlns:v="urn:schemas-microsoft-com:vml" Requires="v">
                <p:oleObj spid="_x0000_s150835" r:id="rId5" imgW="2184400" imgH="292100" progId="Equation.3">
                  <p:embed/>
                </p:oleObj>
              </mc:Choice>
              <mc:Fallback>
                <p:oleObj r:id="rId5" imgW="2184400" imgH="292100" progId="Equation.3">
                  <p:embed/>
                  <p:pic>
                    <p:nvPicPr>
                      <p:cNvPr id="265222" name="对象 265221">
                        <a:extLst>
                          <a:ext uri="{FF2B5EF4-FFF2-40B4-BE49-F238E27FC236}">
                            <a16:creationId xmlns:a16="http://schemas.microsoft.com/office/drawing/2014/main" id="{9698E920-30E2-4A05-8F1B-F9CA10B20160}"/>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124" y="2337816"/>
                        <a:ext cx="5657606" cy="609601"/>
                      </a:xfrm>
                      <a:prstGeom prst="rect">
                        <a:avLst/>
                      </a:prstGeom>
                      <a:noFill/>
                      <a:ln>
                        <a:noFill/>
                      </a:ln>
                    </p:spPr>
                  </p:pic>
                </p:oleObj>
              </mc:Fallback>
            </mc:AlternateContent>
          </a:graphicData>
        </a:graphic>
      </p:graphicFrame>
      <p:sp>
        <p:nvSpPr>
          <p:cNvPr id="9" name="Rectangle 2">
            <a:extLst>
              <a:ext uri="{FF2B5EF4-FFF2-40B4-BE49-F238E27FC236}">
                <a16:creationId xmlns:a16="http://schemas.microsoft.com/office/drawing/2014/main" id="{9EEDD857-181F-49C8-98D7-DFD9656358B3}"/>
              </a:ext>
            </a:extLst>
          </p:cNvPr>
          <p:cNvSpPr txBox="1">
            <a:spLocks noChangeArrowheads="1"/>
          </p:cNvSpPr>
          <p:nvPr/>
        </p:nvSpPr>
        <p:spPr>
          <a:xfrm>
            <a:off x="2483768" y="244502"/>
            <a:ext cx="3919904" cy="483209"/>
          </a:xfrm>
          <a:prstGeom prst="rect">
            <a:avLst/>
          </a:prstGeom>
          <a:noFill/>
          <a:ln/>
        </p:spPr>
        <p:txBody>
          <a:bodyPr vert="horz" wrap="square" lIns="91440" tIns="45720" rIns="91440" bIns="45720" rtlCol="0" anchor="b">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fontAlgn="auto">
              <a:spcAft>
                <a:spcPts val="0"/>
              </a:spcAft>
            </a:pPr>
            <a:r>
              <a:rPr lang="en-US" altLang="zh-CN" sz="2800" b="0" dirty="0">
                <a:latin typeface="华文仿宋" panose="02010600040101010101" pitchFamily="2" charset="-122"/>
                <a:ea typeface="华文仿宋" panose="02010600040101010101" pitchFamily="2" charset="-122"/>
              </a:rPr>
              <a:t>5.2   </a:t>
            </a:r>
            <a:r>
              <a:rPr lang="zh-CN" altLang="en-US" sz="2800" b="0" dirty="0">
                <a:solidFill>
                  <a:schemeClr val="bg2">
                    <a:lumMod val="10000"/>
                  </a:schemeClr>
                </a:solidFill>
                <a:latin typeface="华文仿宋" panose="02010600040101010101" pitchFamily="2" charset="-122"/>
                <a:ea typeface="华文仿宋" panose="02010600040101010101" pitchFamily="2" charset="-122"/>
              </a:rPr>
              <a:t>最小二乘拟合曲线</a:t>
            </a:r>
            <a:endParaRPr lang="zh-CN" altLang="en-US" sz="2800" b="0" dirty="0">
              <a:latin typeface="华文仿宋" panose="02010600040101010101" pitchFamily="2" charset="-122"/>
              <a:ea typeface="华文仿宋" panose="02010600040101010101" pitchFamily="2" charset="-122"/>
            </a:endParaRPr>
          </a:p>
        </p:txBody>
      </p:sp>
      <p:grpSp>
        <p:nvGrpSpPr>
          <p:cNvPr id="12" name="Group 30">
            <a:extLst>
              <a:ext uri="{FF2B5EF4-FFF2-40B4-BE49-F238E27FC236}">
                <a16:creationId xmlns:a16="http://schemas.microsoft.com/office/drawing/2014/main" id="{710C23EA-9E8E-4805-9C16-3F95CEC4937F}"/>
              </a:ext>
            </a:extLst>
          </p:cNvPr>
          <p:cNvGrpSpPr>
            <a:grpSpLocks/>
          </p:cNvGrpSpPr>
          <p:nvPr/>
        </p:nvGrpSpPr>
        <p:grpSpPr bwMode="auto">
          <a:xfrm>
            <a:off x="274732" y="753089"/>
            <a:ext cx="2514600" cy="523875"/>
            <a:chOff x="480" y="2736"/>
            <a:chExt cx="1584" cy="330"/>
          </a:xfrm>
        </p:grpSpPr>
        <p:sp>
          <p:nvSpPr>
            <p:cNvPr id="13" name="Text Box 31">
              <a:extLst>
                <a:ext uri="{FF2B5EF4-FFF2-40B4-BE49-F238E27FC236}">
                  <a16:creationId xmlns:a16="http://schemas.microsoft.com/office/drawing/2014/main" id="{B4F69FF5-A18F-4082-889E-7730192A1093}"/>
                </a:ext>
              </a:extLst>
            </p:cNvPr>
            <p:cNvSpPr txBox="1">
              <a:spLocks noChangeArrowheads="1"/>
            </p:cNvSpPr>
            <p:nvPr/>
          </p:nvSpPr>
          <p:spPr bwMode="auto">
            <a:xfrm>
              <a:off x="768" y="2736"/>
              <a:ext cx="129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dirty="0">
                  <a:solidFill>
                    <a:srgbClr val="0000CC"/>
                  </a:solidFill>
                  <a:ea typeface="宋体" panose="02010600030101010101" pitchFamily="2" charset="-122"/>
                </a:rPr>
                <a:t>常见做法：</a:t>
              </a:r>
            </a:p>
          </p:txBody>
        </p:sp>
        <p:pic>
          <p:nvPicPr>
            <p:cNvPr id="14" name="Picture 32" descr="toolbox">
              <a:extLst>
                <a:ext uri="{FF2B5EF4-FFF2-40B4-BE49-F238E27FC236}">
                  <a16:creationId xmlns:a16="http://schemas.microsoft.com/office/drawing/2014/main" id="{51847C4F-C705-4B25-B5BC-8E57D91D854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 y="2736"/>
              <a:ext cx="295" cy="281"/>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AutoShape 36">
            <a:extLst>
              <a:ext uri="{FF2B5EF4-FFF2-40B4-BE49-F238E27FC236}">
                <a16:creationId xmlns:a16="http://schemas.microsoft.com/office/drawing/2014/main" id="{A3A333AE-0586-4000-A032-24B497DBA7B1}"/>
              </a:ext>
            </a:extLst>
          </p:cNvPr>
          <p:cNvSpPr>
            <a:spLocks noChangeArrowheads="1"/>
          </p:cNvSpPr>
          <p:nvPr/>
        </p:nvSpPr>
        <p:spPr bwMode="auto">
          <a:xfrm>
            <a:off x="6532002" y="836954"/>
            <a:ext cx="1981200" cy="609600"/>
          </a:xfrm>
          <a:prstGeom prst="wedgeEllipseCallout">
            <a:avLst>
              <a:gd name="adj1" fmla="val -77005"/>
              <a:gd name="adj2" fmla="val 73699"/>
            </a:avLst>
          </a:prstGeom>
          <a:gradFill rotWithShape="0">
            <a:gsLst>
              <a:gs pos="0">
                <a:srgbClr val="C0C0C0"/>
              </a:gs>
              <a:gs pos="100000">
                <a:schemeClr val="bg1"/>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zh-CN" altLang="en-US" sz="2400" dirty="0">
                <a:solidFill>
                  <a:srgbClr val="006600"/>
                </a:solidFill>
                <a:ea typeface="宋体" panose="02010600030101010101" pitchFamily="2" charset="-122"/>
              </a:rPr>
              <a:t>太复杂</a:t>
            </a:r>
            <a:r>
              <a:rPr lang="zh-CN" altLang="en-US" sz="2400" dirty="0">
                <a:solidFill>
                  <a:srgbClr val="FF3300"/>
                </a:solidFill>
                <a:sym typeface="Wingdings" panose="05000000000000000000" pitchFamily="2" charset="2"/>
              </a:rPr>
              <a:t></a:t>
            </a:r>
            <a:endParaRPr lang="zh-CN" altLang="en-US" sz="2400" dirty="0">
              <a:solidFill>
                <a:srgbClr val="FF3300"/>
              </a:solidFill>
            </a:endParaRPr>
          </a:p>
        </p:txBody>
      </p:sp>
      <p:sp>
        <p:nvSpPr>
          <p:cNvPr id="22" name="AutoShape 40">
            <a:extLst>
              <a:ext uri="{FF2B5EF4-FFF2-40B4-BE49-F238E27FC236}">
                <a16:creationId xmlns:a16="http://schemas.microsoft.com/office/drawing/2014/main" id="{E858735A-D1A2-497C-AB16-84634848A887}"/>
              </a:ext>
            </a:extLst>
          </p:cNvPr>
          <p:cNvSpPr>
            <a:spLocks noChangeArrowheads="1"/>
          </p:cNvSpPr>
          <p:nvPr/>
        </p:nvSpPr>
        <p:spPr bwMode="auto">
          <a:xfrm>
            <a:off x="6876256" y="1700808"/>
            <a:ext cx="2057400" cy="1090422"/>
          </a:xfrm>
          <a:prstGeom prst="wedgeEllipseCallout">
            <a:avLst>
              <a:gd name="adj1" fmla="val -70359"/>
              <a:gd name="adj2" fmla="val 28584"/>
            </a:avLst>
          </a:prstGeom>
          <a:gradFill rotWithShape="0">
            <a:gsLst>
              <a:gs pos="0">
                <a:srgbClr val="C0C0C0"/>
              </a:gs>
              <a:gs pos="100000">
                <a:schemeClr val="bg1"/>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zh-CN" altLang="en-US" sz="2400" dirty="0">
                <a:solidFill>
                  <a:srgbClr val="006600"/>
                </a:solidFill>
                <a:ea typeface="宋体" panose="02010600030101010101" pitchFamily="2" charset="-122"/>
              </a:rPr>
              <a:t>不可导，</a:t>
            </a:r>
          </a:p>
          <a:p>
            <a:pPr algn="l"/>
            <a:r>
              <a:rPr lang="zh-CN" altLang="en-US" sz="2400" dirty="0">
                <a:solidFill>
                  <a:srgbClr val="006600"/>
                </a:solidFill>
                <a:ea typeface="宋体" panose="02010600030101010101" pitchFamily="2" charset="-122"/>
              </a:rPr>
              <a:t>求解困难</a:t>
            </a:r>
            <a:r>
              <a:rPr lang="zh-CN" altLang="en-US" sz="2400" dirty="0">
                <a:solidFill>
                  <a:srgbClr val="FF3300"/>
                </a:solidFill>
                <a:sym typeface="Wingdings" panose="05000000000000000000" pitchFamily="2" charset="2"/>
              </a:rPr>
              <a:t></a:t>
            </a:r>
            <a:endParaRPr lang="zh-CN" altLang="en-US" sz="2400" dirty="0">
              <a:solidFill>
                <a:srgbClr val="FF3300"/>
              </a:solidFill>
            </a:endParaRPr>
          </a:p>
        </p:txBody>
      </p:sp>
      <p:grpSp>
        <p:nvGrpSpPr>
          <p:cNvPr id="26" name="Group 44">
            <a:extLst>
              <a:ext uri="{FF2B5EF4-FFF2-40B4-BE49-F238E27FC236}">
                <a16:creationId xmlns:a16="http://schemas.microsoft.com/office/drawing/2014/main" id="{1CCD8E14-65A9-4AF8-A844-001A0BECB6DD}"/>
              </a:ext>
            </a:extLst>
          </p:cNvPr>
          <p:cNvGrpSpPr>
            <a:grpSpLocks/>
          </p:cNvGrpSpPr>
          <p:nvPr/>
        </p:nvGrpSpPr>
        <p:grpSpPr bwMode="auto">
          <a:xfrm>
            <a:off x="5657176" y="4857447"/>
            <a:ext cx="2798763" cy="954088"/>
            <a:chOff x="3243" y="2755"/>
            <a:chExt cx="1763" cy="601"/>
          </a:xfrm>
        </p:grpSpPr>
        <p:sp>
          <p:nvSpPr>
            <p:cNvPr id="27" name="Line 45">
              <a:extLst>
                <a:ext uri="{FF2B5EF4-FFF2-40B4-BE49-F238E27FC236}">
                  <a16:creationId xmlns:a16="http://schemas.microsoft.com/office/drawing/2014/main" id="{78F50030-8A08-4A9A-8111-5E68AB3FBE58}"/>
                </a:ext>
              </a:extLst>
            </p:cNvPr>
            <p:cNvSpPr>
              <a:spLocks noChangeShapeType="1"/>
            </p:cNvSpPr>
            <p:nvPr/>
          </p:nvSpPr>
          <p:spPr bwMode="auto">
            <a:xfrm>
              <a:off x="3243" y="2755"/>
              <a:ext cx="381" cy="400"/>
            </a:xfrm>
            <a:prstGeom prst="line">
              <a:avLst/>
            </a:prstGeom>
            <a:noFill/>
            <a:ln w="3492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endParaRPr lang="zh-CN" altLang="en-US"/>
            </a:p>
          </p:txBody>
        </p:sp>
        <p:sp>
          <p:nvSpPr>
            <p:cNvPr id="28" name="Rectangle 46">
              <a:extLst>
                <a:ext uri="{FF2B5EF4-FFF2-40B4-BE49-F238E27FC236}">
                  <a16:creationId xmlns:a16="http://schemas.microsoft.com/office/drawing/2014/main" id="{6A1BEDC4-9981-4747-8BF1-F00727C1E701}"/>
                </a:ext>
              </a:extLst>
            </p:cNvPr>
            <p:cNvSpPr>
              <a:spLocks noChangeArrowheads="1"/>
            </p:cNvSpPr>
            <p:nvPr/>
          </p:nvSpPr>
          <p:spPr bwMode="auto">
            <a:xfrm>
              <a:off x="3662" y="3026"/>
              <a:ext cx="1344" cy="330"/>
            </a:xfrm>
            <a:prstGeom prst="rect">
              <a:avLst/>
            </a:prstGeom>
            <a:noFill/>
            <a:ln w="38100" cmpd="dbl">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dirty="0">
                  <a:solidFill>
                    <a:srgbClr val="FF3300"/>
                  </a:solidFill>
                  <a:ea typeface="黑体" panose="02010609060101010101" pitchFamily="49" charset="-122"/>
                </a:rPr>
                <a:t>最小二乘法</a:t>
              </a:r>
            </a:p>
          </p:txBody>
        </p:sp>
      </p:grpSp>
      <p:sp>
        <p:nvSpPr>
          <p:cNvPr id="29" name="矩形 28">
            <a:extLst>
              <a:ext uri="{FF2B5EF4-FFF2-40B4-BE49-F238E27FC236}">
                <a16:creationId xmlns:a16="http://schemas.microsoft.com/office/drawing/2014/main" id="{EEE35A64-4D9D-491C-A822-69ED7BEE7EB1}"/>
              </a:ext>
            </a:extLst>
          </p:cNvPr>
          <p:cNvSpPr>
            <a:spLocks noChangeArrowheads="1"/>
          </p:cNvSpPr>
          <p:nvPr/>
        </p:nvSpPr>
        <p:spPr bwMode="auto">
          <a:xfrm>
            <a:off x="5185781" y="1457125"/>
            <a:ext cx="942789" cy="696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800" b="0" dirty="0">
                <a:latin typeface="华文仿宋" panose="02010600040101010101" pitchFamily="2" charset="-122"/>
                <a:ea typeface="华文仿宋" panose="02010600040101010101" pitchFamily="2" charset="-122"/>
              </a:rPr>
              <a:t>最小</a:t>
            </a:r>
          </a:p>
        </p:txBody>
      </p:sp>
      <p:sp>
        <p:nvSpPr>
          <p:cNvPr id="30" name="矩形 29">
            <a:extLst>
              <a:ext uri="{FF2B5EF4-FFF2-40B4-BE49-F238E27FC236}">
                <a16:creationId xmlns:a16="http://schemas.microsoft.com/office/drawing/2014/main" id="{EA2C78AA-211B-4950-B608-01EE92844728}"/>
              </a:ext>
            </a:extLst>
          </p:cNvPr>
          <p:cNvSpPr>
            <a:spLocks noChangeArrowheads="1"/>
          </p:cNvSpPr>
          <p:nvPr/>
        </p:nvSpPr>
        <p:spPr bwMode="auto">
          <a:xfrm>
            <a:off x="5657176" y="2352110"/>
            <a:ext cx="942789" cy="42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800" b="0" dirty="0">
                <a:latin typeface="华文仿宋" panose="02010600040101010101" pitchFamily="2" charset="-122"/>
                <a:ea typeface="华文仿宋" panose="02010600040101010101" pitchFamily="2" charset="-122"/>
              </a:rPr>
              <a:t>最小</a:t>
            </a:r>
          </a:p>
        </p:txBody>
      </p:sp>
      <p:graphicFrame>
        <p:nvGraphicFramePr>
          <p:cNvPr id="31" name="对象 30">
            <a:extLst>
              <a:ext uri="{FF2B5EF4-FFF2-40B4-BE49-F238E27FC236}">
                <a16:creationId xmlns:a16="http://schemas.microsoft.com/office/drawing/2014/main" id="{15C90B63-F18D-467C-8270-5D50E09382E2}"/>
              </a:ext>
            </a:extLst>
          </p:cNvPr>
          <p:cNvGraphicFramePr>
            <a:graphicFrameLocks/>
          </p:cNvGraphicFramePr>
          <p:nvPr>
            <p:extLst>
              <p:ext uri="{D42A27DB-BD31-4B8C-83A1-F6EECF244321}">
                <p14:modId xmlns:p14="http://schemas.microsoft.com/office/powerpoint/2010/main" val="3657730512"/>
              </p:ext>
            </p:extLst>
          </p:nvPr>
        </p:nvGraphicFramePr>
        <p:xfrm>
          <a:off x="126124" y="3018478"/>
          <a:ext cx="6103346" cy="991034"/>
        </p:xfrm>
        <a:graphic>
          <a:graphicData uri="http://schemas.openxmlformats.org/presentationml/2006/ole">
            <mc:AlternateContent xmlns:mc="http://schemas.openxmlformats.org/markup-compatibility/2006">
              <mc:Choice xmlns:v="urn:schemas-microsoft-com:vml" Requires="v">
                <p:oleObj spid="_x0000_s150836" r:id="rId8" imgW="2540000" imgH="596900" progId="Equation.3">
                  <p:embed/>
                </p:oleObj>
              </mc:Choice>
              <mc:Fallback>
                <p:oleObj r:id="rId8" imgW="2540000" imgH="596900" progId="Equation.3">
                  <p:embed/>
                  <p:pic>
                    <p:nvPicPr>
                      <p:cNvPr id="266246" name="对象 266245">
                        <a:extLst>
                          <a:ext uri="{FF2B5EF4-FFF2-40B4-BE49-F238E27FC236}">
                            <a16:creationId xmlns:a16="http://schemas.microsoft.com/office/drawing/2014/main" id="{41CD0EC1-4BCA-4DB3-BC9D-7E701D135445}"/>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6124" y="3018478"/>
                        <a:ext cx="6103346" cy="991034"/>
                      </a:xfrm>
                      <a:prstGeom prst="rect">
                        <a:avLst/>
                      </a:prstGeom>
                      <a:noFill/>
                      <a:ln>
                        <a:noFill/>
                      </a:ln>
                    </p:spPr>
                  </p:pic>
                </p:oleObj>
              </mc:Fallback>
            </mc:AlternateContent>
          </a:graphicData>
        </a:graphic>
      </p:graphicFrame>
      <p:graphicFrame>
        <p:nvGraphicFramePr>
          <p:cNvPr id="32" name="对象 31">
            <a:extLst>
              <a:ext uri="{FF2B5EF4-FFF2-40B4-BE49-F238E27FC236}">
                <a16:creationId xmlns:a16="http://schemas.microsoft.com/office/drawing/2014/main" id="{C56F2375-1239-4192-838D-91A96CB53E1C}"/>
              </a:ext>
            </a:extLst>
          </p:cNvPr>
          <p:cNvGraphicFramePr>
            <a:graphicFrameLocks/>
          </p:cNvGraphicFramePr>
          <p:nvPr>
            <p:extLst>
              <p:ext uri="{D42A27DB-BD31-4B8C-83A1-F6EECF244321}">
                <p14:modId xmlns:p14="http://schemas.microsoft.com/office/powerpoint/2010/main" val="4038220649"/>
              </p:ext>
            </p:extLst>
          </p:nvPr>
        </p:nvGraphicFramePr>
        <p:xfrm>
          <a:off x="407888" y="4105723"/>
          <a:ext cx="5895340" cy="860341"/>
        </p:xfrm>
        <a:graphic>
          <a:graphicData uri="http://schemas.openxmlformats.org/presentationml/2006/ole">
            <mc:AlternateContent xmlns:mc="http://schemas.openxmlformats.org/markup-compatibility/2006">
              <mc:Choice xmlns:v="urn:schemas-microsoft-com:vml" Requires="v">
                <p:oleObj spid="_x0000_s150837" r:id="rId10" imgW="2057400" imgH="457200" progId="Equation.3">
                  <p:embed/>
                </p:oleObj>
              </mc:Choice>
              <mc:Fallback>
                <p:oleObj r:id="rId10" imgW="2057400" imgH="457200" progId="Equation.3">
                  <p:embed/>
                  <p:pic>
                    <p:nvPicPr>
                      <p:cNvPr id="266247" name="对象 266246">
                        <a:extLst>
                          <a:ext uri="{FF2B5EF4-FFF2-40B4-BE49-F238E27FC236}">
                            <a16:creationId xmlns:a16="http://schemas.microsoft.com/office/drawing/2014/main" id="{54A5E691-7D24-48A0-B28A-0D3B5ECA90CD}"/>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7888" y="4105723"/>
                        <a:ext cx="5895340" cy="860341"/>
                      </a:xfrm>
                      <a:prstGeom prst="rect">
                        <a:avLst/>
                      </a:prstGeom>
                      <a:noFill/>
                      <a:ln>
                        <a:noFill/>
                      </a:ln>
                    </p:spPr>
                  </p:pic>
                </p:oleObj>
              </mc:Fallback>
            </mc:AlternateContent>
          </a:graphicData>
        </a:graphic>
      </p:graphicFrame>
      <p:sp>
        <p:nvSpPr>
          <p:cNvPr id="4" name="文本框 3">
            <a:extLst>
              <a:ext uri="{FF2B5EF4-FFF2-40B4-BE49-F238E27FC236}">
                <a16:creationId xmlns:a16="http://schemas.microsoft.com/office/drawing/2014/main" id="{AC34A708-D8DB-4169-B145-C32E961A0C79}"/>
              </a:ext>
            </a:extLst>
          </p:cNvPr>
          <p:cNvSpPr txBox="1"/>
          <p:nvPr/>
        </p:nvSpPr>
        <p:spPr>
          <a:xfrm>
            <a:off x="-46040" y="4220070"/>
            <a:ext cx="648072"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即</a:t>
            </a:r>
          </a:p>
        </p:txBody>
      </p:sp>
      <p:sp>
        <p:nvSpPr>
          <p:cNvPr id="34" name="矩形 33">
            <a:extLst>
              <a:ext uri="{FF2B5EF4-FFF2-40B4-BE49-F238E27FC236}">
                <a16:creationId xmlns:a16="http://schemas.microsoft.com/office/drawing/2014/main" id="{49BA09D2-32DF-4E4A-A227-2124FAD87DF3}"/>
              </a:ext>
            </a:extLst>
          </p:cNvPr>
          <p:cNvSpPr>
            <a:spLocks noChangeArrowheads="1"/>
          </p:cNvSpPr>
          <p:nvPr/>
        </p:nvSpPr>
        <p:spPr bwMode="auto">
          <a:xfrm>
            <a:off x="6071645" y="3286287"/>
            <a:ext cx="942789" cy="561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800" b="0" dirty="0">
                <a:latin typeface="华文仿宋" panose="02010600040101010101" pitchFamily="2" charset="-122"/>
                <a:ea typeface="华文仿宋" panose="02010600040101010101" pitchFamily="2" charset="-122"/>
              </a:rPr>
              <a:t>最小</a:t>
            </a:r>
          </a:p>
        </p:txBody>
      </p:sp>
      <p:sp>
        <p:nvSpPr>
          <p:cNvPr id="35" name="矩形 34">
            <a:extLst>
              <a:ext uri="{FF2B5EF4-FFF2-40B4-BE49-F238E27FC236}">
                <a16:creationId xmlns:a16="http://schemas.microsoft.com/office/drawing/2014/main" id="{CF769842-BDB7-449C-846E-782BF145B4EE}"/>
              </a:ext>
            </a:extLst>
          </p:cNvPr>
          <p:cNvSpPr>
            <a:spLocks noChangeArrowheads="1"/>
          </p:cNvSpPr>
          <p:nvPr/>
        </p:nvSpPr>
        <p:spPr bwMode="auto">
          <a:xfrm>
            <a:off x="6225244" y="4255195"/>
            <a:ext cx="942789" cy="561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800" b="0" dirty="0">
                <a:latin typeface="华文仿宋" panose="02010600040101010101" pitchFamily="2" charset="-122"/>
                <a:ea typeface="华文仿宋" panose="02010600040101010101" pitchFamily="2" charset="-122"/>
              </a:rPr>
              <a:t>最小</a:t>
            </a:r>
          </a:p>
        </p:txBody>
      </p:sp>
    </p:spTree>
    <p:extLst>
      <p:ext uri="{BB962C8B-B14F-4D97-AF65-F5344CB8AC3E}">
        <p14:creationId xmlns:p14="http://schemas.microsoft.com/office/powerpoint/2010/main" val="155574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4" grpId="0"/>
      <p:bldP spid="35" grpId="0"/>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240"/>
  <p:tag name="LATEXADDIN" val="\documentclass{article}&#10;\usepackage{amsmath}&#10;\pagestyle{empty}&#10;\begin{document}&#10;&#10;&#10;$\left\{ x_k\right\} $&#10;&#10;\end{document}"/>
  <p:tag name="IGUANATEXSIZE" val="24"/>
  <p:tag name="IGUANATEXCURSOR" val="104"/>
  <p:tag name="TRANSPARENCY" val="True"/>
  <p:tag name="FILENAME" val=""/>
  <p:tag name="LATEXENGINEID" val="0"/>
  <p:tag name="TEMPFOLDER" val="d:\Soft\charulatex\"/>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5.25"/>
  <p:tag name="ORIGINALWIDTH" val="150"/>
  <p:tag name="LATEXADDIN" val="\documentclass{article}&#10;\usepackage{amsmath}&#10;\pagestyle{empty}&#10;\begin{document}&#10;&#10;&#10;$\|\varepsilon&#10;\|$&#10;&#10;\end{document}"/>
  <p:tag name="IGUANATEXSIZE" val="28"/>
  <p:tag name="IGUANATEXCURSOR" val="99"/>
  <p:tag name="TRANSPARENCY" val="True"/>
  <p:tag name="FILENAME" val=""/>
  <p:tag name="LATEXENGINEID" val="0"/>
  <p:tag name="TEMPFOLDER" val="d:\Soft\charulatex\"/>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476.25"/>
  <p:tag name="LATEXADDIN" val="\documentclass{article}&#10;\usepackage{amsmath}&#10;\pagestyle{empty}&#10;\begin{document}&#10;&#10;&#10;$F(a_0,a_1)$&#10;&#10;\end{document}"/>
  <p:tag name="IGUANATEXSIZE" val="24"/>
  <p:tag name="IGUANATEXCURSOR" val="93"/>
  <p:tag name="TRANSPARENCY" val="True"/>
  <p:tag name="FILENAME" val=""/>
  <p:tag name="LATEXENGINEID" val="0"/>
  <p:tag name="TEMPFOLDER" val="d:\Soft\charulatex\"/>
  <p:tag name="LATEXFORMHEIGHT" val="312"/>
  <p:tag name="LATEXFORMWIDTH" val="384"/>
  <p:tag name="LATEXFORMWRAP" val="True"/>
  <p:tag name="BITMAPVECTOR" val="0"/>
</p:tagLst>
</file>

<file path=ppt/theme/theme1.xml><?xml version="1.0" encoding="utf-8"?>
<a:theme xmlns:a="http://schemas.openxmlformats.org/drawingml/2006/main" name="1_很不错的模版">
  <a:themeElements>
    <a:clrScheme name="自定义 7">
      <a:dk1>
        <a:srgbClr val="121618"/>
      </a:dk1>
      <a:lt1>
        <a:srgbClr val="FFFFFF"/>
      </a:lt1>
      <a:dk2>
        <a:srgbClr val="FFFFFF"/>
      </a:dk2>
      <a:lt2>
        <a:srgbClr val="D3D9DD"/>
      </a:lt2>
      <a:accent1>
        <a:srgbClr val="6C89DA"/>
      </a:accent1>
      <a:accent2>
        <a:srgbClr val="8FAFE9"/>
      </a:accent2>
      <a:accent3>
        <a:srgbClr val="FFFFFF"/>
      </a:accent3>
      <a:accent4>
        <a:srgbClr val="224272"/>
      </a:accent4>
      <a:accent5>
        <a:srgbClr val="BAC4EA"/>
      </a:accent5>
      <a:accent6>
        <a:srgbClr val="819ED3"/>
      </a:accent6>
      <a:hlink>
        <a:srgbClr val="57ABA3"/>
      </a:hlink>
      <a:folHlink>
        <a:srgbClr val="85819D"/>
      </a:folHlink>
    </a:clrScheme>
    <a:fontScheme name="自定义 1">
      <a:majorFont>
        <a:latin typeface="Times New Roman"/>
        <a:ea typeface="华文仿宋"/>
        <a:cs typeface=""/>
      </a:majorFont>
      <a:minorFont>
        <a:latin typeface="Times New Roman"/>
        <a:ea typeface="华文仿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FFFFFF"/>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FFFFFF"/>
            </a:solidFill>
            <a:effectLst/>
            <a:latin typeface="Arial" charset="0"/>
            <a:ea typeface="宋体" charset="-122"/>
          </a:defRPr>
        </a:defPPr>
      </a:lstStyle>
    </a:lnDef>
  </a:objectDefaults>
  <a:extraClrSchemeLst>
    <a:extraClrScheme>
      <a:clrScheme name="1_很不错的模版 1">
        <a:dk1>
          <a:srgbClr val="384D68"/>
        </a:dk1>
        <a:lt1>
          <a:srgbClr val="FFFFFF"/>
        </a:lt1>
        <a:dk2>
          <a:srgbClr val="2B6185"/>
        </a:dk2>
        <a:lt2>
          <a:srgbClr val="D3D9DD"/>
        </a:lt2>
        <a:accent1>
          <a:srgbClr val="638AA1"/>
        </a:accent1>
        <a:accent2>
          <a:srgbClr val="8CA8B5"/>
        </a:accent2>
        <a:accent3>
          <a:srgbClr val="FFFFFF"/>
        </a:accent3>
        <a:accent4>
          <a:srgbClr val="2E4058"/>
        </a:accent4>
        <a:accent5>
          <a:srgbClr val="B7C4CD"/>
        </a:accent5>
        <a:accent6>
          <a:srgbClr val="7E98A4"/>
        </a:accent6>
        <a:hlink>
          <a:srgbClr val="6FA2E7"/>
        </a:hlink>
        <a:folHlink>
          <a:srgbClr val="B2A66C"/>
        </a:folHlink>
      </a:clrScheme>
      <a:clrMap bg1="lt1" tx1="dk1" bg2="lt2" tx2="dk2" accent1="accent1" accent2="accent2" accent3="accent3" accent4="accent4" accent5="accent5" accent6="accent6" hlink="hlink" folHlink="folHlink"/>
    </a:extraClrScheme>
    <a:extraClrScheme>
      <a:clrScheme name="1_很不错的模版 2">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BC9362"/>
        </a:folHlink>
      </a:clrScheme>
      <a:clrMap bg1="lt1" tx1="dk1" bg2="lt2" tx2="dk2" accent1="accent1" accent2="accent2" accent3="accent3" accent4="accent4" accent5="accent5" accent6="accent6" hlink="hlink" folHlink="folHlink"/>
    </a:extraClrScheme>
    <a:extraClrScheme>
      <a:clrScheme name="1_很不错的模版 3">
        <a:dk1>
          <a:srgbClr val="2A4F86"/>
        </a:dk1>
        <a:lt1>
          <a:srgbClr val="FFFFFF"/>
        </a:lt1>
        <a:dk2>
          <a:srgbClr val="3E68D0"/>
        </a:dk2>
        <a:lt2>
          <a:srgbClr val="D3D9DD"/>
        </a:lt2>
        <a:accent1>
          <a:srgbClr val="6C89DA"/>
        </a:accent1>
        <a:accent2>
          <a:srgbClr val="8FAFE9"/>
        </a:accent2>
        <a:accent3>
          <a:srgbClr val="FFFFFF"/>
        </a:accent3>
        <a:accent4>
          <a:srgbClr val="224272"/>
        </a:accent4>
        <a:accent5>
          <a:srgbClr val="BAC4EA"/>
        </a:accent5>
        <a:accent6>
          <a:srgbClr val="819ED3"/>
        </a:accent6>
        <a:hlink>
          <a:srgbClr val="57ABA3"/>
        </a:hlink>
        <a:folHlink>
          <a:srgbClr val="85819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a:spPr>
      <a:bodyPr/>
      <a:lstStyle>
        <a:defPPr algn="l">
          <a:spcBef>
            <a:spcPct val="20000"/>
          </a:spcBef>
          <a:defRPr sz="2800" dirty="0">
            <a:solidFill>
              <a:srgbClr val="0000FF"/>
            </a:solidFill>
            <a:latin typeface="华文仿宋" panose="02010600040101010101" pitchFamily="2" charset="-122"/>
            <a:ea typeface="华文仿宋" panose="02010600040101010101" pitchFamily="2" charset="-122"/>
          </a:defRPr>
        </a:defPPr>
      </a:lstStyle>
    </a:spDef>
    <a:txDef>
      <a:spPr>
        <a:noFill/>
      </a:spPr>
      <a:bodyPr wrap="square" rtlCol="0">
        <a:spAutoFit/>
      </a:bodyPr>
      <a:lstStyle>
        <a:defPPr algn="l">
          <a:defRPr sz="2400" b="0" dirty="0" smtClean="0">
            <a:solidFill>
              <a:schemeClr val="tx1">
                <a:lumMod val="95000"/>
                <a:lumOff val="5000"/>
              </a:schemeClr>
            </a:solidFill>
            <a:latin typeface="+mn-ea"/>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很不错的模版</Template>
  <TotalTime>15771</TotalTime>
  <Words>2970</Words>
  <Application>Microsoft Office PowerPoint</Application>
  <PresentationFormat>全屏显示(4:3)</PresentationFormat>
  <Paragraphs>402</Paragraphs>
  <Slides>54</Slides>
  <Notes>5</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3</vt:i4>
      </vt:variant>
      <vt:variant>
        <vt:lpstr>幻灯片标题</vt:lpstr>
      </vt:variant>
      <vt:variant>
        <vt:i4>54</vt:i4>
      </vt:variant>
    </vt:vector>
  </HeadingPairs>
  <TitlesOfParts>
    <vt:vector size="74" baseType="lpstr">
      <vt:lpstr>仿宋</vt:lpstr>
      <vt:lpstr>黑体</vt:lpstr>
      <vt:lpstr>华文仿宋</vt:lpstr>
      <vt:lpstr>华文宋体</vt:lpstr>
      <vt:lpstr>楷体_GB2312</vt:lpstr>
      <vt:lpstr>宋体</vt:lpstr>
      <vt:lpstr>Arial</vt:lpstr>
      <vt:lpstr>Calibri</vt:lpstr>
      <vt:lpstr>Cambria Math</vt:lpstr>
      <vt:lpstr>Euclid</vt:lpstr>
      <vt:lpstr>Tahoma</vt:lpstr>
      <vt:lpstr>Times New Roman</vt:lpstr>
      <vt:lpstr>Tw Cen MT</vt:lpstr>
      <vt:lpstr>Verdana</vt:lpstr>
      <vt:lpstr>Wingdings</vt:lpstr>
      <vt:lpstr>1_很不错的模版</vt:lpstr>
      <vt:lpstr>Office 主题​​</vt:lpstr>
      <vt:lpstr>Microsoft Word Picture</vt:lpstr>
      <vt:lpstr>Microsoft 公式 3.0</vt:lpstr>
      <vt:lpstr>Equation</vt:lpstr>
      <vt:lpstr>PowerPoint 演示文稿</vt:lpstr>
      <vt:lpstr>PowerPoint 演示文稿</vt:lpstr>
      <vt:lpstr>插值基函数</vt:lpstr>
      <vt:lpstr>PowerPoint 演示文稿</vt:lpstr>
      <vt:lpstr>PowerPoint 演示文稿</vt:lpstr>
      <vt:lpstr>PowerPoint 演示文稿</vt:lpstr>
      <vt:lpstr>PowerPoint 演示文稿</vt:lpstr>
      <vt:lpstr>PowerPoint 演示文稿</vt:lpstr>
      <vt:lpstr>PowerPoint 演示文稿</vt:lpstr>
      <vt:lpstr>（1）直线拟合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其它类型拟合问题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直线拟合程序  LineNihe.m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本章教学要求及重点难点</vt:lpstr>
      <vt:lpstr>PowerPoint 演示文稿</vt:lpstr>
      <vt:lpstr>PowerPoint 演示文稿</vt:lpstr>
    </vt:vector>
  </TitlesOfParts>
  <Company>DEMI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Leo</dc:creator>
  <cp:lastModifiedBy>Fudong Ge</cp:lastModifiedBy>
  <cp:revision>2026</cp:revision>
  <dcterms:created xsi:type="dcterms:W3CDTF">2008-11-26T09:45:55Z</dcterms:created>
  <dcterms:modified xsi:type="dcterms:W3CDTF">2019-05-22T00:58:36Z</dcterms:modified>
</cp:coreProperties>
</file>