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0"/>
  </p:normalViewPr>
  <p:slideViewPr>
    <p:cSldViewPr snapToGrid="0" snapToObjects="1">
      <p:cViewPr varScale="1">
        <p:scale>
          <a:sx n="86" d="100"/>
          <a:sy n="8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A6FF7-3600-F043-91C3-04928B9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E6CEA-A24F-774B-AF31-53785883B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3A761-164F-9E40-887A-A53C1F6D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914A-04A2-D742-998E-9EC8D179EC48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CA1CE-EA0F-BB40-BDAE-3B324BC3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0DDD6-5376-AC48-A278-16A69D26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0F88-DD9F-904C-909F-1BD144D5C7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79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9140D-C5CD-4C4E-AAC9-11E27E70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49CEB1-D160-D743-9EE8-2AB3704F7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BA77A-08B6-D142-96BA-5D0CDFA6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914A-04A2-D742-998E-9EC8D179EC48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0E8F4-68C2-F44C-94CE-9C08C7F9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213B5-C9C9-C34A-814E-9C78BA14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0F88-DD9F-904C-909F-1BD144D5C7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36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C58379-56A4-F940-843F-4FF0ABACD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14ECA-6511-9745-BACD-A1EEAADF1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62069-CEB4-6249-B8B4-276ED314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914A-04A2-D742-998E-9EC8D179EC48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10AB4-1F61-F840-88CE-109D0AB3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0981A-2C77-5E4B-9903-132FBD76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0F88-DD9F-904C-909F-1BD144D5C7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62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1EBFC-5179-E44D-AA1E-D92D037E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D3012-6275-204F-A982-81F8A2C0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AEC3D-8C35-2E47-905D-189358AE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914A-04A2-D742-998E-9EC8D179EC48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25EAA-5F79-3249-917F-D025046F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36DDC-E3E6-1946-97AB-BFA925ED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0F88-DD9F-904C-909F-1BD144D5C7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3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1433A-583B-0B45-B884-0841C16E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CDBBF-1FE8-4746-A0F0-042E6AD1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A9F76-BBFF-6447-85B1-CABFEA6A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914A-04A2-D742-998E-9EC8D179EC48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81BA4-DE02-2743-972A-E209828B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EE2DF-E9A7-9249-9B7B-2BAC1D6F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0F88-DD9F-904C-909F-1BD144D5C7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69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7B820-BA4E-A548-9E65-9EA2D3A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819A7-584C-E945-BA14-36E2CEFC7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3CDC9-A72D-F54B-AB1D-8013A88E6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F65A0-3560-8547-8D5D-8AC439AC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914A-04A2-D742-998E-9EC8D179EC48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94A5B-E54A-F241-A3B7-6F31E555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5E35A-6A0A-114D-9E9A-9F4FC4B2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0F88-DD9F-904C-909F-1BD144D5C7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02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4E8EC-AD76-C444-8F08-179971F6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72C02-3910-9942-BFFD-1B11FC88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38486C-5E3E-E447-AE6D-639A270EA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C2FF46-CDA4-684E-976A-031E2770E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3CBE96-5698-F14E-A1D9-3DA39399A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296859-D567-E747-B43F-865BF088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914A-04A2-D742-998E-9EC8D179EC48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4BC3B6-54DC-F24D-8FC7-BB1A4B5C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91DA39-B8C1-5749-8E52-234C32F4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0F88-DD9F-904C-909F-1BD144D5C7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55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38BA2-8BBA-CD4C-94FC-D47F7360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66D60A-F8E8-E142-A543-944DFC26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914A-04A2-D742-998E-9EC8D179EC48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7F4F0-2B6A-1145-87B8-F6A23CE6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1474B0-BE36-E440-A76C-4F24D8DB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0F88-DD9F-904C-909F-1BD144D5C7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5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CE035A-5B4E-AA44-AC35-412CF9B4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914A-04A2-D742-998E-9EC8D179EC48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9D6FE9-16E9-9B45-87DE-9D4B34C0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4BF01-E632-4248-B81B-CABE08C7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0F88-DD9F-904C-909F-1BD144D5C7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40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FC346-B2BD-374C-A048-295210C7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57C0B-9F45-8F4C-9314-4B2DA2EFE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6E5BC-7148-DD4F-AE51-2B99E5AE6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C65FD-5658-254C-9B7D-1FCEB572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914A-04A2-D742-998E-9EC8D179EC48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45D59-5D96-184E-A65A-CC893621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9F5030-6116-AA4C-85C8-FAE82E51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0F88-DD9F-904C-909F-1BD144D5C7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89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A82CD-5C03-C742-B891-7C27902F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25886E-9139-A749-9D3D-73DECF56B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DB453-2DDD-4641-8A8D-00D44847E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E29C2-094A-264B-B8EB-0A14D60A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914A-04A2-D742-998E-9EC8D179EC48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F92AF-9DC4-1241-912B-4E471D47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DC0D6-97F3-E84D-AD7E-A139E79A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0F88-DD9F-904C-909F-1BD144D5C7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7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FD3D7C-7F9C-394E-9D61-8BD87DF9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0C06A-0333-8C40-9F5B-44A143C9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85650-0CFF-DD46-95F1-A9AE2C9C1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914A-04A2-D742-998E-9EC8D179EC48}" type="datetimeFigureOut">
              <a:rPr kumimoji="1" lang="zh-CN" altLang="en-US" smtClean="0"/>
              <a:t>2019/5/4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8954B-E1E0-D048-BADC-32E25821B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59288-7DD8-C841-AC96-C4553691D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0F88-DD9F-904C-909F-1BD144D5C7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6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25B5F718-330E-EE41-94E1-33C0941B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8458"/>
            <a:ext cx="12192000" cy="312108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44ED37-5AF4-C441-9DAC-C19C11D596D1}"/>
              </a:ext>
            </a:extLst>
          </p:cNvPr>
          <p:cNvSpPr/>
          <p:nvPr/>
        </p:nvSpPr>
        <p:spPr>
          <a:xfrm>
            <a:off x="8098971" y="1983178"/>
            <a:ext cx="3990110" cy="715051"/>
          </a:xfrm>
          <a:prstGeom prst="rect">
            <a:avLst/>
          </a:prstGeom>
          <a:noFill/>
          <a:ln>
            <a:solidFill>
              <a:srgbClr val="C0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76C066-3620-FA48-83E7-FE9848D1123A}"/>
              </a:ext>
            </a:extLst>
          </p:cNvPr>
          <p:cNvSpPr txBox="1"/>
          <p:nvPr/>
        </p:nvSpPr>
        <p:spPr>
          <a:xfrm>
            <a:off x="9123247" y="234070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Labeling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Progress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1DC3D8-18CE-3E45-900A-77C762577DDB}"/>
              </a:ext>
            </a:extLst>
          </p:cNvPr>
          <p:cNvSpPr txBox="1"/>
          <p:nvPr/>
        </p:nvSpPr>
        <p:spPr>
          <a:xfrm>
            <a:off x="2894716" y="322158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The two entities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A400CF-BB44-1C42-B34B-8A67709E8B8D}"/>
              </a:ext>
            </a:extLst>
          </p:cNvPr>
          <p:cNvSpPr txBox="1"/>
          <p:nvPr/>
        </p:nvSpPr>
        <p:spPr>
          <a:xfrm>
            <a:off x="5554826" y="498954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Relations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6BE3F0-4954-754E-97EC-4B726D91D951}"/>
              </a:ext>
            </a:extLst>
          </p:cNvPr>
          <p:cNvSpPr/>
          <p:nvPr/>
        </p:nvSpPr>
        <p:spPr>
          <a:xfrm>
            <a:off x="486466" y="3994358"/>
            <a:ext cx="11430714" cy="995183"/>
          </a:xfrm>
          <a:prstGeom prst="rect">
            <a:avLst/>
          </a:prstGeom>
          <a:noFill/>
          <a:ln>
            <a:solidFill>
              <a:srgbClr val="C0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A9F9EF-9079-6246-8229-04CFE6C46B6D}"/>
              </a:ext>
            </a:extLst>
          </p:cNvPr>
          <p:cNvSpPr/>
          <p:nvPr/>
        </p:nvSpPr>
        <p:spPr>
          <a:xfrm>
            <a:off x="2689128" y="2792296"/>
            <a:ext cx="638689" cy="369332"/>
          </a:xfrm>
          <a:prstGeom prst="rect">
            <a:avLst/>
          </a:prstGeom>
          <a:noFill/>
          <a:ln>
            <a:solidFill>
              <a:srgbClr val="C0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21BE09-95FD-834A-8813-0C1563A92070}"/>
              </a:ext>
            </a:extLst>
          </p:cNvPr>
          <p:cNvSpPr/>
          <p:nvPr/>
        </p:nvSpPr>
        <p:spPr>
          <a:xfrm>
            <a:off x="3770918" y="2792296"/>
            <a:ext cx="921003" cy="369332"/>
          </a:xfrm>
          <a:prstGeom prst="rect">
            <a:avLst/>
          </a:prstGeom>
          <a:noFill/>
          <a:ln>
            <a:solidFill>
              <a:srgbClr val="C0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92FF2-4441-A94B-85EC-73177A4EE1EF}"/>
              </a:ext>
            </a:extLst>
          </p:cNvPr>
          <p:cNvSpPr/>
          <p:nvPr/>
        </p:nvSpPr>
        <p:spPr>
          <a:xfrm>
            <a:off x="164892" y="3994358"/>
            <a:ext cx="321575" cy="367780"/>
          </a:xfrm>
          <a:prstGeom prst="rect">
            <a:avLst/>
          </a:prstGeom>
          <a:noFill/>
          <a:ln>
            <a:solidFill>
              <a:srgbClr val="C0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6349949-4B7E-3443-B48B-6B6B7702B393}"/>
              </a:ext>
            </a:extLst>
          </p:cNvPr>
          <p:cNvCxnSpPr>
            <a:cxnSpLocks/>
          </p:cNvCxnSpPr>
          <p:nvPr/>
        </p:nvCxnSpPr>
        <p:spPr>
          <a:xfrm flipH="1" flipV="1">
            <a:off x="325679" y="4362139"/>
            <a:ext cx="160786" cy="996734"/>
          </a:xfrm>
          <a:prstGeom prst="straightConnector1">
            <a:avLst/>
          </a:prstGeom>
          <a:ln w="31750">
            <a:solidFill>
              <a:srgbClr val="C0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1F82DF8-2EEA-E240-97EF-3C5A67B2D0FE}"/>
              </a:ext>
            </a:extLst>
          </p:cNvPr>
          <p:cNvSpPr txBox="1"/>
          <p:nvPr/>
        </p:nvSpPr>
        <p:spPr>
          <a:xfrm>
            <a:off x="164892" y="5393654"/>
            <a:ext cx="3207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Checked if the relation is right 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or you changed the relation.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5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敏学</dc:creator>
  <cp:lastModifiedBy>张 敏学</cp:lastModifiedBy>
  <cp:revision>2</cp:revision>
  <dcterms:created xsi:type="dcterms:W3CDTF">2019-05-04T13:17:31Z</dcterms:created>
  <dcterms:modified xsi:type="dcterms:W3CDTF">2019-05-04T13:29:01Z</dcterms:modified>
</cp:coreProperties>
</file>