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463E-8DDE-E97A-FB07-E0CACA48D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6160F-72D4-31FF-2AE2-4967279D2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9635-BC48-32F0-A574-B6AB4A5C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CD85-090B-4206-8FE3-2FF94036341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04A48-59BD-E687-FAC9-843E9082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D4C6-4611-C252-48B2-F430BF04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87C-5A77-407B-B7F6-0410C59C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2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45E6-2A51-2182-D827-1A366DF5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1FA61-C0AA-404D-D137-47C882DE0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2AA4-7F2B-3AD1-BAF7-196F5EE3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CD85-090B-4206-8FE3-2FF94036341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6EDF0-97DE-57F4-D1C8-3E9EE35B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3BDB4-8810-2BF4-83AD-285EE710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87C-5A77-407B-B7F6-0410C59C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2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CEB5B-C714-E05E-F74C-B1F6D019C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10111-CCC3-152E-2E54-059D9618E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6A3A2-E093-1C5B-C1AE-CBFDBE40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CD85-090B-4206-8FE3-2FF94036341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958F0-EFE5-B6A8-0467-A9D0A4E1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FAD5-9B0C-2F67-C06A-F4EA3549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87C-5A77-407B-B7F6-0410C59C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9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8B28-43CE-8943-567A-CCEFAE6B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8D83-F3A4-29AF-33E2-F92B0C3C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9F5F2-5919-1F53-5742-1DA81F12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CD85-090B-4206-8FE3-2FF94036341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A6FA-6251-ACCC-57DE-5BE31C56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085B7-7ED0-5CD0-04AB-5865FCB2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87C-5A77-407B-B7F6-0410C59C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8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13C9-C677-C9E6-E2ED-D4CC416E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E2465-E7D6-B215-D034-D46C94322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4F33C-CF24-C6BD-B826-F340D89D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CD85-090B-4206-8FE3-2FF94036341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F9AE6-4ED9-759C-7D10-E89B707E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A07B-AC7A-8F35-12E9-524F9DC6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87C-5A77-407B-B7F6-0410C59C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503D-0DEC-A42F-6E8D-20C519CC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FA59-D42F-8452-2126-C4C3566DF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F87EE-D7CC-4FD4-6234-7EC9D9539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300F7-9361-F62D-D575-9B7859E6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CD85-090B-4206-8FE3-2FF94036341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165D4-DFBA-C5E1-64F9-B0BD3F7D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A1D8-5924-5455-9B52-E0A4CAE1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87C-5A77-407B-B7F6-0410C59C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2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7099-9BDD-D2EF-9079-EAF8AD53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77B97-D688-4018-9E74-18F615211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FC755-E59E-90F2-5AFD-BADAB900A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21851-D8AF-60B4-3721-B9E191792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10C09-C71A-4B04-2717-59E7DB06A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BA312-B879-4139-C7A1-64375339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CD85-090B-4206-8FE3-2FF94036341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44018-1FA4-399E-E248-8AB846D4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8CE4B-8497-436F-19B3-FE05BEFE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87C-5A77-407B-B7F6-0410C59C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1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1227-5E00-3B60-92CB-2F762D3F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B1A59-5073-A8B4-ED8B-270BBCCD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CD85-090B-4206-8FE3-2FF94036341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F86EA-277E-2D1A-9FF8-AC8E672E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6FFB5-47D7-EAC8-671C-23D77191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87C-5A77-407B-B7F6-0410C59C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9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05A4C-35BE-99C2-9ABB-150480B5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CD85-090B-4206-8FE3-2FF94036341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AB2D8-6A67-C01F-2482-C783C1BF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B1EB7-D0A3-5540-CE48-C2BD4BC9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87C-5A77-407B-B7F6-0410C59C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3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315A-DE2F-EE76-C26B-9395D0E7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72B07-814A-90DD-63A6-2D3CE02D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48A6-BBDC-3AE1-6344-C4FD7F741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68ED3-9EA6-02A0-2A2C-BC7D485A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CD85-090B-4206-8FE3-2FF94036341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36AFA-2293-3308-12D4-575C76CF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6E9E7-7018-48AE-A980-3B539D3D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87C-5A77-407B-B7F6-0410C59C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4AE6-10A9-7AED-F939-7CD4177A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99C68-CE32-378D-DDB5-CAB5BCD1E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A00BA-0C23-3F35-1BF5-37AE95689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90085-027C-D772-65C9-2837B127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CD85-090B-4206-8FE3-2FF94036341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EB48C-7E4F-6868-5ECC-0C51AA8E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1DD64-7CE9-C9CC-3FC2-361FD16C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987C-5A77-407B-B7F6-0410C59C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6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7FB68-829E-CBC7-2D50-33BC75F4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98D3E-08BF-BA77-AB40-79127D490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9690-EDFF-67AF-1396-84C049F62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2FCD85-090B-4206-8FE3-2FF94036341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58396-45D6-5430-B9B5-D44B7BB36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84D54-3D75-CB53-2DFA-6B1609BB9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2987C-5A77-407B-B7F6-0410C59C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9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principal components&#10;&#10;Description automatically generated">
            <a:extLst>
              <a:ext uri="{FF2B5EF4-FFF2-40B4-BE49-F238E27FC236}">
                <a16:creationId xmlns:a16="http://schemas.microsoft.com/office/drawing/2014/main" id="{31254FAD-BD87-D88F-EDC4-237C66F01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50" y="1931555"/>
            <a:ext cx="3531342" cy="3554845"/>
          </a:xfrm>
          <a:prstGeom prst="rect">
            <a:avLst/>
          </a:prstGeom>
        </p:spPr>
      </p:pic>
      <p:pic>
        <p:nvPicPr>
          <p:cNvPr id="19" name="Picture 18" descr="A diagram of a number of dots&#10;&#10;Description automatically generated">
            <a:extLst>
              <a:ext uri="{FF2B5EF4-FFF2-40B4-BE49-F238E27FC236}">
                <a16:creationId xmlns:a16="http://schemas.microsoft.com/office/drawing/2014/main" id="{AA72D09E-5DC9-3D39-A33A-C71BF9DAF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864" y="2089734"/>
            <a:ext cx="3519966" cy="3529585"/>
          </a:xfrm>
          <a:prstGeom prst="rect">
            <a:avLst/>
          </a:prstGeom>
        </p:spPr>
      </p:pic>
      <p:pic>
        <p:nvPicPr>
          <p:cNvPr id="21" name="Picture 20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CBF377C4-8034-7AD3-EF7C-9CF5E833A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5" y="2089734"/>
            <a:ext cx="4362415" cy="33966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E2ABCE0-953B-AFFC-F9C5-7F7C3994D3DF}"/>
              </a:ext>
            </a:extLst>
          </p:cNvPr>
          <p:cNvSpPr txBox="1"/>
          <p:nvPr/>
        </p:nvSpPr>
        <p:spPr>
          <a:xfrm>
            <a:off x="4442604" y="3124594"/>
            <a:ext cx="11645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094F53-B713-8DA1-3B4F-0918E87B38D3}"/>
              </a:ext>
            </a:extLst>
          </p:cNvPr>
          <p:cNvSpPr txBox="1"/>
          <p:nvPr/>
        </p:nvSpPr>
        <p:spPr>
          <a:xfrm>
            <a:off x="7539916" y="3124594"/>
            <a:ext cx="11645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4078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Momona Yamagami</dc:creator>
  <cp:lastModifiedBy>Momona Yamagami</cp:lastModifiedBy>
  <cp:revision>7</cp:revision>
  <dcterms:created xsi:type="dcterms:W3CDTF">2024-03-18T14:47:47Z</dcterms:created>
  <dcterms:modified xsi:type="dcterms:W3CDTF">2024-04-01T14:06:30Z</dcterms:modified>
</cp:coreProperties>
</file>