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Ahmad" userId="08bf024b-53c8-4974-8fd1-2380159baf35" providerId="ADAL" clId="{CCCCB806-0F9B-480B-B420-7A6907E2E557}"/>
    <pc:docChg chg="undo custSel addSld modSld">
      <pc:chgData name="Ali Ahmad" userId="08bf024b-53c8-4974-8fd1-2380159baf35" providerId="ADAL" clId="{CCCCB806-0F9B-480B-B420-7A6907E2E557}" dt="2023-07-08T12:43:01.905" v="433" actId="20577"/>
      <pc:docMkLst>
        <pc:docMk/>
      </pc:docMkLst>
      <pc:sldChg chg="modSp new mod">
        <pc:chgData name="Ali Ahmad" userId="08bf024b-53c8-4974-8fd1-2380159baf35" providerId="ADAL" clId="{CCCCB806-0F9B-480B-B420-7A6907E2E557}" dt="2023-07-08T12:38:57.262" v="21"/>
        <pc:sldMkLst>
          <pc:docMk/>
          <pc:sldMk cId="901363210" sldId="256"/>
        </pc:sldMkLst>
        <pc:spChg chg="mod">
          <ac:chgData name="Ali Ahmad" userId="08bf024b-53c8-4974-8fd1-2380159baf35" providerId="ADAL" clId="{CCCCB806-0F9B-480B-B420-7A6907E2E557}" dt="2023-07-08T12:38:43.548" v="19" actId="20577"/>
          <ac:spMkLst>
            <pc:docMk/>
            <pc:sldMk cId="901363210" sldId="256"/>
            <ac:spMk id="2" creationId="{2EFA53A9-9E98-602C-08FD-5CE96BD6D83A}"/>
          </ac:spMkLst>
        </pc:spChg>
        <pc:spChg chg="mod">
          <ac:chgData name="Ali Ahmad" userId="08bf024b-53c8-4974-8fd1-2380159baf35" providerId="ADAL" clId="{CCCCB806-0F9B-480B-B420-7A6907E2E557}" dt="2023-07-08T12:38:57.262" v="21"/>
          <ac:spMkLst>
            <pc:docMk/>
            <pc:sldMk cId="901363210" sldId="256"/>
            <ac:spMk id="3" creationId="{BB3C1846-EBB6-17F3-BDBE-753053988661}"/>
          </ac:spMkLst>
        </pc:spChg>
      </pc:sldChg>
      <pc:sldChg chg="modSp new mod">
        <pc:chgData name="Ali Ahmad" userId="08bf024b-53c8-4974-8fd1-2380159baf35" providerId="ADAL" clId="{CCCCB806-0F9B-480B-B420-7A6907E2E557}" dt="2023-07-08T12:39:26.566" v="59" actId="12"/>
        <pc:sldMkLst>
          <pc:docMk/>
          <pc:sldMk cId="4041437635" sldId="257"/>
        </pc:sldMkLst>
        <pc:spChg chg="mod">
          <ac:chgData name="Ali Ahmad" userId="08bf024b-53c8-4974-8fd1-2380159baf35" providerId="ADAL" clId="{CCCCB806-0F9B-480B-B420-7A6907E2E557}" dt="2023-07-08T12:39:02.897" v="49" actId="20577"/>
          <ac:spMkLst>
            <pc:docMk/>
            <pc:sldMk cId="4041437635" sldId="257"/>
            <ac:spMk id="2" creationId="{7B871728-D1B5-4A44-C7A9-E1F878A37DD8}"/>
          </ac:spMkLst>
        </pc:spChg>
        <pc:spChg chg="mod">
          <ac:chgData name="Ali Ahmad" userId="08bf024b-53c8-4974-8fd1-2380159baf35" providerId="ADAL" clId="{CCCCB806-0F9B-480B-B420-7A6907E2E557}" dt="2023-07-08T12:39:26.566" v="59" actId="12"/>
          <ac:spMkLst>
            <pc:docMk/>
            <pc:sldMk cId="4041437635" sldId="257"/>
            <ac:spMk id="3" creationId="{305A320D-A89A-AC98-5552-AAD98FEB17B7}"/>
          </ac:spMkLst>
        </pc:spChg>
      </pc:sldChg>
      <pc:sldChg chg="modSp new mod">
        <pc:chgData name="Ali Ahmad" userId="08bf024b-53c8-4974-8fd1-2380159baf35" providerId="ADAL" clId="{CCCCB806-0F9B-480B-B420-7A6907E2E557}" dt="2023-07-08T12:40:10.044" v="96" actId="313"/>
        <pc:sldMkLst>
          <pc:docMk/>
          <pc:sldMk cId="2771606492" sldId="258"/>
        </pc:sldMkLst>
        <pc:spChg chg="mod">
          <ac:chgData name="Ali Ahmad" userId="08bf024b-53c8-4974-8fd1-2380159baf35" providerId="ADAL" clId="{CCCCB806-0F9B-480B-B420-7A6907E2E557}" dt="2023-07-08T12:40:10.044" v="96" actId="313"/>
          <ac:spMkLst>
            <pc:docMk/>
            <pc:sldMk cId="2771606492" sldId="258"/>
            <ac:spMk id="2" creationId="{A1F2EE57-5EFB-C341-1C46-01E25C4CB5BD}"/>
          </ac:spMkLst>
        </pc:spChg>
        <pc:spChg chg="mod">
          <ac:chgData name="Ali Ahmad" userId="08bf024b-53c8-4974-8fd1-2380159baf35" providerId="ADAL" clId="{CCCCB806-0F9B-480B-B420-7A6907E2E557}" dt="2023-07-08T12:40:05.190" v="95" actId="27636"/>
          <ac:spMkLst>
            <pc:docMk/>
            <pc:sldMk cId="2771606492" sldId="258"/>
            <ac:spMk id="3" creationId="{DEAF7140-6631-2903-59A4-BF599772BE61}"/>
          </ac:spMkLst>
        </pc:spChg>
      </pc:sldChg>
      <pc:sldChg chg="modSp new mod">
        <pc:chgData name="Ali Ahmad" userId="08bf024b-53c8-4974-8fd1-2380159baf35" providerId="ADAL" clId="{CCCCB806-0F9B-480B-B420-7A6907E2E557}" dt="2023-07-08T12:43:01.905" v="433" actId="20577"/>
        <pc:sldMkLst>
          <pc:docMk/>
          <pc:sldMk cId="778938186" sldId="259"/>
        </pc:sldMkLst>
        <pc:spChg chg="mod">
          <ac:chgData name="Ali Ahmad" userId="08bf024b-53c8-4974-8fd1-2380159baf35" providerId="ADAL" clId="{CCCCB806-0F9B-480B-B420-7A6907E2E557}" dt="2023-07-08T12:40:47.003" v="135" actId="20577"/>
          <ac:spMkLst>
            <pc:docMk/>
            <pc:sldMk cId="778938186" sldId="259"/>
            <ac:spMk id="2" creationId="{799F4536-577B-0F2C-D3D5-A0C480DF2FA1}"/>
          </ac:spMkLst>
        </pc:spChg>
        <pc:spChg chg="mod">
          <ac:chgData name="Ali Ahmad" userId="08bf024b-53c8-4974-8fd1-2380159baf35" providerId="ADAL" clId="{CCCCB806-0F9B-480B-B420-7A6907E2E557}" dt="2023-07-08T12:43:01.905" v="433" actId="20577"/>
          <ac:spMkLst>
            <pc:docMk/>
            <pc:sldMk cId="778938186" sldId="259"/>
            <ac:spMk id="3" creationId="{9D35C157-D27C-7DBE-7884-E7EAA7A099A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C5B11-8DF7-753D-12EE-F7D09081C6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4C059AF-00F7-96D6-5A58-4325981EF8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489085-BBA9-6AB3-00F3-36CDC6ED008F}"/>
              </a:ext>
            </a:extLst>
          </p:cNvPr>
          <p:cNvSpPr>
            <a:spLocks noGrp="1"/>
          </p:cNvSpPr>
          <p:nvPr>
            <p:ph type="dt" sz="half" idx="10"/>
          </p:nvPr>
        </p:nvSpPr>
        <p:spPr/>
        <p:txBody>
          <a:bodyPr/>
          <a:lstStyle/>
          <a:p>
            <a:fld id="{AEF26A44-466D-4EB4-A218-7E164FE68CE7}" type="datetimeFigureOut">
              <a:rPr lang="en-US" smtClean="0"/>
              <a:t>7/8/2023</a:t>
            </a:fld>
            <a:endParaRPr lang="en-US"/>
          </a:p>
        </p:txBody>
      </p:sp>
      <p:sp>
        <p:nvSpPr>
          <p:cNvPr id="5" name="Footer Placeholder 4">
            <a:extLst>
              <a:ext uri="{FF2B5EF4-FFF2-40B4-BE49-F238E27FC236}">
                <a16:creationId xmlns:a16="http://schemas.microsoft.com/office/drawing/2014/main" id="{E88226CC-1C4A-14F7-FC6F-E8D9028608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8854DB-6AB5-4A3C-38E9-4703692F8E49}"/>
              </a:ext>
            </a:extLst>
          </p:cNvPr>
          <p:cNvSpPr>
            <a:spLocks noGrp="1"/>
          </p:cNvSpPr>
          <p:nvPr>
            <p:ph type="sldNum" sz="quarter" idx="12"/>
          </p:nvPr>
        </p:nvSpPr>
        <p:spPr/>
        <p:txBody>
          <a:bodyPr/>
          <a:lstStyle/>
          <a:p>
            <a:fld id="{E0381127-6BCE-4A98-8E0A-3F9B57CEEBAA}" type="slidenum">
              <a:rPr lang="en-US" smtClean="0"/>
              <a:t>‹#›</a:t>
            </a:fld>
            <a:endParaRPr lang="en-US"/>
          </a:p>
        </p:txBody>
      </p:sp>
    </p:spTree>
    <p:extLst>
      <p:ext uri="{BB962C8B-B14F-4D97-AF65-F5344CB8AC3E}">
        <p14:creationId xmlns:p14="http://schemas.microsoft.com/office/powerpoint/2010/main" val="2548788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CE5F9-B068-6AFB-5205-8886F81CF4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73A5438-A289-D26D-677D-B7AE11E9D4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F3028C-C56D-44AC-F001-11567A755811}"/>
              </a:ext>
            </a:extLst>
          </p:cNvPr>
          <p:cNvSpPr>
            <a:spLocks noGrp="1"/>
          </p:cNvSpPr>
          <p:nvPr>
            <p:ph type="dt" sz="half" idx="10"/>
          </p:nvPr>
        </p:nvSpPr>
        <p:spPr/>
        <p:txBody>
          <a:bodyPr/>
          <a:lstStyle/>
          <a:p>
            <a:fld id="{AEF26A44-466D-4EB4-A218-7E164FE68CE7}" type="datetimeFigureOut">
              <a:rPr lang="en-US" smtClean="0"/>
              <a:t>7/8/2023</a:t>
            </a:fld>
            <a:endParaRPr lang="en-US"/>
          </a:p>
        </p:txBody>
      </p:sp>
      <p:sp>
        <p:nvSpPr>
          <p:cNvPr id="5" name="Footer Placeholder 4">
            <a:extLst>
              <a:ext uri="{FF2B5EF4-FFF2-40B4-BE49-F238E27FC236}">
                <a16:creationId xmlns:a16="http://schemas.microsoft.com/office/drawing/2014/main" id="{63903E00-9E1E-6F6F-3BFD-E45D8EA90A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D2F8D8-CD51-C593-134C-D48017E01FB0}"/>
              </a:ext>
            </a:extLst>
          </p:cNvPr>
          <p:cNvSpPr>
            <a:spLocks noGrp="1"/>
          </p:cNvSpPr>
          <p:nvPr>
            <p:ph type="sldNum" sz="quarter" idx="12"/>
          </p:nvPr>
        </p:nvSpPr>
        <p:spPr/>
        <p:txBody>
          <a:bodyPr/>
          <a:lstStyle/>
          <a:p>
            <a:fld id="{E0381127-6BCE-4A98-8E0A-3F9B57CEEBAA}" type="slidenum">
              <a:rPr lang="en-US" smtClean="0"/>
              <a:t>‹#›</a:t>
            </a:fld>
            <a:endParaRPr lang="en-US"/>
          </a:p>
        </p:txBody>
      </p:sp>
    </p:spTree>
    <p:extLst>
      <p:ext uri="{BB962C8B-B14F-4D97-AF65-F5344CB8AC3E}">
        <p14:creationId xmlns:p14="http://schemas.microsoft.com/office/powerpoint/2010/main" val="3760482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8B1568-4CB0-C7A2-5E01-E0C0A3D39C4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651E8F8-F81E-C340-09B6-B287829FC0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A03A97-4239-EF09-D87F-D626267AAEE9}"/>
              </a:ext>
            </a:extLst>
          </p:cNvPr>
          <p:cNvSpPr>
            <a:spLocks noGrp="1"/>
          </p:cNvSpPr>
          <p:nvPr>
            <p:ph type="dt" sz="half" idx="10"/>
          </p:nvPr>
        </p:nvSpPr>
        <p:spPr/>
        <p:txBody>
          <a:bodyPr/>
          <a:lstStyle/>
          <a:p>
            <a:fld id="{AEF26A44-466D-4EB4-A218-7E164FE68CE7}" type="datetimeFigureOut">
              <a:rPr lang="en-US" smtClean="0"/>
              <a:t>7/8/2023</a:t>
            </a:fld>
            <a:endParaRPr lang="en-US"/>
          </a:p>
        </p:txBody>
      </p:sp>
      <p:sp>
        <p:nvSpPr>
          <p:cNvPr id="5" name="Footer Placeholder 4">
            <a:extLst>
              <a:ext uri="{FF2B5EF4-FFF2-40B4-BE49-F238E27FC236}">
                <a16:creationId xmlns:a16="http://schemas.microsoft.com/office/drawing/2014/main" id="{23419B65-4A32-E875-00C1-0AB5FCD9E9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BEDDC2-E637-92B1-70DE-660E5071827A}"/>
              </a:ext>
            </a:extLst>
          </p:cNvPr>
          <p:cNvSpPr>
            <a:spLocks noGrp="1"/>
          </p:cNvSpPr>
          <p:nvPr>
            <p:ph type="sldNum" sz="quarter" idx="12"/>
          </p:nvPr>
        </p:nvSpPr>
        <p:spPr/>
        <p:txBody>
          <a:bodyPr/>
          <a:lstStyle/>
          <a:p>
            <a:fld id="{E0381127-6BCE-4A98-8E0A-3F9B57CEEBAA}" type="slidenum">
              <a:rPr lang="en-US" smtClean="0"/>
              <a:t>‹#›</a:t>
            </a:fld>
            <a:endParaRPr lang="en-US"/>
          </a:p>
        </p:txBody>
      </p:sp>
    </p:spTree>
    <p:extLst>
      <p:ext uri="{BB962C8B-B14F-4D97-AF65-F5344CB8AC3E}">
        <p14:creationId xmlns:p14="http://schemas.microsoft.com/office/powerpoint/2010/main" val="1475411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9EC95-3635-F1CD-6A23-9865272C17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53DB6D-E42B-7D05-8E5D-0B22794F38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9C4E1E-0604-13DD-78B7-ABEE29EF4E5D}"/>
              </a:ext>
            </a:extLst>
          </p:cNvPr>
          <p:cNvSpPr>
            <a:spLocks noGrp="1"/>
          </p:cNvSpPr>
          <p:nvPr>
            <p:ph type="dt" sz="half" idx="10"/>
          </p:nvPr>
        </p:nvSpPr>
        <p:spPr/>
        <p:txBody>
          <a:bodyPr/>
          <a:lstStyle/>
          <a:p>
            <a:fld id="{AEF26A44-466D-4EB4-A218-7E164FE68CE7}" type="datetimeFigureOut">
              <a:rPr lang="en-US" smtClean="0"/>
              <a:t>7/8/2023</a:t>
            </a:fld>
            <a:endParaRPr lang="en-US"/>
          </a:p>
        </p:txBody>
      </p:sp>
      <p:sp>
        <p:nvSpPr>
          <p:cNvPr id="5" name="Footer Placeholder 4">
            <a:extLst>
              <a:ext uri="{FF2B5EF4-FFF2-40B4-BE49-F238E27FC236}">
                <a16:creationId xmlns:a16="http://schemas.microsoft.com/office/drawing/2014/main" id="{D2DBD830-DE86-4A87-C317-2F0CD9C35C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E5A62F-0AB0-C3CC-7E76-2E62F5C0D259}"/>
              </a:ext>
            </a:extLst>
          </p:cNvPr>
          <p:cNvSpPr>
            <a:spLocks noGrp="1"/>
          </p:cNvSpPr>
          <p:nvPr>
            <p:ph type="sldNum" sz="quarter" idx="12"/>
          </p:nvPr>
        </p:nvSpPr>
        <p:spPr/>
        <p:txBody>
          <a:bodyPr/>
          <a:lstStyle/>
          <a:p>
            <a:fld id="{E0381127-6BCE-4A98-8E0A-3F9B57CEEBAA}" type="slidenum">
              <a:rPr lang="en-US" smtClean="0"/>
              <a:t>‹#›</a:t>
            </a:fld>
            <a:endParaRPr lang="en-US"/>
          </a:p>
        </p:txBody>
      </p:sp>
    </p:spTree>
    <p:extLst>
      <p:ext uri="{BB962C8B-B14F-4D97-AF65-F5344CB8AC3E}">
        <p14:creationId xmlns:p14="http://schemas.microsoft.com/office/powerpoint/2010/main" val="31603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FE02F-7442-19B7-4FA2-E6C97DEA4A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AEAA94-C798-9612-8C02-E87EC9C374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46DD58-E3E5-332F-FB01-06C9F5B77859}"/>
              </a:ext>
            </a:extLst>
          </p:cNvPr>
          <p:cNvSpPr>
            <a:spLocks noGrp="1"/>
          </p:cNvSpPr>
          <p:nvPr>
            <p:ph type="dt" sz="half" idx="10"/>
          </p:nvPr>
        </p:nvSpPr>
        <p:spPr/>
        <p:txBody>
          <a:bodyPr/>
          <a:lstStyle/>
          <a:p>
            <a:fld id="{AEF26A44-466D-4EB4-A218-7E164FE68CE7}" type="datetimeFigureOut">
              <a:rPr lang="en-US" smtClean="0"/>
              <a:t>7/8/2023</a:t>
            </a:fld>
            <a:endParaRPr lang="en-US"/>
          </a:p>
        </p:txBody>
      </p:sp>
      <p:sp>
        <p:nvSpPr>
          <p:cNvPr id="5" name="Footer Placeholder 4">
            <a:extLst>
              <a:ext uri="{FF2B5EF4-FFF2-40B4-BE49-F238E27FC236}">
                <a16:creationId xmlns:a16="http://schemas.microsoft.com/office/drawing/2014/main" id="{39C768D2-8A0C-FEF2-9BE5-63A2DBFAD7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692BB4-61BF-CF40-72CB-8D900440AE25}"/>
              </a:ext>
            </a:extLst>
          </p:cNvPr>
          <p:cNvSpPr>
            <a:spLocks noGrp="1"/>
          </p:cNvSpPr>
          <p:nvPr>
            <p:ph type="sldNum" sz="quarter" idx="12"/>
          </p:nvPr>
        </p:nvSpPr>
        <p:spPr/>
        <p:txBody>
          <a:bodyPr/>
          <a:lstStyle/>
          <a:p>
            <a:fld id="{E0381127-6BCE-4A98-8E0A-3F9B57CEEBAA}" type="slidenum">
              <a:rPr lang="en-US" smtClean="0"/>
              <a:t>‹#›</a:t>
            </a:fld>
            <a:endParaRPr lang="en-US"/>
          </a:p>
        </p:txBody>
      </p:sp>
    </p:spTree>
    <p:extLst>
      <p:ext uri="{BB962C8B-B14F-4D97-AF65-F5344CB8AC3E}">
        <p14:creationId xmlns:p14="http://schemas.microsoft.com/office/powerpoint/2010/main" val="3843915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0E091-FEDE-BA0D-9EA6-1EA875660E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7AAB33-F9BA-D34D-D515-020D8678FF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97E634-C884-C228-2F41-4AB2EF5E2A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DC467D9-F401-282E-AC33-48225D8A7E7F}"/>
              </a:ext>
            </a:extLst>
          </p:cNvPr>
          <p:cNvSpPr>
            <a:spLocks noGrp="1"/>
          </p:cNvSpPr>
          <p:nvPr>
            <p:ph type="dt" sz="half" idx="10"/>
          </p:nvPr>
        </p:nvSpPr>
        <p:spPr/>
        <p:txBody>
          <a:bodyPr/>
          <a:lstStyle/>
          <a:p>
            <a:fld id="{AEF26A44-466D-4EB4-A218-7E164FE68CE7}" type="datetimeFigureOut">
              <a:rPr lang="en-US" smtClean="0"/>
              <a:t>7/8/2023</a:t>
            </a:fld>
            <a:endParaRPr lang="en-US"/>
          </a:p>
        </p:txBody>
      </p:sp>
      <p:sp>
        <p:nvSpPr>
          <p:cNvPr id="6" name="Footer Placeholder 5">
            <a:extLst>
              <a:ext uri="{FF2B5EF4-FFF2-40B4-BE49-F238E27FC236}">
                <a16:creationId xmlns:a16="http://schemas.microsoft.com/office/drawing/2014/main" id="{7A2E9CBC-1814-88F4-9428-FA7D240B45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CF1D06-9BEF-D29F-35BE-E4127C30B9CC}"/>
              </a:ext>
            </a:extLst>
          </p:cNvPr>
          <p:cNvSpPr>
            <a:spLocks noGrp="1"/>
          </p:cNvSpPr>
          <p:nvPr>
            <p:ph type="sldNum" sz="quarter" idx="12"/>
          </p:nvPr>
        </p:nvSpPr>
        <p:spPr/>
        <p:txBody>
          <a:bodyPr/>
          <a:lstStyle/>
          <a:p>
            <a:fld id="{E0381127-6BCE-4A98-8E0A-3F9B57CEEBAA}" type="slidenum">
              <a:rPr lang="en-US" smtClean="0"/>
              <a:t>‹#›</a:t>
            </a:fld>
            <a:endParaRPr lang="en-US"/>
          </a:p>
        </p:txBody>
      </p:sp>
    </p:spTree>
    <p:extLst>
      <p:ext uri="{BB962C8B-B14F-4D97-AF65-F5344CB8AC3E}">
        <p14:creationId xmlns:p14="http://schemas.microsoft.com/office/powerpoint/2010/main" val="4164732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01DC0-DE8E-0AB4-0510-9743932691D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37AB901-7603-7E63-2B0D-4A87C5D022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0C7ABE-807E-67FC-368C-EF7126864B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C5A4EC9-2277-F489-70DE-B1F6FE61BC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5A4C9D-F9F0-4D48-1AC7-831EE67E7B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AE19A73-495E-3433-7A27-326D82BAAFBC}"/>
              </a:ext>
            </a:extLst>
          </p:cNvPr>
          <p:cNvSpPr>
            <a:spLocks noGrp="1"/>
          </p:cNvSpPr>
          <p:nvPr>
            <p:ph type="dt" sz="half" idx="10"/>
          </p:nvPr>
        </p:nvSpPr>
        <p:spPr/>
        <p:txBody>
          <a:bodyPr/>
          <a:lstStyle/>
          <a:p>
            <a:fld id="{AEF26A44-466D-4EB4-A218-7E164FE68CE7}" type="datetimeFigureOut">
              <a:rPr lang="en-US" smtClean="0"/>
              <a:t>7/8/2023</a:t>
            </a:fld>
            <a:endParaRPr lang="en-US"/>
          </a:p>
        </p:txBody>
      </p:sp>
      <p:sp>
        <p:nvSpPr>
          <p:cNvPr id="8" name="Footer Placeholder 7">
            <a:extLst>
              <a:ext uri="{FF2B5EF4-FFF2-40B4-BE49-F238E27FC236}">
                <a16:creationId xmlns:a16="http://schemas.microsoft.com/office/drawing/2014/main" id="{6656D6EF-F05E-1138-B8F5-5007A6232F1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47907A-D8F0-A1FC-2B3B-7FE420F04CB9}"/>
              </a:ext>
            </a:extLst>
          </p:cNvPr>
          <p:cNvSpPr>
            <a:spLocks noGrp="1"/>
          </p:cNvSpPr>
          <p:nvPr>
            <p:ph type="sldNum" sz="quarter" idx="12"/>
          </p:nvPr>
        </p:nvSpPr>
        <p:spPr/>
        <p:txBody>
          <a:bodyPr/>
          <a:lstStyle/>
          <a:p>
            <a:fld id="{E0381127-6BCE-4A98-8E0A-3F9B57CEEBAA}" type="slidenum">
              <a:rPr lang="en-US" smtClean="0"/>
              <a:t>‹#›</a:t>
            </a:fld>
            <a:endParaRPr lang="en-US"/>
          </a:p>
        </p:txBody>
      </p:sp>
    </p:spTree>
    <p:extLst>
      <p:ext uri="{BB962C8B-B14F-4D97-AF65-F5344CB8AC3E}">
        <p14:creationId xmlns:p14="http://schemas.microsoft.com/office/powerpoint/2010/main" val="3183202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CBAD3-8D90-BCF7-C7C0-8EC4E3580E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E44CF3-2D20-031F-E20E-5FD254E88881}"/>
              </a:ext>
            </a:extLst>
          </p:cNvPr>
          <p:cNvSpPr>
            <a:spLocks noGrp="1"/>
          </p:cNvSpPr>
          <p:nvPr>
            <p:ph type="dt" sz="half" idx="10"/>
          </p:nvPr>
        </p:nvSpPr>
        <p:spPr/>
        <p:txBody>
          <a:bodyPr/>
          <a:lstStyle/>
          <a:p>
            <a:fld id="{AEF26A44-466D-4EB4-A218-7E164FE68CE7}" type="datetimeFigureOut">
              <a:rPr lang="en-US" smtClean="0"/>
              <a:t>7/8/2023</a:t>
            </a:fld>
            <a:endParaRPr lang="en-US"/>
          </a:p>
        </p:txBody>
      </p:sp>
      <p:sp>
        <p:nvSpPr>
          <p:cNvPr id="4" name="Footer Placeholder 3">
            <a:extLst>
              <a:ext uri="{FF2B5EF4-FFF2-40B4-BE49-F238E27FC236}">
                <a16:creationId xmlns:a16="http://schemas.microsoft.com/office/drawing/2014/main" id="{8D5AE0DD-AEDB-549A-7E1E-777045AFE1D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7E77E4-1118-BF00-A927-84F091985892}"/>
              </a:ext>
            </a:extLst>
          </p:cNvPr>
          <p:cNvSpPr>
            <a:spLocks noGrp="1"/>
          </p:cNvSpPr>
          <p:nvPr>
            <p:ph type="sldNum" sz="quarter" idx="12"/>
          </p:nvPr>
        </p:nvSpPr>
        <p:spPr/>
        <p:txBody>
          <a:bodyPr/>
          <a:lstStyle/>
          <a:p>
            <a:fld id="{E0381127-6BCE-4A98-8E0A-3F9B57CEEBAA}" type="slidenum">
              <a:rPr lang="en-US" smtClean="0"/>
              <a:t>‹#›</a:t>
            </a:fld>
            <a:endParaRPr lang="en-US"/>
          </a:p>
        </p:txBody>
      </p:sp>
    </p:spTree>
    <p:extLst>
      <p:ext uri="{BB962C8B-B14F-4D97-AF65-F5344CB8AC3E}">
        <p14:creationId xmlns:p14="http://schemas.microsoft.com/office/powerpoint/2010/main" val="309226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ABE4E5-66D7-A39E-8194-78FE289A21C0}"/>
              </a:ext>
            </a:extLst>
          </p:cNvPr>
          <p:cNvSpPr>
            <a:spLocks noGrp="1"/>
          </p:cNvSpPr>
          <p:nvPr>
            <p:ph type="dt" sz="half" idx="10"/>
          </p:nvPr>
        </p:nvSpPr>
        <p:spPr/>
        <p:txBody>
          <a:bodyPr/>
          <a:lstStyle/>
          <a:p>
            <a:fld id="{AEF26A44-466D-4EB4-A218-7E164FE68CE7}" type="datetimeFigureOut">
              <a:rPr lang="en-US" smtClean="0"/>
              <a:t>7/8/2023</a:t>
            </a:fld>
            <a:endParaRPr lang="en-US"/>
          </a:p>
        </p:txBody>
      </p:sp>
      <p:sp>
        <p:nvSpPr>
          <p:cNvPr id="3" name="Footer Placeholder 2">
            <a:extLst>
              <a:ext uri="{FF2B5EF4-FFF2-40B4-BE49-F238E27FC236}">
                <a16:creationId xmlns:a16="http://schemas.microsoft.com/office/drawing/2014/main" id="{57CFEC40-2C16-EBDB-4394-ED06A481133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2343F9-6691-1276-A6A8-FA30A0052A22}"/>
              </a:ext>
            </a:extLst>
          </p:cNvPr>
          <p:cNvSpPr>
            <a:spLocks noGrp="1"/>
          </p:cNvSpPr>
          <p:nvPr>
            <p:ph type="sldNum" sz="quarter" idx="12"/>
          </p:nvPr>
        </p:nvSpPr>
        <p:spPr/>
        <p:txBody>
          <a:bodyPr/>
          <a:lstStyle/>
          <a:p>
            <a:fld id="{E0381127-6BCE-4A98-8E0A-3F9B57CEEBAA}" type="slidenum">
              <a:rPr lang="en-US" smtClean="0"/>
              <a:t>‹#›</a:t>
            </a:fld>
            <a:endParaRPr lang="en-US"/>
          </a:p>
        </p:txBody>
      </p:sp>
    </p:spTree>
    <p:extLst>
      <p:ext uri="{BB962C8B-B14F-4D97-AF65-F5344CB8AC3E}">
        <p14:creationId xmlns:p14="http://schemas.microsoft.com/office/powerpoint/2010/main" val="2025204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50AD2-19E7-36CE-3D65-3EB1F0DF56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471A493-6B78-7B33-25F5-E999CF1741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36D588-CBB7-17BA-62E4-66B99F95F1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CB85F0-2716-63F4-3592-43F8E5C2CC6F}"/>
              </a:ext>
            </a:extLst>
          </p:cNvPr>
          <p:cNvSpPr>
            <a:spLocks noGrp="1"/>
          </p:cNvSpPr>
          <p:nvPr>
            <p:ph type="dt" sz="half" idx="10"/>
          </p:nvPr>
        </p:nvSpPr>
        <p:spPr/>
        <p:txBody>
          <a:bodyPr/>
          <a:lstStyle/>
          <a:p>
            <a:fld id="{AEF26A44-466D-4EB4-A218-7E164FE68CE7}" type="datetimeFigureOut">
              <a:rPr lang="en-US" smtClean="0"/>
              <a:t>7/8/2023</a:t>
            </a:fld>
            <a:endParaRPr lang="en-US"/>
          </a:p>
        </p:txBody>
      </p:sp>
      <p:sp>
        <p:nvSpPr>
          <p:cNvPr id="6" name="Footer Placeholder 5">
            <a:extLst>
              <a:ext uri="{FF2B5EF4-FFF2-40B4-BE49-F238E27FC236}">
                <a16:creationId xmlns:a16="http://schemas.microsoft.com/office/drawing/2014/main" id="{17B2353A-BF5C-2474-E3A9-5FB367562A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88853B-67EA-D961-E2C3-D60920AEF7DB}"/>
              </a:ext>
            </a:extLst>
          </p:cNvPr>
          <p:cNvSpPr>
            <a:spLocks noGrp="1"/>
          </p:cNvSpPr>
          <p:nvPr>
            <p:ph type="sldNum" sz="quarter" idx="12"/>
          </p:nvPr>
        </p:nvSpPr>
        <p:spPr/>
        <p:txBody>
          <a:bodyPr/>
          <a:lstStyle/>
          <a:p>
            <a:fld id="{E0381127-6BCE-4A98-8E0A-3F9B57CEEBAA}" type="slidenum">
              <a:rPr lang="en-US" smtClean="0"/>
              <a:t>‹#›</a:t>
            </a:fld>
            <a:endParaRPr lang="en-US"/>
          </a:p>
        </p:txBody>
      </p:sp>
    </p:spTree>
    <p:extLst>
      <p:ext uri="{BB962C8B-B14F-4D97-AF65-F5344CB8AC3E}">
        <p14:creationId xmlns:p14="http://schemas.microsoft.com/office/powerpoint/2010/main" val="2776926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8F04E-0BF4-AE60-EF5B-2009EAC07D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0C41FE0-81F5-F2A5-E030-BBA78AD469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97B260-8385-0925-84E9-15F7879C37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C73BCA-6C47-A8DB-DC1D-CFFB0320EC97}"/>
              </a:ext>
            </a:extLst>
          </p:cNvPr>
          <p:cNvSpPr>
            <a:spLocks noGrp="1"/>
          </p:cNvSpPr>
          <p:nvPr>
            <p:ph type="dt" sz="half" idx="10"/>
          </p:nvPr>
        </p:nvSpPr>
        <p:spPr/>
        <p:txBody>
          <a:bodyPr/>
          <a:lstStyle/>
          <a:p>
            <a:fld id="{AEF26A44-466D-4EB4-A218-7E164FE68CE7}" type="datetimeFigureOut">
              <a:rPr lang="en-US" smtClean="0"/>
              <a:t>7/8/2023</a:t>
            </a:fld>
            <a:endParaRPr lang="en-US"/>
          </a:p>
        </p:txBody>
      </p:sp>
      <p:sp>
        <p:nvSpPr>
          <p:cNvPr id="6" name="Footer Placeholder 5">
            <a:extLst>
              <a:ext uri="{FF2B5EF4-FFF2-40B4-BE49-F238E27FC236}">
                <a16:creationId xmlns:a16="http://schemas.microsoft.com/office/drawing/2014/main" id="{3379BB4A-B8D9-170D-052A-DB89324278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D9C48D-7F93-B2BD-532E-006B92B47930}"/>
              </a:ext>
            </a:extLst>
          </p:cNvPr>
          <p:cNvSpPr>
            <a:spLocks noGrp="1"/>
          </p:cNvSpPr>
          <p:nvPr>
            <p:ph type="sldNum" sz="quarter" idx="12"/>
          </p:nvPr>
        </p:nvSpPr>
        <p:spPr/>
        <p:txBody>
          <a:bodyPr/>
          <a:lstStyle/>
          <a:p>
            <a:fld id="{E0381127-6BCE-4A98-8E0A-3F9B57CEEBAA}" type="slidenum">
              <a:rPr lang="en-US" smtClean="0"/>
              <a:t>‹#›</a:t>
            </a:fld>
            <a:endParaRPr lang="en-US"/>
          </a:p>
        </p:txBody>
      </p:sp>
    </p:spTree>
    <p:extLst>
      <p:ext uri="{BB962C8B-B14F-4D97-AF65-F5344CB8AC3E}">
        <p14:creationId xmlns:p14="http://schemas.microsoft.com/office/powerpoint/2010/main" val="731719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C1BCE7-EAB2-9FD5-D042-B36E31CDAB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E869A1-1D44-7ED0-2EBC-763EDB3FB8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3D0966-6162-7DA3-3025-1011E89801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F26A44-466D-4EB4-A218-7E164FE68CE7}" type="datetimeFigureOut">
              <a:rPr lang="en-US" smtClean="0"/>
              <a:t>7/8/2023</a:t>
            </a:fld>
            <a:endParaRPr lang="en-US"/>
          </a:p>
        </p:txBody>
      </p:sp>
      <p:sp>
        <p:nvSpPr>
          <p:cNvPr id="5" name="Footer Placeholder 4">
            <a:extLst>
              <a:ext uri="{FF2B5EF4-FFF2-40B4-BE49-F238E27FC236}">
                <a16:creationId xmlns:a16="http://schemas.microsoft.com/office/drawing/2014/main" id="{5B3816A5-625A-18C1-42E6-FB1DD1EC39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3D0394-FF38-B446-EB03-06E6CB35E2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381127-6BCE-4A98-8E0A-3F9B57CEEBAA}" type="slidenum">
              <a:rPr lang="en-US" smtClean="0"/>
              <a:t>‹#›</a:t>
            </a:fld>
            <a:endParaRPr lang="en-US"/>
          </a:p>
        </p:txBody>
      </p:sp>
    </p:spTree>
    <p:extLst>
      <p:ext uri="{BB962C8B-B14F-4D97-AF65-F5344CB8AC3E}">
        <p14:creationId xmlns:p14="http://schemas.microsoft.com/office/powerpoint/2010/main" val="39094289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A53A9-9E98-602C-08FD-5CE96BD6D83A}"/>
              </a:ext>
            </a:extLst>
          </p:cNvPr>
          <p:cNvSpPr>
            <a:spLocks noGrp="1"/>
          </p:cNvSpPr>
          <p:nvPr>
            <p:ph type="ctrTitle"/>
          </p:nvPr>
        </p:nvSpPr>
        <p:spPr/>
        <p:txBody>
          <a:bodyPr/>
          <a:lstStyle/>
          <a:p>
            <a:r>
              <a:rPr lang="en-US" dirty="0"/>
              <a:t>Data Problem #1</a:t>
            </a:r>
          </a:p>
        </p:txBody>
      </p:sp>
      <p:sp>
        <p:nvSpPr>
          <p:cNvPr id="3" name="Subtitle 2">
            <a:extLst>
              <a:ext uri="{FF2B5EF4-FFF2-40B4-BE49-F238E27FC236}">
                <a16:creationId xmlns:a16="http://schemas.microsoft.com/office/drawing/2014/main" id="{BB3C1846-EBB6-17F3-BDBE-753053988661}"/>
              </a:ext>
            </a:extLst>
          </p:cNvPr>
          <p:cNvSpPr>
            <a:spLocks noGrp="1"/>
          </p:cNvSpPr>
          <p:nvPr>
            <p:ph type="subTitle"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Visualizing Sales Performance for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Globex</a:t>
            </a:r>
            <a:r>
              <a:rPr lang="en-US" sz="1800" dirty="0">
                <a:effectLst/>
                <a:latin typeface="Calibri" panose="020F0502020204030204" pitchFamily="34" charset="0"/>
                <a:ea typeface="Calibri" panose="020F0502020204030204" pitchFamily="34" charset="0"/>
                <a:cs typeface="Times New Roman" panose="02020603050405020304" pitchFamily="18" charset="0"/>
              </a:rPr>
              <a:t> Retail</a:t>
            </a:r>
            <a:endParaRPr lang="en-US" dirty="0"/>
          </a:p>
        </p:txBody>
      </p:sp>
    </p:spTree>
    <p:extLst>
      <p:ext uri="{BB962C8B-B14F-4D97-AF65-F5344CB8AC3E}">
        <p14:creationId xmlns:p14="http://schemas.microsoft.com/office/powerpoint/2010/main" val="901363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71728-D1B5-4A44-C7A9-E1F878A37DD8}"/>
              </a:ext>
            </a:extLst>
          </p:cNvPr>
          <p:cNvSpPr>
            <a:spLocks noGrp="1"/>
          </p:cNvSpPr>
          <p:nvPr>
            <p:ph type="title"/>
          </p:nvPr>
        </p:nvSpPr>
        <p:spPr/>
        <p:txBody>
          <a:bodyPr/>
          <a:lstStyle/>
          <a:p>
            <a:r>
              <a:rPr lang="en-US" dirty="0"/>
              <a:t>Business Context</a:t>
            </a:r>
          </a:p>
        </p:txBody>
      </p:sp>
      <p:sp>
        <p:nvSpPr>
          <p:cNvPr id="3" name="Content Placeholder 2">
            <a:extLst>
              <a:ext uri="{FF2B5EF4-FFF2-40B4-BE49-F238E27FC236}">
                <a16:creationId xmlns:a16="http://schemas.microsoft.com/office/drawing/2014/main" id="{305A320D-A89A-AC98-5552-AAD98FEB17B7}"/>
              </a:ext>
            </a:extLst>
          </p:cNvPr>
          <p:cNvSpPr>
            <a:spLocks noGrp="1"/>
          </p:cNvSpPr>
          <p:nvPr>
            <p:ph idx="1"/>
          </p:nvPr>
        </p:nvSpPr>
        <p:spPr/>
        <p:txBody>
          <a:bodyPr>
            <a:normAutofit/>
          </a:bodyPr>
          <a:lstStyle/>
          <a:p>
            <a:pPr marL="0" indent="0" algn="ctr">
              <a:buNone/>
            </a:pPr>
            <a:r>
              <a:rPr lang="en-US" sz="3600" kern="100" dirty="0" err="1">
                <a:effectLst/>
                <a:latin typeface="Calibri" panose="020F0502020204030204" pitchFamily="34" charset="0"/>
                <a:ea typeface="Calibri" panose="020F0502020204030204" pitchFamily="34" charset="0"/>
                <a:cs typeface="Times New Roman" panose="02020603050405020304" pitchFamily="18" charset="0"/>
              </a:rPr>
              <a:t>Globex</a:t>
            </a:r>
            <a:r>
              <a:rPr lang="en-US" sz="3600" kern="100" dirty="0">
                <a:effectLst/>
                <a:latin typeface="Calibri" panose="020F0502020204030204" pitchFamily="34" charset="0"/>
                <a:ea typeface="Calibri" panose="020F0502020204030204" pitchFamily="34" charset="0"/>
                <a:cs typeface="Times New Roman" panose="02020603050405020304" pitchFamily="18" charset="0"/>
              </a:rPr>
              <a:t> Retail, a multinational corporation, wants to gain actionable insights into the sales performance of different product categories across their stores. This analysis will help optimize their marketing strategies and improve inventory management. As their trusty data analyst, it's our job to understand their requirements and deliver a data visualization that meets their needs.</a:t>
            </a:r>
          </a:p>
        </p:txBody>
      </p:sp>
    </p:spTree>
    <p:extLst>
      <p:ext uri="{BB962C8B-B14F-4D97-AF65-F5344CB8AC3E}">
        <p14:creationId xmlns:p14="http://schemas.microsoft.com/office/powerpoint/2010/main" val="4041437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2EE57-5EFB-C341-1C46-01E25C4CB5BD}"/>
              </a:ext>
            </a:extLst>
          </p:cNvPr>
          <p:cNvSpPr>
            <a:spLocks noGrp="1"/>
          </p:cNvSpPr>
          <p:nvPr>
            <p:ph type="title"/>
          </p:nvPr>
        </p:nvSpPr>
        <p:spPr/>
        <p:txBody>
          <a:bodyPr/>
          <a:lstStyle/>
          <a:p>
            <a:r>
              <a:rPr lang="en-US" dirty="0"/>
              <a:t>Summarized</a:t>
            </a:r>
          </a:p>
        </p:txBody>
      </p:sp>
      <p:sp>
        <p:nvSpPr>
          <p:cNvPr id="3" name="Content Placeholder 2">
            <a:extLst>
              <a:ext uri="{FF2B5EF4-FFF2-40B4-BE49-F238E27FC236}">
                <a16:creationId xmlns:a16="http://schemas.microsoft.com/office/drawing/2014/main" id="{DEAF7140-6631-2903-59A4-BF599772BE61}"/>
              </a:ext>
            </a:extLst>
          </p:cNvPr>
          <p:cNvSpPr>
            <a:spLocks noGrp="1"/>
          </p:cNvSpPr>
          <p:nvPr>
            <p:ph idx="1"/>
          </p:nvPr>
        </p:nvSpPr>
        <p:spPr/>
        <p:txBody>
          <a:bodyPr anchor="ctr">
            <a:normAutofit fontScale="92500" lnSpcReduction="10000"/>
          </a:bodyPr>
          <a:lstStyle/>
          <a:p>
            <a:pPr>
              <a:lnSpc>
                <a:spcPct val="107000"/>
              </a:lnSpc>
              <a:spcBef>
                <a:spcPts val="0"/>
              </a:spcBef>
              <a:spcAft>
                <a:spcPts val="800"/>
              </a:spcAft>
            </a:pP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Imagine you're a data analyst at </a:t>
            </a:r>
            <a:r>
              <a:rPr lang="en-US" sz="3200" kern="100" dirty="0" err="1">
                <a:effectLst/>
                <a:latin typeface="Calibri" panose="020F0502020204030204" pitchFamily="34" charset="0"/>
                <a:ea typeface="Calibri" panose="020F0502020204030204" pitchFamily="34" charset="0"/>
                <a:cs typeface="Times New Roman" panose="02020603050405020304" pitchFamily="18" charset="0"/>
              </a:rPr>
              <a:t>Globex</a:t>
            </a: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 Retail.</a:t>
            </a:r>
          </a:p>
          <a:p>
            <a:pPr>
              <a:lnSpc>
                <a:spcPct val="107000"/>
              </a:lnSpc>
              <a:spcBef>
                <a:spcPts val="0"/>
              </a:spcBef>
              <a:spcAft>
                <a:spcPts val="800"/>
              </a:spcAft>
            </a:pPr>
            <a:endParaRPr lang="en-US" sz="3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800"/>
              </a:spcAft>
            </a:pP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The marketing team wants to understand the sales distribution of different product categories across their stores.</a:t>
            </a:r>
          </a:p>
          <a:p>
            <a:pPr>
              <a:lnSpc>
                <a:spcPct val="107000"/>
              </a:lnSpc>
              <a:spcBef>
                <a:spcPts val="0"/>
              </a:spcBef>
              <a:spcAft>
                <a:spcPts val="800"/>
              </a:spcAft>
            </a:pPr>
            <a:endParaRPr lang="en-US" sz="3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800"/>
              </a:spcAft>
            </a:pP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They are interested in identifying top-selling categories, uncovering trends, and gaining insights for informed marketing decisions.</a:t>
            </a:r>
          </a:p>
        </p:txBody>
      </p:sp>
    </p:spTree>
    <p:extLst>
      <p:ext uri="{BB962C8B-B14F-4D97-AF65-F5344CB8AC3E}">
        <p14:creationId xmlns:p14="http://schemas.microsoft.com/office/powerpoint/2010/main" val="2771606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F4536-577B-0F2C-D3D5-A0C480DF2FA1}"/>
              </a:ext>
            </a:extLst>
          </p:cNvPr>
          <p:cNvSpPr>
            <a:spLocks noGrp="1"/>
          </p:cNvSpPr>
          <p:nvPr>
            <p:ph type="title"/>
          </p:nvPr>
        </p:nvSpPr>
        <p:spPr/>
        <p:txBody>
          <a:bodyPr/>
          <a:lstStyle/>
          <a:p>
            <a:r>
              <a:rPr lang="en-US" dirty="0"/>
              <a:t>Meeting With The Marketing Team</a:t>
            </a:r>
          </a:p>
        </p:txBody>
      </p:sp>
      <p:sp>
        <p:nvSpPr>
          <p:cNvPr id="3" name="Content Placeholder 2">
            <a:extLst>
              <a:ext uri="{FF2B5EF4-FFF2-40B4-BE49-F238E27FC236}">
                <a16:creationId xmlns:a16="http://schemas.microsoft.com/office/drawing/2014/main" id="{9D35C157-D27C-7DBE-7884-E7EAA7A099A4}"/>
              </a:ext>
            </a:extLst>
          </p:cNvPr>
          <p:cNvSpPr>
            <a:spLocks noGrp="1"/>
          </p:cNvSpPr>
          <p:nvPr>
            <p:ph idx="1"/>
          </p:nvPr>
        </p:nvSpPr>
        <p:spPr/>
        <p:txBody>
          <a:bodyPr>
            <a:normAutofit/>
          </a:bodyPr>
          <a:lstStyle/>
          <a:p>
            <a:r>
              <a:rPr lang="en-US" dirty="0"/>
              <a:t>What did we ask about?</a:t>
            </a:r>
          </a:p>
          <a:p>
            <a:r>
              <a:rPr lang="en-US" sz="1800" dirty="0"/>
              <a:t>Scope of the analysis</a:t>
            </a:r>
          </a:p>
          <a:p>
            <a:r>
              <a:rPr lang="en-US" sz="1800" dirty="0"/>
              <a:t>Desired insights they want</a:t>
            </a:r>
          </a:p>
          <a:p>
            <a:r>
              <a:rPr lang="en-US" sz="1800" dirty="0"/>
              <a:t>Specific metrics or KPIs that they want to track?</a:t>
            </a:r>
          </a:p>
          <a:p>
            <a:pPr lvl="1"/>
            <a:endParaRPr lang="en-US" dirty="0"/>
          </a:p>
          <a:p>
            <a:r>
              <a:rPr lang="en-US" dirty="0"/>
              <a:t>What did </a:t>
            </a:r>
            <a:r>
              <a:rPr lang="en-US"/>
              <a:t>we learn?</a:t>
            </a:r>
            <a:endParaRPr lang="en-US" dirty="0"/>
          </a:p>
          <a:p>
            <a:pPr>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Analyze sales distribution by product category across all stores.</a:t>
            </a:r>
          </a:p>
          <a:p>
            <a:pPr>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Identify top-selling categories and understand trends.</a:t>
            </a:r>
          </a:p>
          <a:p>
            <a:pPr>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Track year-over-year growth for each category.</a:t>
            </a:r>
          </a:p>
        </p:txBody>
      </p:sp>
    </p:spTree>
    <p:extLst>
      <p:ext uri="{BB962C8B-B14F-4D97-AF65-F5344CB8AC3E}">
        <p14:creationId xmlns:p14="http://schemas.microsoft.com/office/powerpoint/2010/main" val="7789381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176</Words>
  <Application>Microsoft Office PowerPoint</Application>
  <PresentationFormat>Widescreen</PresentationFormat>
  <Paragraphs>20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Data Problem #1</vt:lpstr>
      <vt:lpstr>Business Context</vt:lpstr>
      <vt:lpstr>Summarized</vt:lpstr>
      <vt:lpstr>Meeting With The Marketing Team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Problem #1</dc:title>
  <dc:creator>Ali Ahmad</dc:creator>
  <cp:lastModifiedBy>Ali Ahmad</cp:lastModifiedBy>
  <cp:revision>1</cp:revision>
  <dcterms:created xsi:type="dcterms:W3CDTF">2023-07-08T12:38:26Z</dcterms:created>
  <dcterms:modified xsi:type="dcterms:W3CDTF">2023-07-08T12:43:02Z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d01c6c1-1a77-476e-84bc-123727b16ed0_Enabled">
    <vt:lpwstr>true</vt:lpwstr>
  </property>
  <property fmtid="{D5CDD505-2E9C-101B-9397-08002B2CF9AE}" pid="3" name="MSIP_Label_8d01c6c1-1a77-476e-84bc-123727b16ed0_SetDate">
    <vt:lpwstr>2023-07-08T12:38:48Z</vt:lpwstr>
  </property>
  <property fmtid="{D5CDD505-2E9C-101B-9397-08002B2CF9AE}" pid="4" name="MSIP_Label_8d01c6c1-1a77-476e-84bc-123727b16ed0_Method">
    <vt:lpwstr>Standard</vt:lpwstr>
  </property>
  <property fmtid="{D5CDD505-2E9C-101B-9397-08002B2CF9AE}" pid="5" name="MSIP_Label_8d01c6c1-1a77-476e-84bc-123727b16ed0_Name">
    <vt:lpwstr>defa4170-0d19-0005-0004-bc88714345d2</vt:lpwstr>
  </property>
  <property fmtid="{D5CDD505-2E9C-101B-9397-08002B2CF9AE}" pid="6" name="MSIP_Label_8d01c6c1-1a77-476e-84bc-123727b16ed0_SiteId">
    <vt:lpwstr>33a2a1d0-2508-4bd4-93f4-debda0352afc</vt:lpwstr>
  </property>
  <property fmtid="{D5CDD505-2E9C-101B-9397-08002B2CF9AE}" pid="7" name="MSIP_Label_8d01c6c1-1a77-476e-84bc-123727b16ed0_ActionId">
    <vt:lpwstr>0e87c771-d60d-41f1-bdaa-30909c44468f</vt:lpwstr>
  </property>
  <property fmtid="{D5CDD505-2E9C-101B-9397-08002B2CF9AE}" pid="8" name="MSIP_Label_8d01c6c1-1a77-476e-84bc-123727b16ed0_ContentBits">
    <vt:lpwstr>0</vt:lpwstr>
  </property>
</Properties>
</file>