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294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62" d="100"/>
          <a:sy n="62" d="100"/>
        </p:scale>
        <p:origin x="105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2:22:03.623"/>
    </inkml:context>
    <inkml:brush xml:id="br0">
      <inkml:brushProperty name="width" value="0.025" units="cm"/>
      <inkml:brushProperty name="height" value="0.025" units="cm"/>
      <inkml:brushProperty name="color" value="#FFF6D5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2:22:16.284"/>
    </inkml:context>
    <inkml:brush xml:id="br0">
      <inkml:brushProperty name="width" value="0.025" units="cm"/>
      <inkml:brushProperty name="height" value="0.025" units="cm"/>
      <inkml:brushProperty name="color" value="#FFF6D5"/>
    </inkml:brush>
  </inkml:definitions>
  <inkml:trace contextRef="#ctx0" brushRef="#br0">29 17 24575,'-1'3'0,"1"0"0,-1 0 0,1-1 0,-1 1 0,0 0 0,0 0 0,0-1 0,-1 1 0,1-1 0,-4 5 0,-4 9 0,15-20 0,2-6 0,-3-1 0,-5 9 0,0 1 0,1-1 0,-1 0 0,1 1 0,0-1 0,-1 1 0,1 0 0,2-3 0,-3 4 0,0 0 0,1 0 0,-1 0 0,0 0 0,1 0 0,-1 0 0,0 1 0,0-1 0,1 0 0,-1 0 0,0 0 0,0 0 0,0 1 0,1-1 0,-1 0 0,0 0 0,0 1 0,0-1 0,1 0 0,-1 0 0,0 1 0,0-1 0,0 0 0,0 0 0,0 1 0,0-1 0,5 9 0,-5-9 0,1 3 0,-1 0 0,1-1 0,0 1 0,-1 0 0,1 0 0,-1 0 0,0 5 0,0-8 0,0 1 0,0-1 0,0 1 0,0-1 0,0 1 0,0-1 0,0 1 0,0-1 0,0 1 0,-1-1 0,1 1 0,0-1 0,0 1 0,-1-1 0,1 1 0,0-1 0,0 1 0,-1-1 0,1 1 0,-1-1 0,1 0 0,0 1 0,-1-1 0,1 0 0,-1 1 0,1-1 0,-1 0 0,1 1 0,-1-1 0,1 0 0,-1 0 0,1 0 0,-1 0 0,1 1 0,-1-1 0,1 0 0,-1 0 0,1 0 0,-1 0 0,0 0 0,1 0 0,-1 0 0,1-1 0,-1 1 0,1 0 0,-1 0 0,0 0 0,1-1 0,-1 1 0,1 0 0,0 0 0,-1-1 0,1 1 0,0 0 0,-1-1 0,1 1 0,0 0 0,0-1 0,-1 1 0,1 0 0,0-1 0,0 1 0,0 0 0,-1-1 0,1 1 0,0-1 0,0 1 0,0-1 0,0 1 0,0-1 0,-1-14 0,0 4 0,-8-9 0,7 18 0,1-1 0,0 0 0,-1 0 0,1 0 0,-1-4 0,1 6 0,1 1 0,0 0 0,0 0 0,0 0 0,0 0 0,0 0 0,0 0 0,0 0 0,0-1 0,0 1 0,0 0 0,0 0 0,0 0 0,0 0 0,0 0 0,0 0 0,0-1 0,0 1 0,0 0 0,0 0 0,0 0 0,0 0 0,0 0 0,1 0 0,-1 0 0,0-1 0,0 1 0,0 0 0,0 0 0,0 0 0,0 0 0,0 0 0,0 0 0,0 0 0,0 0 0,1 0 0,-1 0 0,0 0 0,0-1 0,0 1 0,0 0 0,0 0 0,1 0 0,6 3 0,9 9 0,-13-10 0,-1-1 0,-1 0 0,1 0 0,0 0 0,0 0 0,0-1 0,-1 1 0,1 0 0,0-1 0,2 1 0,-3-1 0,0 0 0,-1 0 0,1 0 0,-1 0 0,1 0 0,-1 0 0,1 0 0,0 0 0,-1 0 0,1 0 0,-1-1 0,1 1 0,-1 0 0,1 0 0,-1-1 0,1 1 0,-1 0 0,1 0 0,-1-1 0,1 1 0,-1-1 0,0 1 0,1 0 0,-1-1 0,1 1 0,-1-1 0,0 1 0,0-1 0,1 1 0,-1-1 0,0 1 0,0-1 0,0 1 0,1-1 0,-1 0 0,0 0 0,0-4 0,-4 8 0,-2 8 0,4-5 0,1 0 0,0 0 0,0 1 0,1-1 0,0 0 0,0 1 0,0-1 0,1 0 0,2 9 0,-2-7 0,-2 0 0,-3-12 0,-5-12 0,7 13 0,2 2 0,-1 1 0,1-1 0,-1 1 0,1-1 0,-1 1 0,1 0 0,-1-1 0,0 1 0,1-1 0,-1 1 0,1 0 0,-1 0 0,0-1 0,1 1 0,-1 0 0,0 0 0,0 0 0,1 0 0,-2 0 0,-14 1 0,16-1 0,12 15 0,-11-14 0,0 0 0,0 0 0,0 0 0,0 0 0,1 0 0,-1 0 0,0-1 0,0 1 0,1 0 0,2 0 0,-1 0 0,0-14 0,-3 7 0,0 6 0,-1 0 0,1 0 0,0 0 0,0 0 0,0 0 0,-1-1 0,1 1 0,0 0 0,0 1 0,0-1 0,0 0 0,-1 0 0,1 0 0,0 0 0,0 0 0,0 0 0,0 0 0,-1 0 0,1 0 0,0 0 0,0 0 0,0 0 0,0 0 0,0 1 0,-1-1 0,1 0 0,0 0 0,0 0 0,0 0 0,0 0 0,0 1 0,0-1 0,0 0 0,0 0 0,-1 1 0,1-1 0,0 0 0,0 0 0,0 1 0,-1-1 0,1 0 0,0 0 0,0 1 0,-1-1 0,1 0 0,0 0 0,0 0 0,-1 0 0,1 1 0,0-1 0,-1 0 0,1 0 0,0 0 0,-1 0 0,1 0 0,0 0 0,-1 0 0,1 0 0,0 0 0,-1 0 0,1 0 0,0 0 0,-1 0 0,1 0 0,0 0 0,0 0 0,-1 0 0,1 0 0,0 0 0,-1-1 0,1 1 0,-10-11 0,2 2 0,5 7-117,3 2 28,-1-1 0,0 1 0,1-1 0,-1 1 0,0-1-1,1 1 1,-1-1 0,0 0 0,1 0 0,-1 1-1,1-1 1,-1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2:22:26.704"/>
    </inkml:context>
    <inkml:brush xml:id="br0">
      <inkml:brushProperty name="width" value="0.025" units="cm"/>
      <inkml:brushProperty name="height" value="0.025" units="cm"/>
      <inkml:brushProperty name="color" value="#FFF6D5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2:22:28.279"/>
    </inkml:context>
    <inkml:brush xml:id="br0">
      <inkml:brushProperty name="width" value="0.025" units="cm"/>
      <inkml:brushProperty name="height" value="0.025" units="cm"/>
      <inkml:brushProperty name="color" value="#FFF6D5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2:23:38.69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2:23:40.17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2:23:41.92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2:23:43.36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2:23:44.50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18D9-A73C-413B-98F9-5E50AC215A31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42A-185C-4C35-A3AF-1E7331614FDE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9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8016-3795-4121-9BF9-8534604D0E73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8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3FFC-4B24-4254-8974-A5372CB992E3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311B-2019-46B4-8857-E91678609615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F58-A818-4143-8883-3BA12F63FF02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3DA-7F4C-45FE-8B78-59877F413F22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5DCC-63DF-4D04-ACBD-DA93EDBF87E3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974E-D618-41FA-9F9E-2213E11A1977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BF3-8940-4533-9101-BD185C7D09D0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F4D-AC0E-42C8-A13A-D30F7337DCE8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E0AC-27B7-4500-80C9-0300A154CA1F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6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customXml" Target="../ink/ink2.xml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34" Type="http://schemas.openxmlformats.org/officeDocument/2006/relationships/customXml" Target="../ink/ink8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1.png"/><Relationship Id="rId33" Type="http://schemas.openxmlformats.org/officeDocument/2006/relationships/customXml" Target="../ink/ink7.xml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customXml" Target="../ink/ink1.xml"/><Relationship Id="rId32" Type="http://schemas.openxmlformats.org/officeDocument/2006/relationships/customXml" Target="../ink/ink6.xml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customXml" Target="../ink/ink3.xml"/><Relationship Id="rId36" Type="http://schemas.openxmlformats.org/officeDocument/2006/relationships/image" Target="../media/image44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2.png"/><Relationship Id="rId30" Type="http://schemas.openxmlformats.org/officeDocument/2006/relationships/customXml" Target="../ink/ink5.xml"/><Relationship Id="rId35" Type="http://schemas.openxmlformats.org/officeDocument/2006/relationships/customXml" Target="../ink/ink9.xml"/><Relationship Id="rId8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72E488-1B87-7C6B-41F8-F8B67DD3C349}"/>
              </a:ext>
            </a:extLst>
          </p:cNvPr>
          <p:cNvCxnSpPr>
            <a:cxnSpLocks/>
          </p:cNvCxnSpPr>
          <p:nvPr/>
        </p:nvCxnSpPr>
        <p:spPr>
          <a:xfrm flipV="1">
            <a:off x="1234542" y="5524015"/>
            <a:ext cx="0" cy="242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B6367D-3D12-4CE4-CC6B-B915F63E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RNN Variation –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6CF1-07F6-1EAD-467A-9D4B3BD9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1" y="2576513"/>
            <a:ext cx="5449389" cy="360045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 short-term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Includes a “forget gate” </a:t>
            </a:r>
            <a:endParaRPr lang="en-US" dirty="0">
              <a:sym typeface="Wingdings" panose="05000000000000000000" pitchFamily="2" charset="2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Cell structure has both memory of features and current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Cells can choose what features to forget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Addresses the problem of losing long-term dependencies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More applicable in analyzing heart murmur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Heart sound data can have two major modes: S1 and S2 (fundamental sounds) followed by murmurs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face vanishing or exploding gradient issues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7A2DB-C25D-5AFF-A76A-ECC4516F0711}"/>
              </a:ext>
            </a:extLst>
          </p:cNvPr>
          <p:cNvSpPr/>
          <p:nvPr/>
        </p:nvSpPr>
        <p:spPr>
          <a:xfrm>
            <a:off x="1225388" y="3211816"/>
            <a:ext cx="3472684" cy="2351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81333-AFE9-27DE-E253-F8DD5E53FF6A}"/>
              </a:ext>
            </a:extLst>
          </p:cNvPr>
          <p:cNvCxnSpPr>
            <a:cxnSpLocks/>
          </p:cNvCxnSpPr>
          <p:nvPr/>
        </p:nvCxnSpPr>
        <p:spPr>
          <a:xfrm flipH="1">
            <a:off x="994349" y="3646184"/>
            <a:ext cx="373826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402AB-FB99-D4A5-BC8F-CD9ACAD14C96}"/>
                  </a:ext>
                </a:extLst>
              </p:cNvPr>
              <p:cNvSpPr txBox="1"/>
              <p:nvPr/>
            </p:nvSpPr>
            <p:spPr>
              <a:xfrm>
                <a:off x="402475" y="3461518"/>
                <a:ext cx="649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402AB-FB99-D4A5-BC8F-CD9ACAD14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75" y="3461518"/>
                <a:ext cx="649922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3FEC4D-10C8-1B1D-7DC6-86E581722F33}"/>
              </a:ext>
            </a:extLst>
          </p:cNvPr>
          <p:cNvCxnSpPr>
            <a:cxnSpLocks/>
          </p:cNvCxnSpPr>
          <p:nvPr/>
        </p:nvCxnSpPr>
        <p:spPr>
          <a:xfrm flipH="1">
            <a:off x="992698" y="5049715"/>
            <a:ext cx="38059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5C8508-D09F-C594-7C45-D21BD21F5BA3}"/>
                  </a:ext>
                </a:extLst>
              </p:cNvPr>
              <p:cNvSpPr txBox="1"/>
              <p:nvPr/>
            </p:nvSpPr>
            <p:spPr>
              <a:xfrm>
                <a:off x="418552" y="4865049"/>
                <a:ext cx="678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5C8508-D09F-C594-7C45-D21BD21F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2" y="4865049"/>
                <a:ext cx="6780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4E459F-5EA8-1525-9C40-5D85D164B9E0}"/>
              </a:ext>
            </a:extLst>
          </p:cNvPr>
          <p:cNvCxnSpPr>
            <a:cxnSpLocks/>
          </p:cNvCxnSpPr>
          <p:nvPr/>
        </p:nvCxnSpPr>
        <p:spPr>
          <a:xfrm flipH="1">
            <a:off x="4705796" y="3646184"/>
            <a:ext cx="23876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FF8009-7750-FC19-96CE-9568A07B4275}"/>
                  </a:ext>
                </a:extLst>
              </p:cNvPr>
              <p:cNvSpPr txBox="1"/>
              <p:nvPr/>
            </p:nvSpPr>
            <p:spPr>
              <a:xfrm>
                <a:off x="4900552" y="3461518"/>
                <a:ext cx="43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FF8009-7750-FC19-96CE-9568A07B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52" y="3461518"/>
                <a:ext cx="4303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E46664-20A1-2055-4543-251B1D0F0848}"/>
              </a:ext>
            </a:extLst>
          </p:cNvPr>
          <p:cNvCxnSpPr>
            <a:cxnSpLocks/>
          </p:cNvCxnSpPr>
          <p:nvPr/>
        </p:nvCxnSpPr>
        <p:spPr>
          <a:xfrm flipH="1">
            <a:off x="4705795" y="5049953"/>
            <a:ext cx="23876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DFF456-4EB2-BAB3-19AD-EA0BD089F316}"/>
                  </a:ext>
                </a:extLst>
              </p:cNvPr>
              <p:cNvSpPr txBox="1"/>
              <p:nvPr/>
            </p:nvSpPr>
            <p:spPr>
              <a:xfrm>
                <a:off x="4886509" y="4865049"/>
                <a:ext cx="458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DFF456-4EB2-BAB3-19AD-EA0BD089F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09" y="4865049"/>
                <a:ext cx="4583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0040EC-529F-655F-67E5-5AC3DD03FC6F}"/>
                  </a:ext>
                </a:extLst>
              </p:cNvPr>
              <p:cNvSpPr txBox="1"/>
              <p:nvPr/>
            </p:nvSpPr>
            <p:spPr>
              <a:xfrm>
                <a:off x="1008758" y="5766446"/>
                <a:ext cx="451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0040EC-529F-655F-67E5-5AC3DD03F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58" y="5766446"/>
                <a:ext cx="4513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18F4AD3F-AB20-9262-9CE3-D0C51725E60D}"/>
              </a:ext>
            </a:extLst>
          </p:cNvPr>
          <p:cNvSpPr/>
          <p:nvPr/>
        </p:nvSpPr>
        <p:spPr>
          <a:xfrm rot="16200000">
            <a:off x="1234545" y="5050322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8CDF71E4-92E4-387B-3002-C587EFD34A4D}"/>
              </a:ext>
            </a:extLst>
          </p:cNvPr>
          <p:cNvSpPr/>
          <p:nvPr/>
        </p:nvSpPr>
        <p:spPr>
          <a:xfrm rot="5400000">
            <a:off x="1257054" y="4061845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DCC20F1-B179-76EE-2960-4AFB3CD9EE1B}"/>
              </a:ext>
            </a:extLst>
          </p:cNvPr>
          <p:cNvSpPr/>
          <p:nvPr/>
        </p:nvSpPr>
        <p:spPr>
          <a:xfrm rot="5400000">
            <a:off x="1731341" y="4061845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667A37A6-79EF-45E0-77B3-F4E14FE2B58C}"/>
              </a:ext>
            </a:extLst>
          </p:cNvPr>
          <p:cNvSpPr/>
          <p:nvPr/>
        </p:nvSpPr>
        <p:spPr>
          <a:xfrm rot="5400000">
            <a:off x="2358806" y="4061541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E5AEE0-ED7E-F871-DB86-40DD6A02DE4A}"/>
                  </a:ext>
                </a:extLst>
              </p:cNvPr>
              <p:cNvSpPr/>
              <p:nvPr/>
            </p:nvSpPr>
            <p:spPr>
              <a:xfrm>
                <a:off x="2092568" y="4281624"/>
                <a:ext cx="297983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E5AEE0-ED7E-F871-DB86-40DD6A02D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568" y="4281624"/>
                <a:ext cx="297983" cy="285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96D8A0-BEF2-84A8-975D-BE4D526145DC}"/>
                  </a:ext>
                </a:extLst>
              </p:cNvPr>
              <p:cNvSpPr/>
              <p:nvPr/>
            </p:nvSpPr>
            <p:spPr>
              <a:xfrm>
                <a:off x="2574829" y="4278407"/>
                <a:ext cx="297983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96D8A0-BEF2-84A8-975D-BE4D52614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829" y="4278407"/>
                <a:ext cx="297983" cy="2854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EA16892-87F2-99E3-6C31-073874B139CA}"/>
                  </a:ext>
                </a:extLst>
              </p:cNvPr>
              <p:cNvSpPr/>
              <p:nvPr/>
            </p:nvSpPr>
            <p:spPr>
              <a:xfrm>
                <a:off x="2990678" y="4270530"/>
                <a:ext cx="722540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Softmax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EA16892-87F2-99E3-6C31-073874B13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678" y="4270530"/>
                <a:ext cx="722540" cy="2854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AE0E9F2-C5BB-1A12-EED0-D6F022D25152}"/>
                  </a:ext>
                </a:extLst>
              </p:cNvPr>
              <p:cNvSpPr/>
              <p:nvPr/>
            </p:nvSpPr>
            <p:spPr>
              <a:xfrm>
                <a:off x="3414671" y="4907014"/>
                <a:ext cx="297983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AE0E9F2-C5BB-1A12-EED0-D6F022D25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71" y="4907014"/>
                <a:ext cx="297983" cy="285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E2221F9-79E2-19C1-77D4-E69C13219015}"/>
                  </a:ext>
                </a:extLst>
              </p:cNvPr>
              <p:cNvSpPr/>
              <p:nvPr/>
            </p:nvSpPr>
            <p:spPr>
              <a:xfrm>
                <a:off x="3885998" y="4278407"/>
                <a:ext cx="722540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Softmax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E2221F9-79E2-19C1-77D4-E69C13219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98" y="4278407"/>
                <a:ext cx="722540" cy="2854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C49756F4-075F-4720-82A2-90230B16DD88}"/>
              </a:ext>
            </a:extLst>
          </p:cNvPr>
          <p:cNvSpPr/>
          <p:nvPr/>
        </p:nvSpPr>
        <p:spPr>
          <a:xfrm>
            <a:off x="2092567" y="3484830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×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CB3FE1-FF01-CAF1-4048-12A959F7856D}"/>
              </a:ext>
            </a:extLst>
          </p:cNvPr>
          <p:cNvCxnSpPr>
            <a:stCxn id="35" idx="0"/>
            <a:endCxn id="40" idx="4"/>
          </p:cNvCxnSpPr>
          <p:nvPr/>
        </p:nvCxnSpPr>
        <p:spPr>
          <a:xfrm flipH="1" flipV="1">
            <a:off x="2241559" y="3782814"/>
            <a:ext cx="1" cy="498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9DB793-8F1C-0E52-10AE-81EFC8C2502B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351948" y="3646184"/>
            <a:ext cx="0" cy="6243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7CBE3DD-2D62-E22F-A0A5-2F96CEBD26CB}"/>
              </a:ext>
            </a:extLst>
          </p:cNvPr>
          <p:cNvSpPr/>
          <p:nvPr/>
        </p:nvSpPr>
        <p:spPr>
          <a:xfrm>
            <a:off x="3198277" y="3863626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×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B80D19-B821-61BA-469E-456CA1C0138D}"/>
              </a:ext>
            </a:extLst>
          </p:cNvPr>
          <p:cNvSpPr/>
          <p:nvPr/>
        </p:nvSpPr>
        <p:spPr>
          <a:xfrm>
            <a:off x="3198277" y="3484830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+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F207F256-8FD0-4F1E-1E87-855444F93D07}"/>
              </a:ext>
            </a:extLst>
          </p:cNvPr>
          <p:cNvSpPr/>
          <p:nvPr/>
        </p:nvSpPr>
        <p:spPr>
          <a:xfrm>
            <a:off x="3258533" y="3645998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FB691D-99A3-ACA3-176D-9A73518DE568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4246707" y="4136273"/>
            <a:ext cx="561" cy="1421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2CBCC9C-DDC2-C87E-D4C7-4E79512C50C7}"/>
              </a:ext>
            </a:extLst>
          </p:cNvPr>
          <p:cNvSpPr/>
          <p:nvPr/>
        </p:nvSpPr>
        <p:spPr>
          <a:xfrm>
            <a:off x="4097715" y="4898047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×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295023-DDF1-FDA8-1DE7-296859D91009}"/>
              </a:ext>
            </a:extLst>
          </p:cNvPr>
          <p:cNvCxnSpPr>
            <a:cxnSpLocks/>
            <a:stCxn id="60" idx="0"/>
            <a:endCxn id="39" idx="2"/>
          </p:cNvCxnSpPr>
          <p:nvPr/>
        </p:nvCxnSpPr>
        <p:spPr>
          <a:xfrm flipV="1">
            <a:off x="4246707" y="4563809"/>
            <a:ext cx="561" cy="334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11D4A50-F3FF-CE35-B023-5B7D1D82BA5F}"/>
              </a:ext>
            </a:extLst>
          </p:cNvPr>
          <p:cNvSpPr/>
          <p:nvPr/>
        </p:nvSpPr>
        <p:spPr>
          <a:xfrm rot="5400000">
            <a:off x="4462817" y="4705943"/>
            <a:ext cx="343958" cy="343958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3D4769-BBE4-CBED-9174-79863673FE55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806775" y="3003233"/>
            <a:ext cx="0" cy="1874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2F28646-3A1E-54DF-D2DA-B7FD24BB0CB9}"/>
                  </a:ext>
                </a:extLst>
              </p:cNvPr>
              <p:cNvSpPr txBox="1"/>
              <p:nvPr/>
            </p:nvSpPr>
            <p:spPr>
              <a:xfrm>
                <a:off x="4581104" y="2633295"/>
                <a:ext cx="453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2F28646-3A1E-54DF-D2DA-B7FD24BB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04" y="2633295"/>
                <a:ext cx="453008" cy="369332"/>
              </a:xfrm>
              <a:prstGeom prst="rect">
                <a:avLst/>
              </a:prstGeom>
              <a:blipFill>
                <a:blip r:embed="rId12"/>
                <a:stretch>
                  <a:fillRect t="-4918" r="-1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E0E445F3-C542-BD78-D09F-BEDE0D16C5D4}"/>
              </a:ext>
            </a:extLst>
          </p:cNvPr>
          <p:cNvSpPr/>
          <p:nvPr/>
        </p:nvSpPr>
        <p:spPr>
          <a:xfrm rot="16200000">
            <a:off x="2717248" y="4012998"/>
            <a:ext cx="525984" cy="52598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213627-6599-3A6D-108E-6330F24FACDE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979287" y="4012618"/>
            <a:ext cx="218990" cy="3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03FA4A5-B15E-95CC-B960-DD91238D199E}"/>
              </a:ext>
            </a:extLst>
          </p:cNvPr>
          <p:cNvSpPr txBox="1"/>
          <p:nvPr/>
        </p:nvSpPr>
        <p:spPr>
          <a:xfrm>
            <a:off x="1784339" y="4082378"/>
            <a:ext cx="457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Forget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55C7E7-F6B8-9B19-77A6-A5DF8AB4936B}"/>
              </a:ext>
            </a:extLst>
          </p:cNvPr>
          <p:cNvSpPr txBox="1"/>
          <p:nvPr/>
        </p:nvSpPr>
        <p:spPr>
          <a:xfrm>
            <a:off x="2594712" y="4552842"/>
            <a:ext cx="7530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Input and candidate 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370569B-9C4A-0DC6-15B6-E61DAF5C8F70}"/>
              </a:ext>
            </a:extLst>
          </p:cNvPr>
          <p:cNvSpPr txBox="1"/>
          <p:nvPr/>
        </p:nvSpPr>
        <p:spPr>
          <a:xfrm>
            <a:off x="3640107" y="4542282"/>
            <a:ext cx="753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Output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A624C-F1AB-F9F7-C631-B0731C3A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46F3F-274D-499B-ABBE-824EB4ABDC3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44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A7B5A8-C39F-9EDE-0579-FCBEF9C6DA03}"/>
              </a:ext>
            </a:extLst>
          </p:cNvPr>
          <p:cNvSpPr/>
          <p:nvPr/>
        </p:nvSpPr>
        <p:spPr>
          <a:xfrm>
            <a:off x="5376849" y="2675952"/>
            <a:ext cx="5824263" cy="2887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F5BCE-0402-0072-7C2D-93188139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Multi-Modal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C6E7-2208-9DD1-F61B-A556F596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3" y="2576513"/>
            <a:ext cx="3541756" cy="3600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mode of an input signal receives a separate memory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combination of modes gives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1A05B4-E218-7456-55AC-53B65A1D4AEE}"/>
              </a:ext>
            </a:extLst>
          </p:cNvPr>
          <p:cNvCxnSpPr>
            <a:cxnSpLocks/>
          </p:cNvCxnSpPr>
          <p:nvPr/>
        </p:nvCxnSpPr>
        <p:spPr>
          <a:xfrm flipV="1">
            <a:off x="5432043" y="5535445"/>
            <a:ext cx="0" cy="242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01EE27-7F5A-670B-EB78-24093C9227CD}"/>
              </a:ext>
            </a:extLst>
          </p:cNvPr>
          <p:cNvCxnSpPr>
            <a:cxnSpLocks/>
          </p:cNvCxnSpPr>
          <p:nvPr/>
        </p:nvCxnSpPr>
        <p:spPr>
          <a:xfrm flipH="1">
            <a:off x="5158865" y="3646184"/>
            <a:ext cx="515296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79A584-63B2-F9D9-6043-F50E4B5D29C6}"/>
                  </a:ext>
                </a:extLst>
              </p:cNvPr>
              <p:cNvSpPr txBox="1"/>
              <p:nvPr/>
            </p:nvSpPr>
            <p:spPr>
              <a:xfrm>
                <a:off x="4309506" y="3447802"/>
                <a:ext cx="851067" cy="39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79A584-63B2-F9D9-6043-F50E4B5D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06" y="3447802"/>
                <a:ext cx="851067" cy="396391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71D635-01C4-C5A9-7AEB-9D05FA2783F8}"/>
              </a:ext>
            </a:extLst>
          </p:cNvPr>
          <p:cNvCxnSpPr>
            <a:cxnSpLocks/>
          </p:cNvCxnSpPr>
          <p:nvPr/>
        </p:nvCxnSpPr>
        <p:spPr>
          <a:xfrm flipH="1">
            <a:off x="5158865" y="5049715"/>
            <a:ext cx="52189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BC5ABC-6182-1224-A5A1-D60BF9C69638}"/>
                  </a:ext>
                </a:extLst>
              </p:cNvPr>
              <p:cNvSpPr txBox="1"/>
              <p:nvPr/>
            </p:nvSpPr>
            <p:spPr>
              <a:xfrm>
                <a:off x="4479646" y="4865049"/>
                <a:ext cx="678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BC5ABC-6182-1224-A5A1-D60BF9C69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46" y="4865049"/>
                <a:ext cx="6780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7CD068-6C08-D735-92E2-82B1E7700802}"/>
              </a:ext>
            </a:extLst>
          </p:cNvPr>
          <p:cNvCxnSpPr>
            <a:cxnSpLocks/>
          </p:cNvCxnSpPr>
          <p:nvPr/>
        </p:nvCxnSpPr>
        <p:spPr>
          <a:xfrm flipH="1">
            <a:off x="10285016" y="3646184"/>
            <a:ext cx="12097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F7C394-84DC-013B-3FA3-8CB8A75926A7}"/>
                  </a:ext>
                </a:extLst>
              </p:cNvPr>
              <p:cNvSpPr txBox="1"/>
              <p:nvPr/>
            </p:nvSpPr>
            <p:spPr>
              <a:xfrm>
                <a:off x="11494308" y="3446530"/>
                <a:ext cx="631455" cy="39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F7C394-84DC-013B-3FA3-8CB8A759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308" y="3446530"/>
                <a:ext cx="631455" cy="396391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939B2C-BAB9-2DBF-343E-A03EDD056E2F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0285015" y="5047039"/>
            <a:ext cx="1209800" cy="29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695EE2-090A-A0CD-126B-E85A02BED37A}"/>
                  </a:ext>
                </a:extLst>
              </p:cNvPr>
              <p:cNvSpPr txBox="1"/>
              <p:nvPr/>
            </p:nvSpPr>
            <p:spPr>
              <a:xfrm>
                <a:off x="11494815" y="4862373"/>
                <a:ext cx="458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695EE2-090A-A0CD-126B-E85A02BE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815" y="4862373"/>
                <a:ext cx="4583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761A79-E271-1E8B-F950-76EC3C66766A}"/>
                  </a:ext>
                </a:extLst>
              </p:cNvPr>
              <p:cNvSpPr txBox="1"/>
              <p:nvPr/>
            </p:nvSpPr>
            <p:spPr>
              <a:xfrm>
                <a:off x="5220188" y="5691028"/>
                <a:ext cx="451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761A79-E271-1E8B-F950-76EC3C66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88" y="5691028"/>
                <a:ext cx="4513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D9D3C9B8-9EAF-10BB-16DF-FCE3AD6758F9}"/>
              </a:ext>
            </a:extLst>
          </p:cNvPr>
          <p:cNvSpPr/>
          <p:nvPr/>
        </p:nvSpPr>
        <p:spPr>
          <a:xfrm rot="16200000">
            <a:off x="5432043" y="5050322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2E1D710D-AA52-1459-5746-44AE9739C190}"/>
              </a:ext>
            </a:extLst>
          </p:cNvPr>
          <p:cNvSpPr/>
          <p:nvPr/>
        </p:nvSpPr>
        <p:spPr>
          <a:xfrm rot="5400000">
            <a:off x="5941915" y="4061845"/>
            <a:ext cx="988174" cy="988174"/>
          </a:xfrm>
          <a:prstGeom prst="arc">
            <a:avLst>
              <a:gd name="adj1" fmla="val 16295493"/>
              <a:gd name="adj2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FDC348D6-98D4-57C2-5EE6-C55D12AD082F}"/>
              </a:ext>
            </a:extLst>
          </p:cNvPr>
          <p:cNvSpPr/>
          <p:nvPr/>
        </p:nvSpPr>
        <p:spPr>
          <a:xfrm rot="5400000">
            <a:off x="6382114" y="4061845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165DA6CA-9089-EF34-BEE9-EE293521D4B8}"/>
              </a:ext>
            </a:extLst>
          </p:cNvPr>
          <p:cNvSpPr/>
          <p:nvPr/>
        </p:nvSpPr>
        <p:spPr>
          <a:xfrm rot="5400000">
            <a:off x="7009579" y="4061541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590F551-6936-A933-EEFB-6B763203C09F}"/>
                  </a:ext>
                </a:extLst>
              </p:cNvPr>
              <p:cNvSpPr/>
              <p:nvPr/>
            </p:nvSpPr>
            <p:spPr>
              <a:xfrm>
                <a:off x="6777429" y="4281624"/>
                <a:ext cx="297983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590F551-6936-A933-EEFB-6B763203C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29" y="4281624"/>
                <a:ext cx="297983" cy="285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0CA54F3-4B5E-AD0E-D957-33C5AAF4CA4F}"/>
                  </a:ext>
                </a:extLst>
              </p:cNvPr>
              <p:cNvSpPr/>
              <p:nvPr/>
            </p:nvSpPr>
            <p:spPr>
              <a:xfrm>
                <a:off x="7225602" y="4278407"/>
                <a:ext cx="297983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0CA54F3-4B5E-AD0E-D957-33C5AAF4C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602" y="4278407"/>
                <a:ext cx="297983" cy="2854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4A400F-9D99-310D-39B4-7C02ADCAE145}"/>
                  </a:ext>
                </a:extLst>
              </p:cNvPr>
              <p:cNvSpPr/>
              <p:nvPr/>
            </p:nvSpPr>
            <p:spPr>
              <a:xfrm>
                <a:off x="7641451" y="4270530"/>
                <a:ext cx="722540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Softmax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4A400F-9D99-310D-39B4-7C02ADCAE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451" y="4270530"/>
                <a:ext cx="722540" cy="2854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7428395-0DF6-D7A1-D01C-1FFD153CCAD7}"/>
              </a:ext>
            </a:extLst>
          </p:cNvPr>
          <p:cNvSpPr/>
          <p:nvPr/>
        </p:nvSpPr>
        <p:spPr>
          <a:xfrm>
            <a:off x="6777428" y="3484830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×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9F1962-7E1F-1894-19BB-21D206FE0019}"/>
              </a:ext>
            </a:extLst>
          </p:cNvPr>
          <p:cNvCxnSpPr>
            <a:stCxn id="54" idx="0"/>
            <a:endCxn id="59" idx="4"/>
          </p:cNvCxnSpPr>
          <p:nvPr/>
        </p:nvCxnSpPr>
        <p:spPr>
          <a:xfrm flipH="1" flipV="1">
            <a:off x="6926420" y="3782814"/>
            <a:ext cx="1" cy="498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01D74E-AE8E-B0E1-3F8A-666E6EBA73E5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8002721" y="3646184"/>
            <a:ext cx="0" cy="6243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B74ECA8-4EF8-5C54-D18A-E02F1FF8950E}"/>
              </a:ext>
            </a:extLst>
          </p:cNvPr>
          <p:cNvSpPr/>
          <p:nvPr/>
        </p:nvSpPr>
        <p:spPr>
          <a:xfrm>
            <a:off x="7849050" y="3863626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×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E30209A-D98D-9BC3-8624-8DDD99BB801B}"/>
              </a:ext>
            </a:extLst>
          </p:cNvPr>
          <p:cNvSpPr/>
          <p:nvPr/>
        </p:nvSpPr>
        <p:spPr>
          <a:xfrm>
            <a:off x="7849050" y="3484830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+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72BA686-81CF-6462-4DFF-DB23F6228786}"/>
              </a:ext>
            </a:extLst>
          </p:cNvPr>
          <p:cNvSpPr/>
          <p:nvPr/>
        </p:nvSpPr>
        <p:spPr>
          <a:xfrm rot="5400000">
            <a:off x="10968551" y="4705943"/>
            <a:ext cx="343958" cy="343958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76C533-984B-4CEF-5BF7-4E3B92ACCFD8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>
            <a:off x="11304346" y="2675952"/>
            <a:ext cx="8163" cy="220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52E26B1-1654-6C97-2CB0-105A29E4FC4E}"/>
                  </a:ext>
                </a:extLst>
              </p:cNvPr>
              <p:cNvSpPr txBox="1"/>
              <p:nvPr/>
            </p:nvSpPr>
            <p:spPr>
              <a:xfrm>
                <a:off x="11077842" y="2306620"/>
                <a:ext cx="453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52E26B1-1654-6C97-2CB0-105A29E4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42" y="2306620"/>
                <a:ext cx="453008" cy="369332"/>
              </a:xfrm>
              <a:prstGeom prst="rect">
                <a:avLst/>
              </a:prstGeom>
              <a:blipFill>
                <a:blip r:embed="rId10"/>
                <a:stretch>
                  <a:fillRect t="-4918" r="-1333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AA59562D-7E6F-0853-0FAB-EBBB15B18A47}"/>
              </a:ext>
            </a:extLst>
          </p:cNvPr>
          <p:cNvSpPr/>
          <p:nvPr/>
        </p:nvSpPr>
        <p:spPr>
          <a:xfrm rot="16200000">
            <a:off x="7368021" y="4012998"/>
            <a:ext cx="525984" cy="52598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60AE9F-DA3F-D445-F5AC-9087E1485E40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7630060" y="4012618"/>
            <a:ext cx="218990" cy="3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77CC1FD-B5FF-E20E-5FDC-6A8A0BF4C290}"/>
              </a:ext>
            </a:extLst>
          </p:cNvPr>
          <p:cNvSpPr txBox="1"/>
          <p:nvPr/>
        </p:nvSpPr>
        <p:spPr>
          <a:xfrm>
            <a:off x="6434906" y="4077997"/>
            <a:ext cx="457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Forget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9180B10-BA40-1902-65E8-839945A47350}"/>
                  </a:ext>
                </a:extLst>
              </p:cNvPr>
              <p:cNvSpPr txBox="1"/>
              <p:nvPr/>
            </p:nvSpPr>
            <p:spPr>
              <a:xfrm>
                <a:off x="4314628" y="3015651"/>
                <a:ext cx="845744" cy="39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9180B10-BA40-1902-65E8-839945A47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628" y="3015651"/>
                <a:ext cx="845744" cy="396391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91E746-FC43-F6F8-52D4-55915C2BD7D4}"/>
              </a:ext>
            </a:extLst>
          </p:cNvPr>
          <p:cNvCxnSpPr>
            <a:cxnSpLocks/>
          </p:cNvCxnSpPr>
          <p:nvPr/>
        </p:nvCxnSpPr>
        <p:spPr>
          <a:xfrm flipH="1">
            <a:off x="5158865" y="3243878"/>
            <a:ext cx="515296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BE6F0F0-2F32-173A-05FE-78B798F674F8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10277292" y="3243878"/>
            <a:ext cx="1223624" cy="4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C658E91-BE9A-92A5-023E-1593D0346854}"/>
                  </a:ext>
                </a:extLst>
              </p:cNvPr>
              <p:cNvSpPr txBox="1"/>
              <p:nvPr/>
            </p:nvSpPr>
            <p:spPr>
              <a:xfrm>
                <a:off x="11500916" y="3050517"/>
                <a:ext cx="626132" cy="39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C658E91-BE9A-92A5-023E-1593D0346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916" y="3050517"/>
                <a:ext cx="626132" cy="396391"/>
              </a:xfrm>
              <a:prstGeom prst="rect">
                <a:avLst/>
              </a:prstGeom>
              <a:blipFill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0B928B5-86E1-C1CE-D4AE-C798DB2D63B9}"/>
              </a:ext>
            </a:extLst>
          </p:cNvPr>
          <p:cNvSpPr/>
          <p:nvPr/>
        </p:nvSpPr>
        <p:spPr>
          <a:xfrm>
            <a:off x="6272534" y="3092464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5722CA9-9228-A702-9319-5B225A1DDAE6}"/>
                  </a:ext>
                </a:extLst>
              </p:cNvPr>
              <p:cNvSpPr/>
              <p:nvPr/>
            </p:nvSpPr>
            <p:spPr>
              <a:xfrm>
                <a:off x="6270558" y="4281084"/>
                <a:ext cx="297983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5722CA9-9228-A702-9319-5B225A1DD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558" y="4281084"/>
                <a:ext cx="297983" cy="2854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38B11E-96F8-4380-0F81-D3CBD18267A7}"/>
              </a:ext>
            </a:extLst>
          </p:cNvPr>
          <p:cNvCxnSpPr>
            <a:cxnSpLocks/>
            <a:stCxn id="86" idx="0"/>
            <a:endCxn id="83" idx="4"/>
          </p:cNvCxnSpPr>
          <p:nvPr/>
        </p:nvCxnSpPr>
        <p:spPr>
          <a:xfrm flipV="1">
            <a:off x="6419550" y="3390448"/>
            <a:ext cx="1976" cy="8906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E8A5C495-7312-19C2-8D7A-60E3CBCDA232}"/>
              </a:ext>
            </a:extLst>
          </p:cNvPr>
          <p:cNvSpPr/>
          <p:nvPr/>
        </p:nvSpPr>
        <p:spPr>
          <a:xfrm rot="5400000">
            <a:off x="5437011" y="4061541"/>
            <a:ext cx="988174" cy="988174"/>
          </a:xfrm>
          <a:prstGeom prst="arc">
            <a:avLst>
              <a:gd name="adj1" fmla="val 16295493"/>
              <a:gd name="adj2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9F592D80-03A6-7363-E7D0-7D25C7907F86}"/>
              </a:ext>
            </a:extLst>
          </p:cNvPr>
          <p:cNvSpPr/>
          <p:nvPr/>
        </p:nvSpPr>
        <p:spPr>
          <a:xfrm rot="5400000">
            <a:off x="7757353" y="4062017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6000892D-6658-27ED-FCD4-A066C05020BA}"/>
              </a:ext>
            </a:extLst>
          </p:cNvPr>
          <p:cNvSpPr/>
          <p:nvPr/>
        </p:nvSpPr>
        <p:spPr>
          <a:xfrm rot="5400000">
            <a:off x="8384818" y="4061713"/>
            <a:ext cx="988174" cy="98817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C25802F-E76C-E769-FA5E-947CD827292F}"/>
                  </a:ext>
                </a:extLst>
              </p:cNvPr>
              <p:cNvSpPr/>
              <p:nvPr/>
            </p:nvSpPr>
            <p:spPr>
              <a:xfrm>
                <a:off x="8600841" y="4278579"/>
                <a:ext cx="297983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C25802F-E76C-E769-FA5E-947CD8272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41" y="4278579"/>
                <a:ext cx="297983" cy="2854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2C490C8-D48B-F44D-67CD-20D86558A9C2}"/>
                  </a:ext>
                </a:extLst>
              </p:cNvPr>
              <p:cNvSpPr/>
              <p:nvPr/>
            </p:nvSpPr>
            <p:spPr>
              <a:xfrm>
                <a:off x="9016690" y="4270702"/>
                <a:ext cx="722540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Softmax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2C490C8-D48B-F44D-67CD-20D86558A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90" y="4270702"/>
                <a:ext cx="722540" cy="2854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0E0290B-F249-67B1-F7C2-4171E36B9F8D}"/>
              </a:ext>
            </a:extLst>
          </p:cNvPr>
          <p:cNvCxnSpPr>
            <a:cxnSpLocks/>
            <a:stCxn id="115" idx="0"/>
            <a:endCxn id="118" idx="4"/>
          </p:cNvCxnSpPr>
          <p:nvPr/>
        </p:nvCxnSpPr>
        <p:spPr>
          <a:xfrm flipH="1" flipV="1">
            <a:off x="9372992" y="3390448"/>
            <a:ext cx="4968" cy="880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C485204D-F7E2-D55E-88DD-201F1FDE3760}"/>
              </a:ext>
            </a:extLst>
          </p:cNvPr>
          <p:cNvSpPr/>
          <p:nvPr/>
        </p:nvSpPr>
        <p:spPr>
          <a:xfrm>
            <a:off x="9224289" y="3863798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×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1AC40DE-8763-FC04-40E4-023C966335A4}"/>
              </a:ext>
            </a:extLst>
          </p:cNvPr>
          <p:cNvSpPr/>
          <p:nvPr/>
        </p:nvSpPr>
        <p:spPr>
          <a:xfrm>
            <a:off x="9224000" y="3092464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+</a:t>
            </a:r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A8A98EAE-F613-2EDD-810D-AC4A6E786ED0}"/>
              </a:ext>
            </a:extLst>
          </p:cNvPr>
          <p:cNvSpPr/>
          <p:nvPr/>
        </p:nvSpPr>
        <p:spPr>
          <a:xfrm rot="16200000">
            <a:off x="8743260" y="4013170"/>
            <a:ext cx="525984" cy="52598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D9A3801-705C-46B4-B246-F1CA8AC92C8D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9005299" y="4012790"/>
            <a:ext cx="218990" cy="3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C8A6E3D-1D29-DBEC-7062-404554A8E595}"/>
              </a:ext>
            </a:extLst>
          </p:cNvPr>
          <p:cNvSpPr txBox="1"/>
          <p:nvPr/>
        </p:nvSpPr>
        <p:spPr>
          <a:xfrm>
            <a:off x="7949398" y="4560184"/>
            <a:ext cx="7530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Input and candidate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07EBD8F-DCE9-FD32-82A3-9C86E243186C}"/>
                  </a:ext>
                </a:extLst>
              </p:cNvPr>
              <p:cNvSpPr/>
              <p:nvPr/>
            </p:nvSpPr>
            <p:spPr>
              <a:xfrm>
                <a:off x="9795227" y="4904338"/>
                <a:ext cx="297983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07EBD8F-DCE9-FD32-82A3-9C86E2431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227" y="4904338"/>
                <a:ext cx="297983" cy="2854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2990598B-AF59-AF44-99EF-CF4364C784E5}"/>
              </a:ext>
            </a:extLst>
          </p:cNvPr>
          <p:cNvSpPr/>
          <p:nvPr/>
        </p:nvSpPr>
        <p:spPr>
          <a:xfrm>
            <a:off x="10373636" y="4904338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+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A6AEBF5-C56B-44AF-299C-814798557286}"/>
              </a:ext>
            </a:extLst>
          </p:cNvPr>
          <p:cNvSpPr/>
          <p:nvPr/>
        </p:nvSpPr>
        <p:spPr>
          <a:xfrm>
            <a:off x="10373636" y="4904591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venir Next LT Pro"/>
              </a:rPr>
              <a:t>+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A8781B-418D-10CD-BC1B-457B5DCA1217}"/>
              </a:ext>
            </a:extLst>
          </p:cNvPr>
          <p:cNvCxnSpPr>
            <a:cxnSpLocks/>
            <a:stCxn id="132" idx="0"/>
            <a:endCxn id="145" idx="4"/>
          </p:cNvCxnSpPr>
          <p:nvPr/>
        </p:nvCxnSpPr>
        <p:spPr>
          <a:xfrm flipH="1" flipV="1">
            <a:off x="10520918" y="4470003"/>
            <a:ext cx="1710" cy="434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321FC52-0546-0A98-F6F2-3D2595BA9C99}"/>
                  </a:ext>
                </a:extLst>
              </p:cNvPr>
              <p:cNvSpPr/>
              <p:nvPr/>
            </p:nvSpPr>
            <p:spPr>
              <a:xfrm>
                <a:off x="10743262" y="3793396"/>
                <a:ext cx="373367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321FC52-0546-0A98-F6F2-3D2595BA9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262" y="3793396"/>
                <a:ext cx="373367" cy="2854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>
            <a:extLst>
              <a:ext uri="{FF2B5EF4-FFF2-40B4-BE49-F238E27FC236}">
                <a16:creationId xmlns:a16="http://schemas.microsoft.com/office/drawing/2014/main" id="{E827209A-A1E8-FE94-0A3D-C1DD34C8BCF2}"/>
              </a:ext>
            </a:extLst>
          </p:cNvPr>
          <p:cNvSpPr/>
          <p:nvPr/>
        </p:nvSpPr>
        <p:spPr>
          <a:xfrm>
            <a:off x="10371926" y="4172019"/>
            <a:ext cx="297984" cy="2979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E56F1F5-A539-DAE0-6902-298209F5907F}"/>
                  </a:ext>
                </a:extLst>
              </p:cNvPr>
              <p:cNvSpPr/>
              <p:nvPr/>
            </p:nvSpPr>
            <p:spPr>
              <a:xfrm>
                <a:off x="10159648" y="4544467"/>
                <a:ext cx="722540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Softmax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E56F1F5-A539-DAE0-6902-298209F5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648" y="4544467"/>
                <a:ext cx="722540" cy="2854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Arc 147">
            <a:extLst>
              <a:ext uri="{FF2B5EF4-FFF2-40B4-BE49-F238E27FC236}">
                <a16:creationId xmlns:a16="http://schemas.microsoft.com/office/drawing/2014/main" id="{24BF3082-916B-CFE2-3281-F8958AFC37A3}"/>
              </a:ext>
            </a:extLst>
          </p:cNvPr>
          <p:cNvSpPr/>
          <p:nvPr/>
        </p:nvSpPr>
        <p:spPr>
          <a:xfrm rot="5400000">
            <a:off x="10415648" y="3823735"/>
            <a:ext cx="508524" cy="50852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9" name="Arc 148">
            <a:extLst>
              <a:ext uri="{FF2B5EF4-FFF2-40B4-BE49-F238E27FC236}">
                <a16:creationId xmlns:a16="http://schemas.microsoft.com/office/drawing/2014/main" id="{1C53957C-48CE-4104-E59A-20D93F7AA4AB}"/>
              </a:ext>
            </a:extLst>
          </p:cNvPr>
          <p:cNvSpPr/>
          <p:nvPr/>
        </p:nvSpPr>
        <p:spPr>
          <a:xfrm rot="10800000">
            <a:off x="10124782" y="3826075"/>
            <a:ext cx="511071" cy="511071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A89BCB2-4CD8-81EA-EC84-E8B544FD8E43}"/>
                  </a:ext>
                </a:extLst>
              </p:cNvPr>
              <p:cNvSpPr/>
              <p:nvPr/>
            </p:nvSpPr>
            <p:spPr>
              <a:xfrm>
                <a:off x="9951915" y="3793396"/>
                <a:ext cx="373367" cy="285402"/>
              </a:xfrm>
              <a:prstGeom prst="rect">
                <a:avLst/>
              </a:prstGeom>
              <a:solidFill>
                <a:srgbClr val="FFDF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A89BCB2-4CD8-81EA-EC84-E8B544FD8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15" y="3793396"/>
                <a:ext cx="373367" cy="285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C5E15F2-BE91-C819-D070-50193C74FB9A}"/>
              </a:ext>
            </a:extLst>
          </p:cNvPr>
          <p:cNvCxnSpPr>
            <a:cxnSpLocks/>
            <a:stCxn id="150" idx="0"/>
          </p:cNvCxnSpPr>
          <p:nvPr/>
        </p:nvCxnSpPr>
        <p:spPr>
          <a:xfrm flipH="1" flipV="1">
            <a:off x="10132357" y="3241456"/>
            <a:ext cx="6242" cy="551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1A43860-2C76-05FA-4860-1548F11CFAE6}"/>
              </a:ext>
            </a:extLst>
          </p:cNvPr>
          <p:cNvCxnSpPr>
            <a:cxnSpLocks/>
            <a:stCxn id="142" idx="0"/>
          </p:cNvCxnSpPr>
          <p:nvPr/>
        </p:nvCxnSpPr>
        <p:spPr>
          <a:xfrm flipH="1" flipV="1">
            <a:off x="10920097" y="3224583"/>
            <a:ext cx="9849" cy="568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0CDD8262-C05D-BC69-E018-97B6A56D9469}"/>
              </a:ext>
            </a:extLst>
          </p:cNvPr>
          <p:cNvSpPr/>
          <p:nvPr/>
        </p:nvSpPr>
        <p:spPr>
          <a:xfrm>
            <a:off x="10800516" y="3324139"/>
            <a:ext cx="250116" cy="250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×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D81A4F8-3B7C-6ED5-451B-7FF26743E9C9}"/>
              </a:ext>
            </a:extLst>
          </p:cNvPr>
          <p:cNvSpPr/>
          <p:nvPr/>
        </p:nvSpPr>
        <p:spPr>
          <a:xfrm>
            <a:off x="10013540" y="3322850"/>
            <a:ext cx="250116" cy="250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30BB-2550-4182-762F-1F6913EC0BB1}"/>
              </a:ext>
            </a:extLst>
          </p:cNvPr>
          <p:cNvSpPr txBox="1"/>
          <p:nvPr/>
        </p:nvSpPr>
        <p:spPr>
          <a:xfrm>
            <a:off x="6890681" y="303311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221B7-E0A2-998D-1213-519C1360E637}"/>
              </a:ext>
            </a:extLst>
          </p:cNvPr>
          <p:cNvSpPr txBox="1"/>
          <p:nvPr/>
        </p:nvSpPr>
        <p:spPr>
          <a:xfrm>
            <a:off x="7251639" y="3469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1404D-09E5-F449-87B1-385D4874277A}"/>
              </a:ext>
            </a:extLst>
          </p:cNvPr>
          <p:cNvSpPr txBox="1"/>
          <p:nvPr/>
        </p:nvSpPr>
        <p:spPr>
          <a:xfrm>
            <a:off x="9636115" y="286678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M1_add</a:t>
            </a:r>
          </a:p>
        </p:txBody>
      </p:sp>
    </p:spTree>
    <p:extLst>
      <p:ext uri="{BB962C8B-B14F-4D97-AF65-F5344CB8AC3E}">
        <p14:creationId xmlns:p14="http://schemas.microsoft.com/office/powerpoint/2010/main" val="41045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7CA1E-4409-8686-6290-F8058C8A6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6404-547A-7461-11F5-AD9077BB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Multi-Modal LSTM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F1C0E0-218C-E68C-A439-076DFD349B04}"/>
              </a:ext>
            </a:extLst>
          </p:cNvPr>
          <p:cNvGrpSpPr/>
          <p:nvPr/>
        </p:nvGrpSpPr>
        <p:grpSpPr>
          <a:xfrm>
            <a:off x="2010405" y="2663336"/>
            <a:ext cx="7817542" cy="3753740"/>
            <a:chOff x="4309506" y="2306620"/>
            <a:chExt cx="7817542" cy="375374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883E7D-8520-1A4A-30FA-83DD196AC95E}"/>
                </a:ext>
              </a:extLst>
            </p:cNvPr>
            <p:cNvSpPr/>
            <p:nvPr/>
          </p:nvSpPr>
          <p:spPr>
            <a:xfrm>
              <a:off x="5376849" y="2675952"/>
              <a:ext cx="5824263" cy="28875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FDCB40-FDAF-101B-5E4D-12B908672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2043" y="5535445"/>
              <a:ext cx="0" cy="2424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C3EB26-78AE-995A-C1CE-3C94A2D17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8865" y="3646184"/>
              <a:ext cx="515296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BDD1C74-C5D5-F2D3-8894-39D01B793E60}"/>
                    </a:ext>
                  </a:extLst>
                </p:cNvPr>
                <p:cNvSpPr txBox="1"/>
                <p:nvPr/>
              </p:nvSpPr>
              <p:spPr>
                <a:xfrm>
                  <a:off x="4309506" y="3447802"/>
                  <a:ext cx="851067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BDD1C74-C5D5-F2D3-8894-39D01B793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506" y="3447802"/>
                  <a:ext cx="851067" cy="396391"/>
                </a:xfrm>
                <a:prstGeom prst="rect">
                  <a:avLst/>
                </a:prstGeom>
                <a:blipFill>
                  <a:blip r:embed="rId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E271EE-966E-7D17-3085-32DD624F9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8865" y="5049715"/>
              <a:ext cx="521896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6B90D51-2EAD-B10C-89B1-035B49D9C6AA}"/>
                    </a:ext>
                  </a:extLst>
                </p:cNvPr>
                <p:cNvSpPr txBox="1"/>
                <p:nvPr/>
              </p:nvSpPr>
              <p:spPr>
                <a:xfrm>
                  <a:off x="4479646" y="4865049"/>
                  <a:ext cx="678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6B90D51-2EAD-B10C-89B1-035B49D9C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646" y="4865049"/>
                  <a:ext cx="67800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87ADDB-2E5D-BACD-8B9E-4393A414D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5016" y="3646184"/>
              <a:ext cx="120979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722099D-EEE6-8ED4-ED22-9869E38C18F6}"/>
                    </a:ext>
                  </a:extLst>
                </p:cNvPr>
                <p:cNvSpPr txBox="1"/>
                <p:nvPr/>
              </p:nvSpPr>
              <p:spPr>
                <a:xfrm>
                  <a:off x="11494308" y="3446530"/>
                  <a:ext cx="631455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722099D-EEE6-8ED4-ED22-9869E38C1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4308" y="3446530"/>
                  <a:ext cx="631455" cy="396391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B87EC9-7D30-C9AC-E06B-5F2BF425A1D8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10285015" y="5047039"/>
              <a:ext cx="1209800" cy="29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04AA76-F2D8-A03B-AC1B-8758863B2402}"/>
                    </a:ext>
                  </a:extLst>
                </p:cNvPr>
                <p:cNvSpPr txBox="1"/>
                <p:nvPr/>
              </p:nvSpPr>
              <p:spPr>
                <a:xfrm>
                  <a:off x="11494815" y="4862373"/>
                  <a:ext cx="458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04AA76-F2D8-A03B-AC1B-8758863B2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4815" y="4862373"/>
                  <a:ext cx="4583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A323773-90DA-B95A-4E4F-DD358D68EDE3}"/>
                    </a:ext>
                  </a:extLst>
                </p:cNvPr>
                <p:cNvSpPr txBox="1"/>
                <p:nvPr/>
              </p:nvSpPr>
              <p:spPr>
                <a:xfrm>
                  <a:off x="5220188" y="5691028"/>
                  <a:ext cx="451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A323773-90DA-B95A-4E4F-DD358D68E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188" y="5691028"/>
                  <a:ext cx="45134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0C273B27-B70A-D8C1-6417-C6D81457BA73}"/>
                </a:ext>
              </a:extLst>
            </p:cNvPr>
            <p:cNvSpPr/>
            <p:nvPr/>
          </p:nvSpPr>
          <p:spPr>
            <a:xfrm rot="16200000">
              <a:off x="5432043" y="5050322"/>
              <a:ext cx="988174" cy="988174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CE6A8E07-BBA6-65E6-3B40-AD51023AC357}"/>
                </a:ext>
              </a:extLst>
            </p:cNvPr>
            <p:cNvSpPr/>
            <p:nvPr/>
          </p:nvSpPr>
          <p:spPr>
            <a:xfrm rot="5400000">
              <a:off x="5941915" y="4061845"/>
              <a:ext cx="988174" cy="988174"/>
            </a:xfrm>
            <a:prstGeom prst="arc">
              <a:avLst>
                <a:gd name="adj1" fmla="val 16295493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33B7F13-2A8E-2ED7-6E3F-C58CAFD607AE}"/>
                </a:ext>
              </a:extLst>
            </p:cNvPr>
            <p:cNvSpPr/>
            <p:nvPr/>
          </p:nvSpPr>
          <p:spPr>
            <a:xfrm rot="5400000">
              <a:off x="6382114" y="4061845"/>
              <a:ext cx="988174" cy="988174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65ECB46-5A3C-9160-B461-4C7C448BA287}"/>
                </a:ext>
              </a:extLst>
            </p:cNvPr>
            <p:cNvSpPr/>
            <p:nvPr/>
          </p:nvSpPr>
          <p:spPr>
            <a:xfrm rot="5400000">
              <a:off x="7009579" y="4061541"/>
              <a:ext cx="988174" cy="988174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81C8486-1A81-03D4-DD78-6348A85467CF}"/>
                    </a:ext>
                  </a:extLst>
                </p:cNvPr>
                <p:cNvSpPr/>
                <p:nvPr/>
              </p:nvSpPr>
              <p:spPr>
                <a:xfrm>
                  <a:off x="6777429" y="4281624"/>
                  <a:ext cx="297983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81C8486-1A81-03D4-DD78-6348A8546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429" y="4281624"/>
                  <a:ext cx="297983" cy="2854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F18F983-021E-2551-456A-170470C7820A}"/>
                    </a:ext>
                  </a:extLst>
                </p:cNvPr>
                <p:cNvSpPr/>
                <p:nvPr/>
              </p:nvSpPr>
              <p:spPr>
                <a:xfrm>
                  <a:off x="7225602" y="4278407"/>
                  <a:ext cx="297983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F18F983-021E-2551-456A-170470C782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602" y="4278407"/>
                  <a:ext cx="297983" cy="2854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F097A18-05A6-C0BE-DE0A-BC31B28649CB}"/>
                    </a:ext>
                  </a:extLst>
                </p:cNvPr>
                <p:cNvSpPr/>
                <p:nvPr/>
              </p:nvSpPr>
              <p:spPr>
                <a:xfrm>
                  <a:off x="7641451" y="4270530"/>
                  <a:ext cx="722540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Softmax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F097A18-05A6-C0BE-DE0A-BC31B2864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451" y="4270530"/>
                  <a:ext cx="722540" cy="2854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C18675A-E30D-2A09-728B-9B357C53EB37}"/>
                </a:ext>
              </a:extLst>
            </p:cNvPr>
            <p:cNvSpPr/>
            <p:nvPr/>
          </p:nvSpPr>
          <p:spPr>
            <a:xfrm>
              <a:off x="6777428" y="3484830"/>
              <a:ext cx="297984" cy="29798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×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109D9F-9CA8-FC06-0AC9-AF2196CDEFDF}"/>
                </a:ext>
              </a:extLst>
            </p:cNvPr>
            <p:cNvCxnSpPr>
              <a:cxnSpLocks/>
              <a:stCxn id="54" idx="0"/>
              <a:endCxn id="59" idx="4"/>
            </p:cNvCxnSpPr>
            <p:nvPr/>
          </p:nvCxnSpPr>
          <p:spPr>
            <a:xfrm flipH="1" flipV="1">
              <a:off x="6926420" y="3782814"/>
              <a:ext cx="1" cy="498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D83D1F-36C2-050D-5182-BCF27A011463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8002721" y="3646184"/>
              <a:ext cx="0" cy="624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4280F96-8137-0EB0-75B2-E557FCB6F097}"/>
                </a:ext>
              </a:extLst>
            </p:cNvPr>
            <p:cNvSpPr/>
            <p:nvPr/>
          </p:nvSpPr>
          <p:spPr>
            <a:xfrm>
              <a:off x="7849050" y="3863626"/>
              <a:ext cx="297984" cy="29798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×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41E8DFF-E515-8C18-32BC-9EA5E3CF7706}"/>
                </a:ext>
              </a:extLst>
            </p:cNvPr>
            <p:cNvSpPr/>
            <p:nvPr/>
          </p:nvSpPr>
          <p:spPr>
            <a:xfrm>
              <a:off x="7849050" y="3484830"/>
              <a:ext cx="297984" cy="29798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2A57706-DC80-9CB7-B62C-D450B5EAF88B}"/>
                </a:ext>
              </a:extLst>
            </p:cNvPr>
            <p:cNvSpPr/>
            <p:nvPr/>
          </p:nvSpPr>
          <p:spPr>
            <a:xfrm rot="5400000">
              <a:off x="10968551" y="4705943"/>
              <a:ext cx="343958" cy="343958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4A57BD-2D36-0955-3597-C0B9A0712DDC}"/>
                </a:ext>
              </a:extLst>
            </p:cNvPr>
            <p:cNvCxnSpPr>
              <a:cxnSpLocks/>
              <a:stCxn id="70" idx="2"/>
              <a:endCxn id="68" idx="0"/>
            </p:cNvCxnSpPr>
            <p:nvPr/>
          </p:nvCxnSpPr>
          <p:spPr>
            <a:xfrm>
              <a:off x="11304346" y="2675952"/>
              <a:ext cx="8163" cy="22019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F8E74B0-6FB6-39FB-38DD-7201C9A01AA7}"/>
                    </a:ext>
                  </a:extLst>
                </p:cNvPr>
                <p:cNvSpPr txBox="1"/>
                <p:nvPr/>
              </p:nvSpPr>
              <p:spPr>
                <a:xfrm>
                  <a:off x="11077842" y="2306620"/>
                  <a:ext cx="4530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F8E74B0-6FB6-39FB-38DD-7201C9A01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7842" y="2306620"/>
                  <a:ext cx="45300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5000" r="-14865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7DBCE852-02CE-6D7C-4BEF-797316EADFD0}"/>
                </a:ext>
              </a:extLst>
            </p:cNvPr>
            <p:cNvSpPr/>
            <p:nvPr/>
          </p:nvSpPr>
          <p:spPr>
            <a:xfrm rot="16200000">
              <a:off x="7368021" y="4012998"/>
              <a:ext cx="525984" cy="525984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EA7B9AC-3217-870E-8758-BEC6E96ED8F2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7630060" y="4012618"/>
              <a:ext cx="218990" cy="3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21E345-48D1-9401-B60E-82CB4EBA588C}"/>
                </a:ext>
              </a:extLst>
            </p:cNvPr>
            <p:cNvSpPr txBox="1"/>
            <p:nvPr/>
          </p:nvSpPr>
          <p:spPr>
            <a:xfrm>
              <a:off x="6434906" y="4077997"/>
              <a:ext cx="4571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Forget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6B7F43D-825F-F944-5B9B-E2366242DD6D}"/>
                    </a:ext>
                  </a:extLst>
                </p:cNvPr>
                <p:cNvSpPr txBox="1"/>
                <p:nvPr/>
              </p:nvSpPr>
              <p:spPr>
                <a:xfrm>
                  <a:off x="4314628" y="3015651"/>
                  <a:ext cx="845744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6B7F43D-825F-F944-5B9B-E2366242D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628" y="3015651"/>
                  <a:ext cx="845744" cy="396391"/>
                </a:xfrm>
                <a:prstGeom prst="rect">
                  <a:avLst/>
                </a:prstGeom>
                <a:blipFill>
                  <a:blip r:embed="rId1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C8029A6-7AE0-DE3B-089F-1BBBD791C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8865" y="3243878"/>
              <a:ext cx="515296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AADB95-0508-CCDE-2157-8CDDD547A0E5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 flipV="1">
              <a:off x="10277292" y="3243878"/>
              <a:ext cx="1223624" cy="483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23F856A-443F-E5F5-35AE-B13C07A51A7B}"/>
                    </a:ext>
                  </a:extLst>
                </p:cNvPr>
                <p:cNvSpPr txBox="1"/>
                <p:nvPr/>
              </p:nvSpPr>
              <p:spPr>
                <a:xfrm>
                  <a:off x="11500916" y="3050517"/>
                  <a:ext cx="626132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23F856A-443F-E5F5-35AE-B13C07A51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0916" y="3050517"/>
                  <a:ext cx="626132" cy="396391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A3DDCB6-5E00-A77E-2AB4-C495AB145CCB}"/>
                </a:ext>
              </a:extLst>
            </p:cNvPr>
            <p:cNvSpPr/>
            <p:nvPr/>
          </p:nvSpPr>
          <p:spPr>
            <a:xfrm>
              <a:off x="6272534" y="3092464"/>
              <a:ext cx="297984" cy="29798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×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91CD86A-04CD-2A0E-D623-2FAC294CE228}"/>
                    </a:ext>
                  </a:extLst>
                </p:cNvPr>
                <p:cNvSpPr/>
                <p:nvPr/>
              </p:nvSpPr>
              <p:spPr>
                <a:xfrm>
                  <a:off x="6270558" y="4281084"/>
                  <a:ext cx="297983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91CD86A-04CD-2A0E-D623-2FAC294C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558" y="4281084"/>
                  <a:ext cx="297983" cy="2854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4E06367-E7E8-75F1-048E-1CA7DB7EB47A}"/>
                </a:ext>
              </a:extLst>
            </p:cNvPr>
            <p:cNvCxnSpPr>
              <a:cxnSpLocks/>
              <a:stCxn id="86" idx="0"/>
              <a:endCxn id="83" idx="4"/>
            </p:cNvCxnSpPr>
            <p:nvPr/>
          </p:nvCxnSpPr>
          <p:spPr>
            <a:xfrm flipV="1">
              <a:off x="6419550" y="3390448"/>
              <a:ext cx="1976" cy="8906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50EBAA0D-5871-9965-E6F0-6FEF26A36588}"/>
                </a:ext>
              </a:extLst>
            </p:cNvPr>
            <p:cNvSpPr/>
            <p:nvPr/>
          </p:nvSpPr>
          <p:spPr>
            <a:xfrm rot="5400000">
              <a:off x="5437011" y="4061541"/>
              <a:ext cx="988174" cy="988174"/>
            </a:xfrm>
            <a:prstGeom prst="arc">
              <a:avLst>
                <a:gd name="adj1" fmla="val 16295493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217C63A7-B85E-0901-A205-7A511298E6AC}"/>
                </a:ext>
              </a:extLst>
            </p:cNvPr>
            <p:cNvSpPr/>
            <p:nvPr/>
          </p:nvSpPr>
          <p:spPr>
            <a:xfrm rot="5400000">
              <a:off x="7757353" y="4062017"/>
              <a:ext cx="988174" cy="988174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60CEFCFD-EE24-9DAC-AECC-F46143627228}"/>
                </a:ext>
              </a:extLst>
            </p:cNvPr>
            <p:cNvSpPr/>
            <p:nvPr/>
          </p:nvSpPr>
          <p:spPr>
            <a:xfrm rot="5400000">
              <a:off x="8384818" y="4061713"/>
              <a:ext cx="988174" cy="988174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1754919-621C-607D-943F-119DC9566E83}"/>
                    </a:ext>
                  </a:extLst>
                </p:cNvPr>
                <p:cNvSpPr/>
                <p:nvPr/>
              </p:nvSpPr>
              <p:spPr>
                <a:xfrm>
                  <a:off x="8600841" y="4278579"/>
                  <a:ext cx="297983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1754919-621C-607D-943F-119DC9566E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841" y="4278579"/>
                  <a:ext cx="297983" cy="28540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9A91204-9DEB-532E-4970-7B62BBF13430}"/>
                    </a:ext>
                  </a:extLst>
                </p:cNvPr>
                <p:cNvSpPr/>
                <p:nvPr/>
              </p:nvSpPr>
              <p:spPr>
                <a:xfrm>
                  <a:off x="9016690" y="4270702"/>
                  <a:ext cx="722540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Softmax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9A91204-9DEB-532E-4970-7B62BBF13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690" y="4270702"/>
                  <a:ext cx="722540" cy="28540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694A784-7302-33AE-1670-A69AC37AAD2B}"/>
                </a:ext>
              </a:extLst>
            </p:cNvPr>
            <p:cNvCxnSpPr>
              <a:cxnSpLocks/>
              <a:stCxn id="115" idx="0"/>
              <a:endCxn id="118" idx="4"/>
            </p:cNvCxnSpPr>
            <p:nvPr/>
          </p:nvCxnSpPr>
          <p:spPr>
            <a:xfrm flipH="1" flipV="1">
              <a:off x="9372992" y="3390448"/>
              <a:ext cx="4968" cy="8802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9F8C8B-AAE7-F6A3-921C-1C8F6A9AD0AC}"/>
                </a:ext>
              </a:extLst>
            </p:cNvPr>
            <p:cNvSpPr/>
            <p:nvPr/>
          </p:nvSpPr>
          <p:spPr>
            <a:xfrm>
              <a:off x="9224289" y="3863798"/>
              <a:ext cx="297984" cy="29798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×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806973C-CBD4-8238-D380-0633896F5068}"/>
                </a:ext>
              </a:extLst>
            </p:cNvPr>
            <p:cNvSpPr/>
            <p:nvPr/>
          </p:nvSpPr>
          <p:spPr>
            <a:xfrm>
              <a:off x="9224000" y="3092464"/>
              <a:ext cx="297984" cy="29798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A83AD0D5-58B7-02BB-A348-B2C73B034BFC}"/>
                </a:ext>
              </a:extLst>
            </p:cNvPr>
            <p:cNvSpPr/>
            <p:nvPr/>
          </p:nvSpPr>
          <p:spPr>
            <a:xfrm rot="16200000">
              <a:off x="8743260" y="4013170"/>
              <a:ext cx="525984" cy="525984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04707AD-5842-45CA-C8A9-24C3370E5F2D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 flipH="1">
              <a:off x="9005299" y="4012790"/>
              <a:ext cx="218990" cy="3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2E24401-3CFD-7644-E066-61A2AE39EEAB}"/>
                </a:ext>
              </a:extLst>
            </p:cNvPr>
            <p:cNvSpPr txBox="1"/>
            <p:nvPr/>
          </p:nvSpPr>
          <p:spPr>
            <a:xfrm>
              <a:off x="7949398" y="4560184"/>
              <a:ext cx="7530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Input and candidate memory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B96275B-46F5-0909-213E-4BFCF37332E5}"/>
                    </a:ext>
                  </a:extLst>
                </p:cNvPr>
                <p:cNvSpPr/>
                <p:nvPr/>
              </p:nvSpPr>
              <p:spPr>
                <a:xfrm>
                  <a:off x="9795227" y="4904338"/>
                  <a:ext cx="297983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B96275B-46F5-0909-213E-4BFCF37332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227" y="4904338"/>
                  <a:ext cx="297983" cy="28540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6A97B07-31C3-8E2B-59EB-A3A6AB4C652A}"/>
                </a:ext>
              </a:extLst>
            </p:cNvPr>
            <p:cNvSpPr/>
            <p:nvPr/>
          </p:nvSpPr>
          <p:spPr>
            <a:xfrm>
              <a:off x="10373636" y="4904338"/>
              <a:ext cx="297984" cy="29798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9B878F1-A950-3753-2AEC-E7841930A45A}"/>
                </a:ext>
              </a:extLst>
            </p:cNvPr>
            <p:cNvSpPr/>
            <p:nvPr/>
          </p:nvSpPr>
          <p:spPr>
            <a:xfrm>
              <a:off x="10373636" y="4904591"/>
              <a:ext cx="297984" cy="29798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×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5C3B2DC-5F95-74C6-8FA3-54DC0A0E6AE3}"/>
                </a:ext>
              </a:extLst>
            </p:cNvPr>
            <p:cNvCxnSpPr>
              <a:cxnSpLocks/>
              <a:stCxn id="132" idx="0"/>
              <a:endCxn id="145" idx="4"/>
            </p:cNvCxnSpPr>
            <p:nvPr/>
          </p:nvCxnSpPr>
          <p:spPr>
            <a:xfrm flipH="1" flipV="1">
              <a:off x="10520918" y="4470003"/>
              <a:ext cx="1710" cy="4343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E769AE8-F6AD-CC8D-679D-E9CDC0F6BF84}"/>
                    </a:ext>
                  </a:extLst>
                </p:cNvPr>
                <p:cNvSpPr/>
                <p:nvPr/>
              </p:nvSpPr>
              <p:spPr>
                <a:xfrm>
                  <a:off x="10743262" y="3965978"/>
                  <a:ext cx="373367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E769AE8-F6AD-CC8D-679D-E9CDC0F6B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3262" y="3965978"/>
                  <a:ext cx="373367" cy="28540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3A7A8A2-7808-5AF3-EB6F-86FEF12882F3}"/>
                </a:ext>
              </a:extLst>
            </p:cNvPr>
            <p:cNvSpPr/>
            <p:nvPr/>
          </p:nvSpPr>
          <p:spPr>
            <a:xfrm>
              <a:off x="10371926" y="4172019"/>
              <a:ext cx="297984" cy="29798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4E8C1CFC-A189-A30F-CA6D-AEFE9F87B3E8}"/>
                    </a:ext>
                  </a:extLst>
                </p:cNvPr>
                <p:cNvSpPr/>
                <p:nvPr/>
              </p:nvSpPr>
              <p:spPr>
                <a:xfrm>
                  <a:off x="10159648" y="4544467"/>
                  <a:ext cx="722540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Softmax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4E8C1CFC-A189-A30F-CA6D-AEFE9F87B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9648" y="4544467"/>
                  <a:ext cx="722540" cy="28540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C33992EE-6909-5573-1191-D0534EFBE705}"/>
                </a:ext>
              </a:extLst>
            </p:cNvPr>
            <p:cNvSpPr/>
            <p:nvPr/>
          </p:nvSpPr>
          <p:spPr>
            <a:xfrm rot="5400000">
              <a:off x="10589790" y="3997877"/>
              <a:ext cx="160240" cy="508524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4DCFC039-1F20-E4D3-9C5D-4271D83EC57F}"/>
                </a:ext>
              </a:extLst>
            </p:cNvPr>
            <p:cNvSpPr/>
            <p:nvPr/>
          </p:nvSpPr>
          <p:spPr>
            <a:xfrm rot="10800000">
              <a:off x="10124782" y="3826075"/>
              <a:ext cx="511071" cy="511071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2189F116-F7CB-5BE3-E1D0-1881F31EAAA7}"/>
                    </a:ext>
                  </a:extLst>
                </p:cNvPr>
                <p:cNvSpPr/>
                <p:nvPr/>
              </p:nvSpPr>
              <p:spPr>
                <a:xfrm>
                  <a:off x="9951915" y="3793396"/>
                  <a:ext cx="373367" cy="285402"/>
                </a:xfrm>
                <a:prstGeom prst="rect">
                  <a:avLst/>
                </a:prstGeom>
                <a:solidFill>
                  <a:srgbClr val="FFDF7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2189F116-F7CB-5BE3-E1D0-1881F31EAA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915" y="3793396"/>
                  <a:ext cx="373367" cy="28540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9168966-5210-3321-D523-E06A65D49FAE}"/>
                </a:ext>
              </a:extLst>
            </p:cNvPr>
            <p:cNvCxnSpPr>
              <a:cxnSpLocks/>
              <a:stCxn id="150" idx="0"/>
            </p:cNvCxnSpPr>
            <p:nvPr/>
          </p:nvCxnSpPr>
          <p:spPr>
            <a:xfrm flipH="1" flipV="1">
              <a:off x="10132357" y="3241456"/>
              <a:ext cx="6242" cy="551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CDE1F6E-5C2A-BC31-672A-C2F5921F9AAF}"/>
                </a:ext>
              </a:extLst>
            </p:cNvPr>
            <p:cNvCxnSpPr>
              <a:cxnSpLocks/>
              <a:stCxn id="142" idx="0"/>
            </p:cNvCxnSpPr>
            <p:nvPr/>
          </p:nvCxnSpPr>
          <p:spPr>
            <a:xfrm flipV="1">
              <a:off x="10929946" y="3644725"/>
              <a:ext cx="0" cy="321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1794566-8C90-CD32-8990-9346E6B0FF90}"/>
                </a:ext>
              </a:extLst>
            </p:cNvPr>
            <p:cNvSpPr/>
            <p:nvPr/>
          </p:nvSpPr>
          <p:spPr>
            <a:xfrm>
              <a:off x="10805196" y="3689655"/>
              <a:ext cx="250116" cy="2501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×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9EEF8EB-E6DB-02FF-2970-BB28BF3300C4}"/>
                </a:ext>
              </a:extLst>
            </p:cNvPr>
            <p:cNvSpPr/>
            <p:nvPr/>
          </p:nvSpPr>
          <p:spPr>
            <a:xfrm>
              <a:off x="10013540" y="3322850"/>
              <a:ext cx="250116" cy="2501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×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30CFAEA1-914D-395A-7E68-1BDC07D59197}"/>
              </a:ext>
            </a:extLst>
          </p:cNvPr>
          <p:cNvSpPr/>
          <p:nvPr/>
        </p:nvSpPr>
        <p:spPr>
          <a:xfrm rot="5400000">
            <a:off x="1876771" y="3323153"/>
            <a:ext cx="1085491" cy="9881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CE0D85-A450-3CEF-275C-AD8C0D7ACEEB}"/>
              </a:ext>
            </a:extLst>
          </p:cNvPr>
          <p:cNvSpPr/>
          <p:nvPr/>
        </p:nvSpPr>
        <p:spPr>
          <a:xfrm>
            <a:off x="7389902" y="3268392"/>
            <a:ext cx="1666079" cy="1599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79E0D5-5D7E-6423-D75D-87A5BD6B18D3}"/>
                  </a:ext>
                </a:extLst>
              </p:cNvPr>
              <p:cNvSpPr txBox="1"/>
              <p:nvPr/>
            </p:nvSpPr>
            <p:spPr>
              <a:xfrm>
                <a:off x="425281" y="2398203"/>
                <a:ext cx="40196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“Mode” is just a repeating component of the input heart signal</a:t>
                </a:r>
              </a:p>
              <a:p>
                <a:pPr algn="ctr"/>
                <a:r>
                  <a:rPr lang="en-US" sz="1000" dirty="0"/>
                  <a:t>Mode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/>
                  <a:t>) includes the main heart beats</a:t>
                </a:r>
              </a:p>
              <a:p>
                <a:pPr algn="ctr"/>
                <a:r>
                  <a:rPr lang="en-US" sz="1000" dirty="0"/>
                  <a:t>Mode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) includes all extraneous noises/murmurs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79E0D5-5D7E-6423-D75D-87A5BD6B1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1" y="2398203"/>
                <a:ext cx="4019606" cy="553998"/>
              </a:xfrm>
              <a:prstGeom prst="rect">
                <a:avLst/>
              </a:prstGeom>
              <a:blipFill>
                <a:blip r:embed="rId20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0573B59-E55E-A9F8-3151-73134DFAAC85}"/>
              </a:ext>
            </a:extLst>
          </p:cNvPr>
          <p:cNvCxnSpPr>
            <a:cxnSpLocks/>
            <a:endCxn id="15" idx="2"/>
          </p:cNvCxnSpPr>
          <p:nvPr/>
        </p:nvCxnSpPr>
        <p:spPr>
          <a:xfrm rot="16200000" flipH="1">
            <a:off x="2184629" y="3039581"/>
            <a:ext cx="320080" cy="14969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77E7853-DD81-2D2B-1862-3A18373A2C1F}"/>
              </a:ext>
            </a:extLst>
          </p:cNvPr>
          <p:cNvCxnSpPr>
            <a:cxnSpLocks/>
          </p:cNvCxnSpPr>
          <p:nvPr/>
        </p:nvCxnSpPr>
        <p:spPr>
          <a:xfrm flipH="1" flipV="1">
            <a:off x="8928694" y="4500475"/>
            <a:ext cx="818190" cy="543409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4BC34A-9892-FA9C-E9EA-A820258B3E2B}"/>
              </a:ext>
            </a:extLst>
          </p:cNvPr>
          <p:cNvSpPr txBox="1"/>
          <p:nvPr/>
        </p:nvSpPr>
        <p:spPr>
          <a:xfrm>
            <a:off x="9730652" y="4769947"/>
            <a:ext cx="2036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Putting the two independent modes gives us the complete heart sound signal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17F1698-DC19-6FAF-C979-6C174352E562}"/>
              </a:ext>
            </a:extLst>
          </p:cNvPr>
          <p:cNvGrpSpPr/>
          <p:nvPr/>
        </p:nvGrpSpPr>
        <p:grpSpPr>
          <a:xfrm>
            <a:off x="332086" y="3413136"/>
            <a:ext cx="1528909" cy="370071"/>
            <a:chOff x="1509825" y="4130355"/>
            <a:chExt cx="2706681" cy="674429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D4DA1CB-E316-D7F9-1398-FE7F9C461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1065"/>
            <a:stretch/>
          </p:blipFill>
          <p:spPr>
            <a:xfrm>
              <a:off x="1509825" y="4130355"/>
              <a:ext cx="2706681" cy="674428"/>
            </a:xfrm>
            <a:prstGeom prst="rect">
              <a:avLst/>
            </a:prstGeom>
            <a:solidFill>
              <a:srgbClr val="FFF6D5"/>
            </a:solidFill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7811A93-6A85-4160-88B0-3378A1EC0EB5}"/>
                </a:ext>
              </a:extLst>
            </p:cNvPr>
            <p:cNvSpPr/>
            <p:nvPr/>
          </p:nvSpPr>
          <p:spPr>
            <a:xfrm>
              <a:off x="1854028" y="4447204"/>
              <a:ext cx="1818171" cy="341374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5A98FB-8DCC-7DBC-1475-59A90401EE3A}"/>
                </a:ext>
              </a:extLst>
            </p:cNvPr>
            <p:cNvSpPr/>
            <p:nvPr/>
          </p:nvSpPr>
          <p:spPr>
            <a:xfrm>
              <a:off x="2215300" y="4130356"/>
              <a:ext cx="1809108" cy="674428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0BEDD82-AF37-8D52-AFAE-97DC1F9F8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10330" y="4275506"/>
              <a:ext cx="306155" cy="224016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98BD5E1-E42D-8CA4-15DC-EE0F879D3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515478" y="4275506"/>
              <a:ext cx="1508929" cy="224016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832482B-33DC-08A5-08DB-E4DF23352F1E}"/>
              </a:ext>
            </a:extLst>
          </p:cNvPr>
          <p:cNvGrpSpPr/>
          <p:nvPr/>
        </p:nvGrpSpPr>
        <p:grpSpPr>
          <a:xfrm>
            <a:off x="322846" y="3859092"/>
            <a:ext cx="1532055" cy="370071"/>
            <a:chOff x="204762" y="3859092"/>
            <a:chExt cx="1532055" cy="370071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148E718-7715-52E1-73E0-6C6D86983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1065"/>
            <a:stretch/>
          </p:blipFill>
          <p:spPr>
            <a:xfrm>
              <a:off x="207908" y="3859093"/>
              <a:ext cx="1528909" cy="370070"/>
            </a:xfrm>
            <a:prstGeom prst="rect">
              <a:avLst/>
            </a:prstGeom>
            <a:solidFill>
              <a:srgbClr val="FFF6D5"/>
            </a:solidFill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C93258B-FEA3-F1BC-0E41-55B962CB6671}"/>
                </a:ext>
              </a:extLst>
            </p:cNvPr>
            <p:cNvSpPr/>
            <p:nvPr/>
          </p:nvSpPr>
          <p:spPr>
            <a:xfrm>
              <a:off x="402336" y="4064000"/>
              <a:ext cx="1027021" cy="156272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05C1589-7C53-94EE-76DF-F11006849E3E}"/>
                </a:ext>
              </a:extLst>
            </p:cNvPr>
            <p:cNvSpPr/>
            <p:nvPr/>
          </p:nvSpPr>
          <p:spPr>
            <a:xfrm>
              <a:off x="204762" y="3865619"/>
              <a:ext cx="90166" cy="363543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A7B8291-7C2A-79A1-EBFC-250084C4E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07518" y="3939548"/>
              <a:ext cx="172936" cy="122922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41899FB-50F3-65CA-79C7-5D1E835E7F6A}"/>
                </a:ext>
              </a:extLst>
            </p:cNvPr>
            <p:cNvSpPr/>
            <p:nvPr/>
          </p:nvSpPr>
          <p:spPr>
            <a:xfrm>
              <a:off x="1596086" y="3859092"/>
              <a:ext cx="139747" cy="370070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9A3678C-889C-1D8F-631D-A0968D3D9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562897" y="3943465"/>
              <a:ext cx="172936" cy="122922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D7C4E60-D4AB-0171-E89E-DBBB1358C36D}"/>
              </a:ext>
            </a:extLst>
          </p:cNvPr>
          <p:cNvGrpSpPr/>
          <p:nvPr/>
        </p:nvGrpSpPr>
        <p:grpSpPr>
          <a:xfrm>
            <a:off x="10078869" y="2590736"/>
            <a:ext cx="1528909" cy="370071"/>
            <a:chOff x="1509825" y="4130355"/>
            <a:chExt cx="2706681" cy="674429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F7FA166-C297-4819-167D-0D8A677B9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1065"/>
            <a:stretch/>
          </p:blipFill>
          <p:spPr>
            <a:xfrm>
              <a:off x="1509825" y="4130355"/>
              <a:ext cx="2706681" cy="674428"/>
            </a:xfrm>
            <a:prstGeom prst="rect">
              <a:avLst/>
            </a:prstGeom>
            <a:solidFill>
              <a:srgbClr val="FFF6D5"/>
            </a:solidFill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D498EA6-8B49-166E-D6A3-B8CA5A24FF52}"/>
                </a:ext>
              </a:extLst>
            </p:cNvPr>
            <p:cNvSpPr/>
            <p:nvPr/>
          </p:nvSpPr>
          <p:spPr>
            <a:xfrm>
              <a:off x="1854028" y="4447204"/>
              <a:ext cx="1818171" cy="341374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5F2670E-74CC-0621-ED6A-4A55A1A743D6}"/>
                </a:ext>
              </a:extLst>
            </p:cNvPr>
            <p:cNvSpPr/>
            <p:nvPr/>
          </p:nvSpPr>
          <p:spPr>
            <a:xfrm>
              <a:off x="2215300" y="4130356"/>
              <a:ext cx="1809108" cy="674428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3F706B8-B09D-DBD2-8BF4-9B4EDEF42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10330" y="4275506"/>
              <a:ext cx="306155" cy="224016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2434596-8C88-51C0-A270-FBF68FA1E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515478" y="4275506"/>
              <a:ext cx="1508929" cy="224016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EEE2D6-42F8-C0D6-32C5-DFD339D19314}"/>
              </a:ext>
            </a:extLst>
          </p:cNvPr>
          <p:cNvGrpSpPr/>
          <p:nvPr/>
        </p:nvGrpSpPr>
        <p:grpSpPr>
          <a:xfrm>
            <a:off x="10078869" y="3412821"/>
            <a:ext cx="1532055" cy="370071"/>
            <a:chOff x="204762" y="3859092"/>
            <a:chExt cx="1532055" cy="370071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9B6444E-3E02-5A47-0B02-1157927FA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1065"/>
            <a:stretch/>
          </p:blipFill>
          <p:spPr>
            <a:xfrm>
              <a:off x="207908" y="3859093"/>
              <a:ext cx="1528909" cy="370070"/>
            </a:xfrm>
            <a:prstGeom prst="rect">
              <a:avLst/>
            </a:prstGeom>
            <a:solidFill>
              <a:srgbClr val="FFF6D5"/>
            </a:solidFill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4E814EB-5D1C-0C5A-DBE0-5A88622B2374}"/>
                </a:ext>
              </a:extLst>
            </p:cNvPr>
            <p:cNvSpPr/>
            <p:nvPr/>
          </p:nvSpPr>
          <p:spPr>
            <a:xfrm>
              <a:off x="402336" y="4064000"/>
              <a:ext cx="1027021" cy="156272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F3DE01C-1EE0-A942-EDD9-06D4103CCF85}"/>
                </a:ext>
              </a:extLst>
            </p:cNvPr>
            <p:cNvSpPr/>
            <p:nvPr/>
          </p:nvSpPr>
          <p:spPr>
            <a:xfrm>
              <a:off x="204762" y="3865619"/>
              <a:ext cx="90166" cy="363543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62D7674-20C9-344C-B47D-3F6192297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07518" y="3939548"/>
              <a:ext cx="172936" cy="122922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97E3BDE-F2B4-6F6A-CE88-0CA282781BE6}"/>
                </a:ext>
              </a:extLst>
            </p:cNvPr>
            <p:cNvSpPr/>
            <p:nvPr/>
          </p:nvSpPr>
          <p:spPr>
            <a:xfrm>
              <a:off x="1596086" y="3859092"/>
              <a:ext cx="139747" cy="370070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C7DB14C-475E-55C7-628C-072FE94FC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562897" y="3943465"/>
              <a:ext cx="172936" cy="12292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CF01E43-44B1-4512-9B94-FA69ECF80703}"/>
                  </a:ext>
                </a:extLst>
              </p:cNvPr>
              <p:cNvSpPr txBox="1"/>
              <p:nvPr/>
            </p:nvSpPr>
            <p:spPr>
              <a:xfrm>
                <a:off x="10635574" y="300536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CF01E43-44B1-4512-9B94-FA69ECF80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574" y="3005360"/>
                <a:ext cx="41549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>
            <a:extLst>
              <a:ext uri="{FF2B5EF4-FFF2-40B4-BE49-F238E27FC236}">
                <a16:creationId xmlns:a16="http://schemas.microsoft.com/office/drawing/2014/main" id="{12C25618-43AD-E65D-1FFA-D1549474131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065"/>
          <a:stretch/>
        </p:blipFill>
        <p:spPr>
          <a:xfrm>
            <a:off x="10082015" y="4155980"/>
            <a:ext cx="1528909" cy="370070"/>
          </a:xfrm>
          <a:prstGeom prst="rect">
            <a:avLst/>
          </a:prstGeom>
          <a:solidFill>
            <a:srgbClr val="FFF6D5"/>
          </a:solidFill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EB88E36B-7568-794C-2C76-F0314D661DAD}"/>
              </a:ext>
            </a:extLst>
          </p:cNvPr>
          <p:cNvSpPr/>
          <p:nvPr/>
        </p:nvSpPr>
        <p:spPr>
          <a:xfrm>
            <a:off x="10276443" y="4353202"/>
            <a:ext cx="1234520" cy="172848"/>
          </a:xfrm>
          <a:prstGeom prst="rect">
            <a:avLst/>
          </a:prstGeom>
          <a:solidFill>
            <a:srgbClr val="FFF6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7B664A1-8B96-7EE1-9FFF-B7530D53193A}"/>
              </a:ext>
            </a:extLst>
          </p:cNvPr>
          <p:cNvSpPr/>
          <p:nvPr/>
        </p:nvSpPr>
        <p:spPr>
          <a:xfrm>
            <a:off x="11470192" y="4151894"/>
            <a:ext cx="137585" cy="76253"/>
          </a:xfrm>
          <a:prstGeom prst="rect">
            <a:avLst/>
          </a:prstGeom>
          <a:solidFill>
            <a:srgbClr val="FFF6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F5D88C8-D071-BBDD-4041-158FB85086CD}"/>
                  </a:ext>
                </a:extLst>
              </p14:cNvPr>
              <p14:cNvContentPartPr/>
              <p14:nvPr/>
            </p14:nvContentPartPr>
            <p14:xfrm>
              <a:off x="11450813" y="4041158"/>
              <a:ext cx="360" cy="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F5D88C8-D071-BBDD-4041-158FB85086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46493" y="403683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DF9EE77-84D1-61D9-86E6-61A8C01C3092}"/>
                  </a:ext>
                </a:extLst>
              </p14:cNvPr>
              <p14:cNvContentPartPr/>
              <p14:nvPr/>
            </p14:nvContentPartPr>
            <p14:xfrm>
              <a:off x="11479613" y="4251398"/>
              <a:ext cx="24120" cy="392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DF9EE77-84D1-61D9-86E6-61A8C01C30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475293" y="4247078"/>
                <a:ext cx="327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3956FEF-FBBC-8AB6-F26F-31FBA22D2840}"/>
              </a:ext>
            </a:extLst>
          </p:cNvPr>
          <p:cNvGrpSpPr/>
          <p:nvPr/>
        </p:nvGrpSpPr>
        <p:grpSpPr>
          <a:xfrm>
            <a:off x="11478533" y="4325198"/>
            <a:ext cx="1080" cy="3960"/>
            <a:chOff x="11524253" y="4401398"/>
            <a:chExt cx="1080" cy="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2A75541-1353-D43B-ED4A-5BB9AF43DA7D}"/>
                    </a:ext>
                  </a:extLst>
                </p14:cNvPr>
                <p14:cNvContentPartPr/>
                <p14:nvPr/>
              </p14:nvContentPartPr>
              <p14:xfrm>
                <a:off x="11524973" y="4404998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2A75541-1353-D43B-ED4A-5BB9AF43DA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20653" y="440067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477487-CBF5-48BF-B356-4C1E05741665}"/>
                    </a:ext>
                  </a:extLst>
                </p14:cNvPr>
                <p14:cNvContentPartPr/>
                <p14:nvPr/>
              </p14:nvContentPartPr>
              <p14:xfrm>
                <a:off x="11524253" y="4401398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477487-CBF5-48BF-B356-4C1E057416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19933" y="439707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63AFD6-F8AA-2C0A-333A-72E11BF9BA2F}"/>
              </a:ext>
            </a:extLst>
          </p:cNvPr>
          <p:cNvGrpSpPr/>
          <p:nvPr/>
        </p:nvGrpSpPr>
        <p:grpSpPr>
          <a:xfrm>
            <a:off x="11483213" y="4297478"/>
            <a:ext cx="14760" cy="24120"/>
            <a:chOff x="11528933" y="4373678"/>
            <a:chExt cx="14760" cy="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864BF0B-D907-2261-F192-AE925D348C21}"/>
                    </a:ext>
                  </a:extLst>
                </p14:cNvPr>
                <p14:cNvContentPartPr/>
                <p14:nvPr/>
              </p14:nvContentPartPr>
              <p14:xfrm>
                <a:off x="11538293" y="4386278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864BF0B-D907-2261-F192-AE925D348C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29653" y="4377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6B20CA9-4759-F1E4-DF71-ADA05B3051EE}"/>
                    </a:ext>
                  </a:extLst>
                </p14:cNvPr>
                <p14:cNvContentPartPr/>
                <p14:nvPr/>
              </p14:nvContentPartPr>
              <p14:xfrm>
                <a:off x="11543333" y="4397438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6B20CA9-4759-F1E4-DF71-ADA05B3051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34333" y="43887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D6A64EF-3BC4-C8B2-AF99-C85B44D5FF3C}"/>
                    </a:ext>
                  </a:extLst>
                </p14:cNvPr>
                <p14:cNvContentPartPr/>
                <p14:nvPr/>
              </p14:nvContentPartPr>
              <p14:xfrm>
                <a:off x="11535413" y="4390958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D6A64EF-3BC4-C8B2-AF99-C85B44D5FF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26773" y="4381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2C35F4-A8D0-6365-9246-0F2EED3DDC4F}"/>
                    </a:ext>
                  </a:extLst>
                </p14:cNvPr>
                <p14:cNvContentPartPr/>
                <p14:nvPr/>
              </p14:nvContentPartPr>
              <p14:xfrm>
                <a:off x="11528933" y="4373678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2C35F4-A8D0-6365-9246-0F2EED3DDC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19933" y="4364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9623FA8-754A-D63D-0B04-B4C5E1B354AB}"/>
                    </a:ext>
                  </a:extLst>
                </p14:cNvPr>
                <p14:cNvContentPartPr/>
                <p14:nvPr/>
              </p14:nvContentPartPr>
              <p14:xfrm>
                <a:off x="11540453" y="4377638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9623FA8-754A-D63D-0B04-B4C5E1B354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31453" y="43686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1D07A0B-342D-671B-BF50-3D94E5D88E77}"/>
                  </a:ext>
                </a:extLst>
              </p:cNvPr>
              <p:cNvSpPr txBox="1"/>
              <p:nvPr/>
            </p:nvSpPr>
            <p:spPr>
              <a:xfrm>
                <a:off x="10630211" y="376792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1D07A0B-342D-671B-BF50-3D94E5D88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211" y="3767922"/>
                <a:ext cx="415498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8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12FE-13F6-1924-90C0-54DEB4B3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Standard vs. Novelty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8DDC-3183-265A-9E3A-6395A4F73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528400"/>
          </a:xfrm>
        </p:spPr>
        <p:txBody>
          <a:bodyPr anchor="t"/>
          <a:lstStyle/>
          <a:p>
            <a:r>
              <a:rPr lang="en-US" dirty="0"/>
              <a:t>Standard LSTM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128-CF56-3088-8BA7-DB809749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2964873"/>
            <a:ext cx="5332026" cy="322478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Evaluates entire signal as a single stream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Potential of creating unwanted interdependencies between main heart sounds and murmurs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E1F41-6A4A-0914-F66A-A849C2295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528400"/>
          </a:xfrm>
        </p:spPr>
        <p:txBody>
          <a:bodyPr anchor="t"/>
          <a:lstStyle/>
          <a:p>
            <a:r>
              <a:rPr lang="en-US" dirty="0"/>
              <a:t>Novel Multi-Modal LSTM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202AF-737C-3D4C-0192-E9DEFFA6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2964873"/>
            <a:ext cx="5358285" cy="226866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signal is split into a mode for main heart beats and a second mode for murmurs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 forget gates to split main heart sounds and murmurs prevent unwanted interdependencies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468803-0387-015C-2030-3FD7654624C6}"/>
              </a:ext>
            </a:extLst>
          </p:cNvPr>
          <p:cNvGrpSpPr/>
          <p:nvPr/>
        </p:nvGrpSpPr>
        <p:grpSpPr>
          <a:xfrm>
            <a:off x="7028969" y="5215117"/>
            <a:ext cx="4062875" cy="983415"/>
            <a:chOff x="1509825" y="4130355"/>
            <a:chExt cx="2706681" cy="6744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97D05E-2D0C-B187-09FB-4E9B80A1D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65"/>
            <a:stretch/>
          </p:blipFill>
          <p:spPr>
            <a:xfrm>
              <a:off x="1509825" y="4130355"/>
              <a:ext cx="2706681" cy="674428"/>
            </a:xfrm>
            <a:prstGeom prst="rect">
              <a:avLst/>
            </a:prstGeom>
            <a:solidFill>
              <a:srgbClr val="FFF6D5"/>
            </a:solidFill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331470-9E00-5D8B-F36F-1A89DCFA2980}"/>
                </a:ext>
              </a:extLst>
            </p:cNvPr>
            <p:cNvSpPr/>
            <p:nvPr/>
          </p:nvSpPr>
          <p:spPr>
            <a:xfrm>
              <a:off x="1854028" y="4447204"/>
              <a:ext cx="1818171" cy="341374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0F6157-959B-1421-4790-E4362940610D}"/>
                </a:ext>
              </a:extLst>
            </p:cNvPr>
            <p:cNvSpPr/>
            <p:nvPr/>
          </p:nvSpPr>
          <p:spPr>
            <a:xfrm>
              <a:off x="2215300" y="4130356"/>
              <a:ext cx="1809108" cy="674428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C5521A-22D6-1A38-21CC-3EA6E37D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330" y="4275506"/>
              <a:ext cx="306155" cy="2240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087656-3790-733C-22E9-B71AE2F5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478" y="4275506"/>
              <a:ext cx="1508929" cy="2240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529155-9AFB-B601-0695-DF73264C1D2D}"/>
              </a:ext>
            </a:extLst>
          </p:cNvPr>
          <p:cNvGrpSpPr/>
          <p:nvPr/>
        </p:nvGrpSpPr>
        <p:grpSpPr>
          <a:xfrm>
            <a:off x="7028969" y="5826514"/>
            <a:ext cx="4071247" cy="733683"/>
            <a:chOff x="204762" y="3859092"/>
            <a:chExt cx="1532055" cy="2760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2933370-1CE8-96B6-70B4-55F2787DE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65" b="25394"/>
            <a:stretch/>
          </p:blipFill>
          <p:spPr>
            <a:xfrm>
              <a:off x="207908" y="3859093"/>
              <a:ext cx="1528909" cy="276092"/>
            </a:xfrm>
            <a:prstGeom prst="rect">
              <a:avLst/>
            </a:prstGeom>
            <a:solidFill>
              <a:srgbClr val="FFF6D5"/>
            </a:solidFill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1591F9-3124-BA49-A761-8EAB61275A13}"/>
                </a:ext>
              </a:extLst>
            </p:cNvPr>
            <p:cNvSpPr/>
            <p:nvPr/>
          </p:nvSpPr>
          <p:spPr>
            <a:xfrm>
              <a:off x="402336" y="4064000"/>
              <a:ext cx="1027021" cy="71185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B0D76E-FA45-8D33-13DA-92A1DFE2107D}"/>
                </a:ext>
              </a:extLst>
            </p:cNvPr>
            <p:cNvSpPr/>
            <p:nvPr/>
          </p:nvSpPr>
          <p:spPr>
            <a:xfrm>
              <a:off x="204762" y="3865619"/>
              <a:ext cx="107712" cy="269566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EE4A74F-9CEF-B095-E0BD-7BD328E8C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518" y="3939548"/>
              <a:ext cx="172936" cy="12292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604010-26BC-8C93-464D-5B448CB69E66}"/>
                </a:ext>
              </a:extLst>
            </p:cNvPr>
            <p:cNvSpPr/>
            <p:nvPr/>
          </p:nvSpPr>
          <p:spPr>
            <a:xfrm>
              <a:off x="1596086" y="3859092"/>
              <a:ext cx="139747" cy="276092"/>
            </a:xfrm>
            <a:prstGeom prst="rect">
              <a:avLst/>
            </a:prstGeom>
            <a:solidFill>
              <a:srgbClr val="FFF6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FB81C7C-EEDE-6799-9172-60153D3C3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2897" y="3943465"/>
              <a:ext cx="172936" cy="122922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71F29E7-ED70-41E5-227A-5B5CDAA98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55" y="5315456"/>
            <a:ext cx="4102726" cy="9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399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8"/>
      </a:accent1>
      <a:accent2>
        <a:srgbClr val="B517D5"/>
      </a:accent2>
      <a:accent3>
        <a:srgbClr val="7829E7"/>
      </a:accent3>
      <a:accent4>
        <a:srgbClr val="3636DA"/>
      </a:accent4>
      <a:accent5>
        <a:srgbClr val="2979E7"/>
      </a:accent5>
      <a:accent6>
        <a:srgbClr val="17B6D5"/>
      </a:accent6>
      <a:hlink>
        <a:srgbClr val="3F5F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298</Words>
  <Application>Microsoft Office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Bahnschrift</vt:lpstr>
      <vt:lpstr>Cambria Math</vt:lpstr>
      <vt:lpstr>Wingdings</vt:lpstr>
      <vt:lpstr>MatrixVTI</vt:lpstr>
      <vt:lpstr>RNN Variation – LSTM</vt:lpstr>
      <vt:lpstr>Novel Multi-Modal LSTM</vt:lpstr>
      <vt:lpstr>Novel Multi-Modal LSTM</vt:lpstr>
      <vt:lpstr>Comparison of Standard vs. Novelty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Variation – LSTM</dc:title>
  <dc:creator>Savithri S.</dc:creator>
  <cp:lastModifiedBy>Savithri S.</cp:lastModifiedBy>
  <cp:revision>21</cp:revision>
  <dcterms:created xsi:type="dcterms:W3CDTF">2024-02-09T12:33:14Z</dcterms:created>
  <dcterms:modified xsi:type="dcterms:W3CDTF">2024-02-20T02:55:58Z</dcterms:modified>
</cp:coreProperties>
</file>