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Konveyor Demo - Cloud Native Kubernetes Meetup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Mezba Rahman, Platform Engineer, CIS Capgemini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10th October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Live Demo - Application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We’ll See:</a:t>
            </a:r>
          </a:p>
          <a:p>
            <a:pPr lvl="0" indent="0">
              <a:buNone/>
            </a:pPr>
            <a:r>
              <a:rPr>
                <a:latin typeface="Courier"/>
              </a:rPr>
              <a:t>sequenceDiagram
    participant U as 👨‍💻 User
    participant K as 🎯 Konveyor
    participant A as 🔍 Analysis Engine
    U-&gt;&gt;K: Upload Application
    K-&gt;&gt;A: Start Assessment
    A-&gt;&gt;A: Code Analysis
    A-&gt;&gt;A: Dependency Mapping
    A-&gt;&gt;K: Generate Report
    K-&gt;&gt;U: Display Results</a:t>
            </a:r>
          </a:p>
          <a:p>
            <a:pPr lvl="0" indent="0" marL="0">
              <a:buNone/>
            </a:pPr>
            <a:r>
              <a:rPr b="1"/>
              <a:t>Application:</a:t>
            </a:r>
            <a:r>
              <a:rPr/>
              <a:t> Sample Java Web App</a:t>
            </a:r>
            <a:br/>
            <a:r>
              <a:rPr b="1"/>
              <a:t>Size:</a:t>
            </a:r>
            <a:r>
              <a:rPr/>
              <a:t> ~50MB, 15,000 lines of code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Assessment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🔍 Analyzing Application...
▓▓▓▓▓▓▓▓░░ 80%
Current Phase: Dependency Analysis
✅ Source Code Scan       (Complete)
✅ Framework Detection    (Complete)  
✅ Library Analysis       (Complete)
🔄 Security Scan          (In Progress)
⏳ Container Readiness    (Pending)
⏳ Cloud Suitability      (Pending)</a:t>
            </a:r>
          </a:p>
          <a:p>
            <a:pPr lvl="0" indent="0" marL="0">
              <a:buNone/>
            </a:pPr>
            <a:r>
              <a:rPr i="1"/>
              <a:t>Real-time analysis in action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Results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Score: 85/100 🎯</a:t>
            </a:r>
          </a:p>
          <a:p>
            <a:pPr lvl="0" indent="0">
              <a:buNone/>
            </a:pPr>
            <a:r>
              <a:rPr>
                <a:latin typeface="Courier"/>
              </a:rPr>
              <a:t>pie title Migration Readiness
    "Ready" : 60
    "Minor Changes" : 25
    "Major Refactor" : 15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Findings</a:t>
            </a:r>
          </a:p>
          <a:p>
            <a:pPr lvl="0" indent="0" marL="0">
              <a:buNone/>
            </a:pPr>
            <a:r>
              <a:rPr/>
              <a:t>🟢 </a:t>
            </a:r>
            <a:r>
              <a:rPr b="1"/>
              <a:t>No blocking issues</a:t>
            </a:r>
            <a:br/>
            <a:r>
              <a:rPr/>
              <a:t>🟡 </a:t>
            </a:r>
            <a:r>
              <a:rPr b="1"/>
              <a:t>3 minor configuration changes</a:t>
            </a:r>
            <a:br/>
            <a:r>
              <a:rPr/>
              <a:t>🟠 </a:t>
            </a:r>
            <a:r>
              <a:rPr b="1"/>
              <a:t>1 deprecated library to update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Detailed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TD
    A[Application Components] 
    A --&gt; B[🌐 Web Layer]
    A --&gt; C[🏗️ Business Logic] 
    A --&gt; D[🗄️ Data Layer]
    B --&gt; B1[✅ Spring MVC - Compatible]
    C --&gt; C1[✅ Core Services - Ready]  
    C --&gt; C2[⚠️ Legacy Utils - Needs Update]
    D --&gt; D1[✅ JPA - Container Ready]
    style B1 fill:#90EE90
    style C1 fill:#90EE90
    style C2 fill:#FFE4B5
    style D1 fill:#90EE90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Migration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Suggested Path: Lift &amp; Shift → Optimize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A[Current State] --&gt; B[Containerize]
    B --&gt; C[Kubernetes Deploy]
    C --&gt; D[Cloud Optimize]
    A1[Monolith&lt;br/&gt;VM-based] --&gt; B1[Docker Container&lt;br/&gt;Same Architecture]
    B1 --&gt; C1[K8s Deployment&lt;br/&gt;Basic Config]
    C1 --&gt; D1[Cloud-Native&lt;br/&gt;Microservices Ready]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Timeline: 2-3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Dependencies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TD
    A[Sample App] --&gt; B[Spring Framework 5.x]
    A --&gt; C[PostgreSQL Driver]
    A --&gt; D[Apache Commons]
    B --&gt; B1[✅ K8s Compatible]
    C --&gt; C1[✅ Cloud Ready]  
    D --&gt; D2[⚠️ Version Update Needed]
    E[External APIs] --&gt; E1[Payment Service]
    E --&gt; E2[User Management]
    E1 --&gt; E11[🔄 Requires Config]
    E2 --&gt; E21[✅ Ready]
    style B1 fill:#90EE90
    style C1 fill:#90EE90  
    style D2 fill:#FFE4B5
    style E21 fill:#90EE90
    style E11 fill:#ADD8E6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Container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Recommended Approach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Generated Dockerfile Preview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openjdk:11-jre-slim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COPY</a:t>
            </a:r>
            <a:r>
              <a:rPr>
                <a:latin typeface="Courier"/>
              </a:rPr>
              <a:t> app.jar /app/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EXPOSE</a:t>
            </a:r>
            <a:r>
              <a:rPr>
                <a:latin typeface="Courier"/>
              </a:rPr>
              <a:t> 8080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Optimizations suggested: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 Multi-stage build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 Security scanning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 Resource limits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</a:t>
            </a:r>
          </a:p>
          <a:p>
            <a:pPr lvl="0" indent="0" marL="0">
              <a:buNone/>
            </a:pPr>
            <a:r>
              <a:rPr/>
              <a:t>🐳 </a:t>
            </a:r>
            <a:r>
              <a:rPr b="1"/>
              <a:t>Consistent environments</a:t>
            </a:r>
            <a:br/>
            <a:r>
              <a:rPr/>
              <a:t>📈 </a:t>
            </a:r>
            <a:r>
              <a:rPr b="1"/>
              <a:t>Scalable deployment</a:t>
            </a:r>
            <a:br/>
            <a:r>
              <a:rPr/>
              <a:t>🔒 </a:t>
            </a:r>
            <a:r>
              <a:rPr b="1"/>
              <a:t>Enhanced security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Kubernetes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Generated K8s Resources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apiVersion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apps/v1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kind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Deployment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metadata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legacy-app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spec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replicas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matchLabels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app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legacy-app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spec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containers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image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legacy-app:1.0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ports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containerPort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8080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resources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>
                <a:solidFill>
                  <a:srgbClr val="06287E"/>
                </a:solidFill>
                <a:latin typeface="Courier"/>
              </a:rPr>
              <a:t>requests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memory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"256Mi"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cpu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"250m"</a:t>
            </a:r>
          </a:p>
          <a:p>
            <a:pPr lvl="0" indent="0" marL="0">
              <a:buNone/>
            </a:pPr>
            <a:r>
              <a:rPr b="1"/>
              <a:t>Auto-generated from analysis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A[Risk Factors] 
    A --&gt; B[🟢 Low Risk]
    A --&gt; C[🟡 Medium Risk]  
    A --&gt; D[🔴 High Risk]
    B --&gt; B1[Standard Framework]
    B --&gt; B2[Common Patterns]
    C --&gt; C1[Version Updates Needed]
    C --&gt; C2[Config Changes Required]
    D --&gt; D1[None Identified! 🎉]
    style B fill:#90EE90
    style C fill:#FFE4B5
    style D fill:#FFB6C1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Migration Confidence: High 🎯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Before vs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┌─────────────────────┐
│   🖥️  Physical Server │
│                     │  
│   🏢 Legacy App      │
│   🗄️  Local DB       │  
│   📁 File Storage    │
└─────────────────────┘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Target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      ☁️  Kubernetes Cluster        │
├─────────────────────────────────────┤
│  🐳 App Pods    │  🗄️  DB Service   │
│  📊 Monitoring  │  📁 Persistent Vol │  
│  🔒 Security    │  🌐 Ingress       │
└─────────────────────────────────────┘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 Konveyor Demo - Cloud Native Kubernetes Meetup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gantt
    title Migration Timeline
    dateFormat  YYYY-MM-DD
    section Assessment
    Konveyor Analysis    :done, assess, 2025-10-10, 1d
    section Development  
    Containerization     :active, dev1, 2025-10-11, 3d
    K8s Configuration    :dev2, after dev1, 2d
    section Testing
    Integration Tests    :test1, after dev2, 2d  
    Performance Tests    :test2, after test1, 1d
    section Deployment
    Production Deploy    :deploy, after test2, 1d</a:t>
            </a:r>
          </a:p>
          <a:p>
            <a:pPr lvl="0" indent="0" marL="0">
              <a:buNone/>
            </a:pPr>
            <a:r>
              <a:rPr b="1"/>
              <a:t>Total: 2 weeks</a:t>
            </a:r>
            <a:r>
              <a:rPr/>
              <a:t> ⚡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Choose Konveyor?</a:t>
            </a:r>
          </a:p>
          <a:p>
            <a:pPr lvl="0" indent="0">
              <a:buNone/>
            </a:pPr>
            <a:r>
              <a:rPr>
                <a:latin typeface="Courier"/>
              </a:rPr>
              <a:t>mindmap
  root((🚀 Konveyor))
    (⏰ Speed)
      Minutes vs Weeks
      Automated Analysis
    (🎯 Accuracy) 
      AI-Powered Rules
      Proven Patterns
    (💰 Cost)
      Reduce Assessment Time
      Minimize Risks
    (🔧 Integration)
      Existing Workflows  
      Open Source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Integration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Fits Your Workflow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A[Development Team] --&gt; B[Konveyor Assessment]
    C[DevOps Pipeline] --&gt; B  
    D[Architecture Review] --&gt; B
    B --&gt; E[Migration Planning]
    B --&gt; F[Container Strategy]
    B --&gt; G[K8s Deployment]
    E --&gt; H[🚀 Production]
    F --&gt; H
    G --&gt; 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CI/CD Integration</a:t>
            </a:r>
            <a:br/>
            <a:r>
              <a:rPr/>
              <a:t>✅ </a:t>
            </a:r>
            <a:r>
              <a:rPr b="1"/>
              <a:t>GitOps Workflows</a:t>
            </a:r>
            <a:br/>
            <a:r>
              <a:rPr/>
              <a:t>✅ </a:t>
            </a:r>
            <a:r>
              <a:rPr b="1"/>
              <a:t>Enterprise Standards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Three Simple Steps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A[1️⃣ Install] --&gt; B[2️⃣ Upload] --&gt; C[3️⃣ Analyze]
    A1[kubectl apply -f konveyor] --&gt; B1[Upload your app] --&gt; C1[Get recommendations]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📚 </a:t>
            </a:r>
            <a:r>
              <a:rPr b="1"/>
              <a:t>Documentation:</a:t>
            </a:r>
            <a:r>
              <a:rPr/>
              <a:t> konveyor.io</a:t>
            </a:r>
            <a:br/>
            <a:r>
              <a:rPr/>
              <a:t>🐙 </a:t>
            </a:r>
            <a:r>
              <a:rPr b="1"/>
              <a:t>Source Code:</a:t>
            </a:r>
            <a:r>
              <a:rPr/>
              <a:t> github.com/konveyor</a:t>
            </a:r>
            <a:br/>
            <a:r>
              <a:rPr/>
              <a:t>💬 </a:t>
            </a:r>
            <a:r>
              <a:rPr b="1"/>
              <a:t>Community:</a:t>
            </a:r>
            <a:r>
              <a:rPr/>
              <a:t> #konveyor on CNCF Slack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Demo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 Discovered</a:t>
            </a:r>
          </a:p>
          <a:p>
            <a:pPr lvl="0" indent="0">
              <a:buNone/>
            </a:pPr>
            <a:r>
              <a:rPr>
                <a:latin typeface="Courier"/>
              </a:rPr>
              <a:t>📊 Assessment Results
├── ✅ 85% Migration Ready
├── ⚡ 2-week timeline  
├── 🐳 Container strategy defined
├── 🎯 Zero blocking issues
└── 📈 Risk: Low
🎉 Ready for Kubernetes!</a:t>
            </a:r>
          </a:p>
          <a:p>
            <a:pPr lvl="0" indent="0" marL="0">
              <a:buNone/>
            </a:pPr>
            <a:r>
              <a:rPr b="1"/>
              <a:t>Next Step:</a:t>
            </a:r>
            <a:r>
              <a:rPr/>
              <a:t> Start containerization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Q&amp;A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🤔 Questions &amp; Discussion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Popular Topics</a:t>
            </a:r>
          </a:p>
          <a:p>
            <a:pPr lvl="0"/>
            <a:r>
              <a:rPr/>
              <a:t>Konveyor vs manual assessment</a:t>
            </a:r>
          </a:p>
          <a:p>
            <a:pPr lvl="0"/>
            <a:r>
              <a:rPr/>
              <a:t>Integration with existing tools</a:t>
            </a:r>
            <a:br/>
          </a:p>
          <a:p>
            <a:pPr lvl="0"/>
            <a:r>
              <a:rPr/>
              <a:t>Enterprise deployment patterns</a:t>
            </a:r>
          </a:p>
          <a:p>
            <a:pPr lvl="0"/>
            <a:r>
              <a:rPr/>
              <a:t>Custom rule development</a:t>
            </a:r>
          </a:p>
          <a:p>
            <a:pPr lvl="0" indent="0" marL="0">
              <a:buNone/>
            </a:pPr>
            <a:r>
              <a:rPr b="1"/>
              <a:t>Let’s discuss your use cases!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Thank You &amp; Resources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🙏 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Learn More</a:t>
            </a:r>
          </a:p>
          <a:p>
            <a:pPr lvl="0" indent="0" marL="0">
              <a:buNone/>
            </a:pPr>
            <a:r>
              <a:rPr/>
              <a:t>📧 </a:t>
            </a:r>
            <a:r>
              <a:rPr b="1"/>
              <a:t>Mezba Rahman</a:t>
            </a:r>
            <a:r>
              <a:rPr/>
              <a:t> - mezba.rahman@capgemini.com</a:t>
            </a:r>
            <a:br/>
            <a:r>
              <a:rPr/>
              <a:t>🏢 </a:t>
            </a:r>
            <a:r>
              <a:rPr b="1"/>
              <a:t>Platform Engineering, CIS Capgemini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🌐 </a:t>
            </a:r>
            <a:r>
              <a:rPr b="1"/>
              <a:t>Konveyor Project:</a:t>
            </a:r>
            <a:r>
              <a:rPr/>
              <a:t> https://konveyor.io</a:t>
            </a:r>
            <a:br/>
            <a:r>
              <a:rPr/>
              <a:t>📖 </a:t>
            </a:r>
            <a:r>
              <a:rPr b="1"/>
              <a:t>Documentation:</a:t>
            </a:r>
            <a:r>
              <a:rPr/>
              <a:t> https://konveyor.io/docs</a:t>
            </a:r>
            <a:br/>
            <a:r>
              <a:rPr/>
              <a:t>💻 </a:t>
            </a:r>
            <a:r>
              <a:rPr b="1"/>
              <a:t>Demo Repository:</a:t>
            </a:r>
            <a:r>
              <a:rPr/>
              <a:t> github.com/my-janala/app-modernisation-demo</a:t>
            </a:r>
            <a:br/>
            <a:r>
              <a:rPr/>
              <a:t>🎥 </a:t>
            </a:r>
            <a:r>
              <a:rPr b="1"/>
              <a:t>This Presentation:</a:t>
            </a:r>
            <a:r>
              <a:rPr/>
              <a:t> [Link to slides]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Community</a:t>
            </a:r>
          </a:p>
          <a:p>
            <a:pPr lvl="0" indent="0" marL="0">
              <a:buNone/>
            </a:pPr>
            <a:r>
              <a:rPr/>
              <a:t>💬 </a:t>
            </a:r>
            <a:r>
              <a:rPr b="1"/>
              <a:t>Slack:</a:t>
            </a:r>
            <a:r>
              <a:rPr/>
              <a:t> #konveyor (CNCF Slack)</a:t>
            </a:r>
            <a:br/>
            <a:r>
              <a:rPr/>
              <a:t>🐦 </a:t>
            </a:r>
            <a:r>
              <a:rPr b="1"/>
              <a:t>Twitter:</a:t>
            </a:r>
            <a:r>
              <a:rPr/>
              <a:t> @KonveyorIO</a:t>
            </a:r>
            <a:br/>
            <a:r>
              <a:rPr/>
              <a:t>📺 </a:t>
            </a:r>
            <a:r>
              <a:rPr b="1"/>
              <a:t>YouTube:</a:t>
            </a:r>
            <a:r>
              <a:rPr/>
              <a:t> Konveyor Community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23: Technical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Analysis Engine Details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A[Source Code] --&gt; B[AST Parser]
    B --&gt; C[Pattern Matching]
    C --&gt; D[Rule Engine]  
    D --&gt; E[Scoring Algorithm]
    F[Dependencies] --&gt; G[Version Analysis]
    G --&gt; H[Compatibility Check]
    H --&gt; D
    I[Configuration] --&gt; J[Environment Scan]
    J --&gt; K[Security Analysis] 
    K --&gt; 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24: Enterprise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Advanced Capabilities</a:t>
            </a:r>
          </a:p>
          <a:p>
            <a:pPr lvl="0" indent="0" marL="0">
              <a:buNone/>
            </a:pPr>
            <a:r>
              <a:rPr/>
              <a:t>🏢 </a:t>
            </a:r>
            <a:r>
              <a:rPr b="1"/>
              <a:t>Multi-Application Assessment</a:t>
            </a:r>
            <a:br/>
            <a:r>
              <a:rPr/>
              <a:t>📊 </a:t>
            </a:r>
            <a:r>
              <a:rPr b="1"/>
              <a:t>Portfolio Analytics</a:t>
            </a:r>
            <a:br/>
            <a:r>
              <a:rPr/>
              <a:t>🔐 </a:t>
            </a:r>
            <a:r>
              <a:rPr b="1"/>
              <a:t>Enterprise Security</a:t>
            </a:r>
            <a:br/>
            <a:r>
              <a:rPr/>
              <a:t>📈 </a:t>
            </a:r>
            <a:r>
              <a:rPr b="1"/>
              <a:t>Custom Reporting</a:t>
            </a:r>
            <a:br/>
            <a:r>
              <a:rPr/>
              <a:t>🔄 </a:t>
            </a:r>
            <a:r>
              <a:rPr b="1"/>
              <a:t>CI/CD Integration</a:t>
            </a:r>
            <a:br/>
            <a:r>
              <a:rPr/>
              <a:t>👥 </a:t>
            </a:r>
            <a:r>
              <a:rPr b="1"/>
              <a:t>Team Collaboration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Pricing Model</a:t>
            </a:r>
          </a:p>
          <a:p>
            <a:pPr lvl="0" indent="0" marL="0">
              <a:buNone/>
            </a:pPr>
            <a:r>
              <a:rPr/>
              <a:t>🆓 </a:t>
            </a:r>
            <a:r>
              <a:rPr b="1"/>
              <a:t>Open Source Core</a:t>
            </a:r>
            <a:br/>
            <a:r>
              <a:rPr/>
              <a:t>💼 </a:t>
            </a:r>
            <a:r>
              <a:rPr b="1"/>
              <a:t>Enterprise Support Available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25: Comparison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Konveyor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⏱️ </a:t>
                      </a:r>
                      <a:r>
                        <a:rPr b="1"/>
                        <a:t>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3-6 weeks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Minutes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🎯 </a:t>
                      </a:r>
                      <a:r>
                        <a:rPr b="1"/>
                        <a:t>Accuracy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Consistent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📊 </a:t>
                      </a:r>
                      <a:r>
                        <a:rPr b="1"/>
                        <a:t>Coverage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 </a:t>
                      </a:r>
                      <a:r>
                        <a:rPr b="1"/>
                        <a:t>Repeatability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💰 </a:t>
                      </a:r>
                      <a:r>
                        <a:rPr b="1"/>
                        <a:t>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📈 </a:t>
                      </a:r>
                      <a:r>
                        <a:rPr b="1"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Excellent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Legacy to Kubernetes Made Simple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</a:p>
          <a:p>
            <a:pPr lvl="0" indent="0" marL="0">
              <a:buNone/>
            </a:pPr>
            <a:r>
              <a:rPr b="1"/>
              <a:t>Cloud Native Kubernetes Virtual Meetup</a:t>
            </a:r>
            <a:br/>
            <a:r>
              <a:rPr i="1"/>
              <a:t>October 10th, 2025</a:t>
            </a:r>
          </a:p>
        </p:txBody>
      </p:sp>
      <p:pic>
        <p:nvPicPr>
          <p:cNvPr descr="assets/logos/cncf_ic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CNCF Sandbox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🏢 Legacy Apps ──► 🏗️ Kubernetes   │
│                                     │
│     Automated • AI-Powered         │
│        Assessment &amp; Migration       │
└─────────────────────────────────────┘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TD
    A[🏢 Legacy Applications] --&gt; B{Manual Assessment}
    B --&gt; C[📋 Weeks of Analysis]
    B --&gt; D[❓ Hidden Dependencies] 
    B --&gt; E[⚠️ Migration Risks]
    C --&gt; F[😫 Delayed Projects]
    D --&gt; F
    E --&gt; 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Reality</a:t>
            </a:r>
          </a:p>
          <a:p>
            <a:pPr lvl="0"/>
            <a:r>
              <a:rPr/>
              <a:t>70% of enterprise workloads are legacy</a:t>
            </a:r>
          </a:p>
          <a:p>
            <a:pPr lvl="0"/>
            <a:r>
              <a:rPr/>
              <a:t>Manual assessment takes 3-6 weeks per app</a:t>
            </a:r>
          </a:p>
          <a:p>
            <a:pPr lvl="0"/>
            <a:r>
              <a:rPr/>
              <a:t>40% of migrations fail due to unknowns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Meet Konveyor</a:t>
            </a:r>
          </a:p>
        </p:txBody>
      </p:sp>
      <p:pic>
        <p:nvPicPr>
          <p:cNvPr descr="assets/logos/konveyor_ava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Avatar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A[📦 Legacy App] --&gt; B[🔍 Konveyor]
    B --&gt; C[📊 Analysis]
    C --&gt; D[🎯 Recommendations]
    D --&gt; E[🚀 Migration Plan]
    subgraph "AI-Powered Assessment"
    B
    end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is Konveyor?</a:t>
            </a:r>
          </a:p>
          <a:p>
            <a:pPr lvl="0" indent="0" marL="0">
              <a:buNone/>
            </a:pPr>
            <a:r>
              <a:rPr/>
              <a:t>🎯 </a:t>
            </a:r>
            <a:r>
              <a:rPr b="1"/>
              <a:t>Open-source toolkit</a:t>
            </a:r>
            <a:br/>
            <a:r>
              <a:rPr/>
              <a:t>🤖 </a:t>
            </a:r>
            <a:r>
              <a:rPr b="1"/>
              <a:t>AI-powered analysis</a:t>
            </a:r>
            <a:br/>
            <a:r>
              <a:rPr/>
              <a:t>📈 </a:t>
            </a:r>
            <a:r>
              <a:rPr b="1"/>
              <a:t>Red Hat backed</a:t>
            </a:r>
            <a:br/>
            <a:r>
              <a:rPr/>
              <a:t>CNCF Sandbox </a:t>
            </a:r>
            <a:r>
              <a:rPr b="1"/>
              <a:t>CNCF Sandbox Project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TB
    subgraph "Your Environment"
    A[Legacy Applications]
    end
    subgraph "Konveyor Platform"
    B[Tackle Hub] 
    C[Analysis Engine]
    D[AI Rules Engine]
    end
    subgraph "Output"
    E[Assessment Reports]
    F[Migration Recommendations]
    G[Containerization Plans]
    end
    A --&gt; B
    B --&gt; C
    C --&gt; D
    D --&gt; E
    D --&gt; F  
    D --&gt; 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Demo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           🖥️  Local Setup               │
├─────────────────────────────────────────┤
│                                         │
│  📦 Minikube Cluster                    │
│  ├── 🛠️  Konveyor Operator              │
│  ├── 🎯 Tackle Hub                      │
│  └── 🔍 Analysis Tools                  │
│                                         │
│  📂 Sample Applications                 │
│  ├── ☕ Java Legacy App                 │
│  ├── 🌐 Web Components                  │
│  └── 🗄️  Database Dependencies          │
│                                         │
└─────────────────────────────────────────┘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Ready for live analysis!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Mezba Rahman, Platform Engineer, CIS Capgemini</dc:creator>
  <cp:keywords/>
  <dcterms:created xsi:type="dcterms:W3CDTF">2025-10-07T13:09:23Z</dcterms:created>
  <dcterms:modified xsi:type="dcterms:W3CDTF">2025-10-07T13:09:23Z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10th October 2025</vt:lpwstr>
  </property>
</Properties>
</file>