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ACE7C-2C2A-4547-A242-A95E637DF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804D16-C649-4A63-8558-0336D9BC6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07905-2077-420A-AA32-6E7695A3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21CE-0FD5-4C39-AE5B-D7C4A1A2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48A79-DA2E-4C93-834E-CC1D1147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6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BF77B-89EC-4590-98B0-95613241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052FD-3964-44C5-AE3F-4D0A707E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3D581-1466-4D35-9126-171EB33A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96F5-1C9F-4253-80DA-6DE26380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37EEA-4D10-4180-B9AC-DB62087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4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A09860-AF82-4102-8E54-C3C914116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BCA36-ED1E-4EFA-955E-1AF513EB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3EC83-0933-486A-AEEF-00D68FAC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977FF-CC8F-4119-8C85-FA4B32A3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82FCD-3EA9-4197-AC8B-3514B518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0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9313A-4512-483C-A228-55236031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A86C2-877D-4166-8982-7FDB5F13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16D54-4B30-4B92-9564-9C19C186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2760B-4316-4570-AA2C-9AC40321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43259-181A-4D0C-80EB-AD8C2FA3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A2B2-3F01-47D4-BF31-9A5DA6B6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B0E4C-2B5F-47CC-94E8-A521DE30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EA477-8F48-4D38-AF9C-9D003CB8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2EE0D-4E08-44C5-A1D0-33E2069E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F5EE1-6005-4718-90A1-E9CF3A54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0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D2B21-0B01-49F6-A800-7ADEC60E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0D4DB-EBA0-4E31-8E57-07884CEC7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F3628-F9C3-413B-B644-0DFA106F0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AC128-6921-436B-BDB5-A2AB58C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71413-09B1-4927-917F-6337A04D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9A31C-01EC-4076-80E7-B19CF885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F1FDC-AE3D-4B33-9596-28737E60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67102-DAC3-426C-9700-675716588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7C040-24F6-4330-8836-43B6D94CF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10234-ACB1-4C57-B7D0-0A23EBC22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3AB9E9-4F3A-4DF5-AFDA-250210033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62218C-7450-4F35-972C-1753B951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DB8DE-8703-4A1D-96D4-032E85D5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FDF270-5363-4E93-83A4-0169A4F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82C32-3A99-401C-8A04-EEDDE636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F0F21-7A54-4423-8E48-46934C9D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2C0F69-7E6F-4965-B476-CCD99349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EAE804-F4B4-4433-B96B-CE861255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A35B3-63EE-41D4-83FB-603A6C3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9562D5-DAD2-4C62-8DAB-F225D5D0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03597-8A5E-47DA-B1C9-FCF0192D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1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1A4D-3585-4757-A1B2-4D5EBF82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2A859-BED4-4F10-BC4B-26FA71AA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C61C3-FE00-4491-9DFD-84ED4BEB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2F648-04C6-490A-97A9-254089D7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28BA3-9342-4D98-AB30-AD24EE8F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09D58-95CA-4E8B-849D-15B5302E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2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9F4C-93B4-4196-8367-DF7A48CF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659D57-A00F-4A3C-8F41-1D04F786A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2ED18-2A17-4B77-9A04-EC7F8E7E2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F71EF-77CC-465E-86CB-966F513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7A5C5-5056-48EA-90E6-69EC06AC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5C4EE-49EC-4D51-8F99-59AEF12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0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4207A-2438-4CAF-AC20-5275D7D1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BA715-1D74-4BD5-85AD-80543BB0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F3398-0C1F-4547-9080-979160C1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DA6B-97A1-47C9-A503-B09CA8EDED8C}" type="datetimeFigureOut">
              <a:rPr lang="ko-KR" altLang="en-US" smtClean="0"/>
              <a:t>2020-10-16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AA181-7BBD-4837-A3E4-A0163EC2B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C4293-C745-4482-A604-EA31BC04F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E49-10D0-4BAC-9DF7-D1E6E7EDE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594973E4-22AF-4DAE-BE68-BD7A6167A566}"/>
              </a:ext>
            </a:extLst>
          </p:cNvPr>
          <p:cNvGrpSpPr/>
          <p:nvPr/>
        </p:nvGrpSpPr>
        <p:grpSpPr>
          <a:xfrm>
            <a:off x="6543414" y="1855846"/>
            <a:ext cx="3490254" cy="4218262"/>
            <a:chOff x="3205535" y="838726"/>
            <a:chExt cx="5349204" cy="547073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429D604-CD1B-4668-A77F-B731E6CCA276}"/>
                </a:ext>
              </a:extLst>
            </p:cNvPr>
            <p:cNvGrpSpPr/>
            <p:nvPr/>
          </p:nvGrpSpPr>
          <p:grpSpPr>
            <a:xfrm>
              <a:off x="5956337" y="3695677"/>
              <a:ext cx="2598402" cy="2613784"/>
              <a:chOff x="270588" y="423031"/>
              <a:chExt cx="2598402" cy="261378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61087843-4083-42DD-A631-378F15C8FB41}"/>
                  </a:ext>
                </a:extLst>
              </p:cNvPr>
              <p:cNvSpPr/>
              <p:nvPr/>
            </p:nvSpPr>
            <p:spPr>
              <a:xfrm>
                <a:off x="270588" y="423031"/>
                <a:ext cx="2598402" cy="26137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DB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BCD7C20-F177-4C6F-9B95-60F05FA50958}"/>
                  </a:ext>
                </a:extLst>
              </p:cNvPr>
              <p:cNvGrpSpPr/>
              <p:nvPr/>
            </p:nvGrpSpPr>
            <p:grpSpPr>
              <a:xfrm>
                <a:off x="877675" y="1261472"/>
                <a:ext cx="1384227" cy="1429825"/>
                <a:chOff x="2288023" y="5283055"/>
                <a:chExt cx="817891" cy="971162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28F72408-863C-4358-A3FE-048BD679C436}"/>
                    </a:ext>
                  </a:extLst>
                </p:cNvPr>
                <p:cNvSpPr/>
                <p:nvPr/>
              </p:nvSpPr>
              <p:spPr>
                <a:xfrm>
                  <a:off x="2288023" y="5591614"/>
                  <a:ext cx="817891" cy="662603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000" b="1" dirty="0">
                      <a:latin typeface="+mn-ea"/>
                    </a:rPr>
                    <a:t>MariaDB 10.3.25</a:t>
                  </a:r>
                  <a:endParaRPr lang="ko-KR" altLang="en-US" sz="1000" b="1" dirty="0">
                    <a:latin typeface="+mn-ea"/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FF7B3A79-7B63-4674-8EDE-2192BA54E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0839" y="5283055"/>
                  <a:ext cx="537747" cy="5377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FDCD01B-AB11-4CBB-8868-C3FF61283728}"/>
                </a:ext>
              </a:extLst>
            </p:cNvPr>
            <p:cNvGrpSpPr/>
            <p:nvPr/>
          </p:nvGrpSpPr>
          <p:grpSpPr>
            <a:xfrm>
              <a:off x="3205535" y="3695677"/>
              <a:ext cx="2598402" cy="2613784"/>
              <a:chOff x="3205535" y="3695677"/>
              <a:chExt cx="2598402" cy="2613784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093E486-C0F3-49DD-9CBE-7F6BB6561630}"/>
                  </a:ext>
                </a:extLst>
              </p:cNvPr>
              <p:cNvSpPr/>
              <p:nvPr/>
            </p:nvSpPr>
            <p:spPr>
              <a:xfrm>
                <a:off x="3205535" y="3695677"/>
                <a:ext cx="2598402" cy="26137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Middleware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2752F9-073C-4973-8835-EC20D827D1CB}"/>
                  </a:ext>
                </a:extLst>
              </p:cNvPr>
              <p:cNvGrpSpPr/>
              <p:nvPr/>
            </p:nvGrpSpPr>
            <p:grpSpPr>
              <a:xfrm>
                <a:off x="3518389" y="4534116"/>
                <a:ext cx="2013116" cy="1429823"/>
                <a:chOff x="3424418" y="1247305"/>
                <a:chExt cx="2013116" cy="1429823"/>
              </a:xfrm>
            </p:grpSpPr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215A7576-0B31-4ED0-B20D-CDAA5995DCCF}"/>
                    </a:ext>
                  </a:extLst>
                </p:cNvPr>
                <p:cNvSpPr/>
                <p:nvPr/>
              </p:nvSpPr>
              <p:spPr>
                <a:xfrm>
                  <a:off x="3424418" y="1701590"/>
                  <a:ext cx="2013116" cy="97553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000" b="1" dirty="0">
                      <a:latin typeface="+mn-ea"/>
                    </a:rPr>
                    <a:t>Node.js 12.19.0 LTS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Express 4.17.1</a:t>
                  </a:r>
                  <a:endParaRPr lang="ko-KR" altLang="en-US" sz="1000" b="1" dirty="0">
                    <a:latin typeface="+mn-ea"/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282669DB-60D4-46C0-8EB8-802D2A373D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4990" y="1247305"/>
                  <a:ext cx="811971" cy="7386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9CAC1F-A2A7-4498-A13D-62E3C77AE5A6}"/>
                </a:ext>
              </a:extLst>
            </p:cNvPr>
            <p:cNvGrpSpPr/>
            <p:nvPr/>
          </p:nvGrpSpPr>
          <p:grpSpPr>
            <a:xfrm>
              <a:off x="3205535" y="838726"/>
              <a:ext cx="5284124" cy="2613784"/>
              <a:chOff x="3205535" y="838726"/>
              <a:chExt cx="5284124" cy="2613784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E8CF0119-1EE2-4B5B-9B8A-4453DE112614}"/>
                  </a:ext>
                </a:extLst>
              </p:cNvPr>
              <p:cNvSpPr/>
              <p:nvPr/>
            </p:nvSpPr>
            <p:spPr>
              <a:xfrm>
                <a:off x="3205535" y="838726"/>
                <a:ext cx="5284124" cy="26137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Web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6DFB447-52ED-4C5B-AB1F-51FECA13FD3A}"/>
                  </a:ext>
                </a:extLst>
              </p:cNvPr>
              <p:cNvSpPr/>
              <p:nvPr/>
            </p:nvSpPr>
            <p:spPr>
              <a:xfrm>
                <a:off x="3551408" y="1466653"/>
                <a:ext cx="4657458" cy="177474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Portal + API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D0D7F90-8103-4021-849B-2F4750D0380B}"/>
              </a:ext>
            </a:extLst>
          </p:cNvPr>
          <p:cNvSpPr/>
          <p:nvPr/>
        </p:nvSpPr>
        <p:spPr>
          <a:xfrm>
            <a:off x="5174482" y="906496"/>
            <a:ext cx="6067425" cy="534190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Physical Server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CPU: 10Core, Memory: 16GB, OS: CentOS 8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5542052-86A5-492F-B159-CDEC09C4D300}"/>
              </a:ext>
            </a:extLst>
          </p:cNvPr>
          <p:cNvCxnSpPr>
            <a:cxnSpLocks/>
          </p:cNvCxnSpPr>
          <p:nvPr/>
        </p:nvCxnSpPr>
        <p:spPr>
          <a:xfrm>
            <a:off x="4203253" y="3330708"/>
            <a:ext cx="59989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73164CF-6615-44E8-89D1-6F4BC22BE20A}"/>
              </a:ext>
            </a:extLst>
          </p:cNvPr>
          <p:cNvCxnSpPr>
            <a:cxnSpLocks/>
          </p:cNvCxnSpPr>
          <p:nvPr/>
        </p:nvCxnSpPr>
        <p:spPr>
          <a:xfrm>
            <a:off x="2272933" y="3330708"/>
            <a:ext cx="59989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C25C504-73B4-46CA-BB4F-3E43D2E2C206}"/>
              </a:ext>
            </a:extLst>
          </p:cNvPr>
          <p:cNvGrpSpPr/>
          <p:nvPr/>
        </p:nvGrpSpPr>
        <p:grpSpPr>
          <a:xfrm>
            <a:off x="1186722" y="2696439"/>
            <a:ext cx="1000486" cy="1268538"/>
            <a:chOff x="991270" y="2772918"/>
            <a:chExt cx="1000486" cy="1268538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D8F0176-8D65-43F3-9DFB-CDBBC0210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32" t="29377" r="135" b="52865"/>
            <a:stretch/>
          </p:blipFill>
          <p:spPr>
            <a:xfrm>
              <a:off x="991270" y="2772918"/>
              <a:ext cx="1000486" cy="940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84551C-40B9-4535-974D-FF8A452E06A8}"/>
                </a:ext>
              </a:extLst>
            </p:cNvPr>
            <p:cNvSpPr/>
            <p:nvPr/>
          </p:nvSpPr>
          <p:spPr>
            <a:xfrm>
              <a:off x="1048781" y="3784281"/>
              <a:ext cx="914400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사용자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58C63B6-0FB9-4C57-93D3-A9A3CC5DFEE3}"/>
              </a:ext>
            </a:extLst>
          </p:cNvPr>
          <p:cNvGrpSpPr/>
          <p:nvPr/>
        </p:nvGrpSpPr>
        <p:grpSpPr>
          <a:xfrm>
            <a:off x="2996512" y="2641094"/>
            <a:ext cx="995782" cy="1326738"/>
            <a:chOff x="3547018" y="2641095"/>
            <a:chExt cx="995782" cy="1326738"/>
          </a:xfrm>
        </p:grpSpPr>
        <p:pic>
          <p:nvPicPr>
            <p:cNvPr id="1034" name="Picture 10" descr="Social Networking Service clipart">
              <a:extLst>
                <a:ext uri="{FF2B5EF4-FFF2-40B4-BE49-F238E27FC236}">
                  <a16:creationId xmlns:a16="http://schemas.microsoft.com/office/drawing/2014/main" id="{DD4360AC-7C40-4F5D-844A-2F1BE241A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018" y="2641095"/>
              <a:ext cx="995782" cy="995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18F3254-9128-4A01-88B3-5704ED2AFE1A}"/>
                </a:ext>
              </a:extLst>
            </p:cNvPr>
            <p:cNvSpPr/>
            <p:nvPr/>
          </p:nvSpPr>
          <p:spPr>
            <a:xfrm>
              <a:off x="3587709" y="3710658"/>
              <a:ext cx="914400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인터넷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90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ryangraekim</dc:creator>
  <cp:lastModifiedBy>ryangraekim</cp:lastModifiedBy>
  <cp:revision>9</cp:revision>
  <dcterms:created xsi:type="dcterms:W3CDTF">2020-10-15T07:06:48Z</dcterms:created>
  <dcterms:modified xsi:type="dcterms:W3CDTF">2020-10-16T06:56:46Z</dcterms:modified>
</cp:coreProperties>
</file>