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94"/>
  </p:normalViewPr>
  <p:slideViewPr>
    <p:cSldViewPr snapToGrid="0" snapToObjects="1">
      <p:cViewPr varScale="1">
        <p:scale>
          <a:sx n="59" d="100"/>
          <a:sy n="59" d="100"/>
        </p:scale>
        <p:origin x="200" y="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E5755-42E5-84FA-5CD4-70EF8932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C820B-41D8-2EDF-B1FF-810D68105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AD640-8FF5-CB49-F8E0-CAFFE017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123-C145-D940-88AE-E9FA79826451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B787F-E5BB-8223-736D-44E7A1CD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A0A05-E27C-63C4-161A-8070EFE2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0CD-66F7-A943-9922-430394F42C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223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BF4D1-4A79-0541-CDC0-ED26DA69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91C04-927D-A44A-E67A-71D84943C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92EAF-0D87-8F1D-2DAC-26FC02DC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123-C145-D940-88AE-E9FA79826451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18306-E4F9-D544-EFAE-395C0FBA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BB65C-630A-0EC2-39DD-1C50DE7E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0CD-66F7-A943-9922-430394F42C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380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416843-D1CA-CC6C-6F2F-DFF2840FB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6BFA38-7435-C792-6F4C-D6B887B43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76F23-1241-E662-826C-CADBCA01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123-C145-D940-88AE-E9FA79826451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6CA8E-4603-74BE-2DB5-61010FB0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ECE9A-23A3-9B11-896F-254FF71C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0CD-66F7-A943-9922-430394F42C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243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C7601-B068-E3A1-D693-40B6F05E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038C5-BDC9-5F02-7CF0-0C085D09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6FACB-AEA2-22DB-0B82-385701C0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123-C145-D940-88AE-E9FA79826451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C6B58-0A66-7913-AC13-D8898B25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0A387-CBEC-225C-FCB5-489597A6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0CD-66F7-A943-9922-430394F42C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607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E7407-2566-A8A6-CF01-095B0F8E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43C5F-6286-BB8E-BFC4-1EF8B144C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A2952-CF54-D8A5-FF7F-6FC46D1E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123-C145-D940-88AE-E9FA79826451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0EEAA-0CCF-F13E-DFC5-C1FC13FF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FC98A-5DAA-75D8-B884-3D6B59AB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0CD-66F7-A943-9922-430394F42C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152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3C18-25B6-16C2-410B-DAAACCE0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58FD5-65C0-F76A-EB80-7B7853270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CED801-0C27-D37E-ED82-7EC35F739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37D3C-AB79-9C5D-EA18-F70A6779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123-C145-D940-88AE-E9FA79826451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D2B3D-CFEA-1FD2-1739-78CFEF73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7F3B3-7087-B688-1B45-FB1BE6F4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0CD-66F7-A943-9922-430394F42C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548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87560-8ED6-5E40-8696-601CC87B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C6A68-6A15-DE5C-236C-22579B6B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BCD87F-564F-490B-9409-DFCEA994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4AD25D-9076-B5DD-2CA2-D4CB7261C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8FB60F-05B2-C3BD-3E82-775E01495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067AC7-FCFD-F708-AEFD-35FD2FC1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123-C145-D940-88AE-E9FA79826451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60503-C3C5-FC15-C3E1-201F1D67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9B6A4E-522C-2330-A7A7-FCC4A7B7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0CD-66F7-A943-9922-430394F42C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58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4350-6DAD-A77D-CE47-1C7CD859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698F1D-E567-3D7A-EDD6-6B274ED8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123-C145-D940-88AE-E9FA79826451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B570AF-FA69-E866-22CE-71E1A234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04AAC9-BC39-C286-07FE-90CFF66D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0CD-66F7-A943-9922-430394F42C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72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6DFF6D-37F2-8D30-3487-C1CE3B01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123-C145-D940-88AE-E9FA79826451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54CDF5-FD39-DDCA-7BAD-2BF7BE94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178AD-6F5C-355A-BD65-47594D0A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0CD-66F7-A943-9922-430394F42C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409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39181-8D43-0748-5114-614EDE9C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DA8B0-86B7-82D4-7FD5-733F7943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56606D-0BB3-274E-D642-E4E484A8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CC-FEA6-A56C-72E4-77BE042A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123-C145-D940-88AE-E9FA79826451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37C25-EE5B-32D3-B230-43B348B8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1AC69-F749-C438-CC1E-9BCDD1B2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0CD-66F7-A943-9922-430394F42C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194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76E80-54A1-5A44-5CBB-10959424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D0A879-6E8A-5AF9-8374-F7A986133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BA3CBD-1E73-D476-46C1-D54CB916C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A654F-055D-5BC3-1D94-8DAA316A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123-C145-D940-88AE-E9FA79826451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60988B-314F-A808-95E1-18CFA363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7394BE-3C29-DDAE-A3F1-E443D173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0CD-66F7-A943-9922-430394F42C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9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6E575C-671A-1967-7E5D-505D61A3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C20F53-39AF-635C-9AA5-50C067995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D7C0B-4B06-714C-9F11-230C33679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2123-C145-D940-88AE-E9FA79826451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690F5-9B85-97A7-7999-27179CFB6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728DD-F307-3495-27A7-E0457973E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10CD-66F7-A943-9922-430394F42C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533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517C76-8EC5-3F6A-9237-FA200CC24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760"/>
            <a:ext cx="12192000" cy="31624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C53363-C170-C781-E56F-5B3EE8B15AD3}"/>
              </a:ext>
            </a:extLst>
          </p:cNvPr>
          <p:cNvSpPr txBox="1"/>
          <p:nvPr/>
        </p:nvSpPr>
        <p:spPr>
          <a:xfrm>
            <a:off x="1915886" y="674914"/>
            <a:ext cx="261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User-Service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Header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9456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37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37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51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CBF97D-2F64-DB85-49BD-1702DFC1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377"/>
            <a:ext cx="12192000" cy="3367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F56306-5424-3A4F-55E8-B719AE793E90}"/>
              </a:ext>
            </a:extLst>
          </p:cNvPr>
          <p:cNvSpPr txBox="1"/>
          <p:nvPr/>
        </p:nvSpPr>
        <p:spPr>
          <a:xfrm>
            <a:off x="828942" y="72639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Delivery-service 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header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875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68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11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23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04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9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5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38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와이드스크린</PresentationFormat>
  <Paragraphs>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AzureML 연수선생님160</dc:creator>
  <cp:lastModifiedBy>AzureML 연수선생님160</cp:lastModifiedBy>
  <cp:revision>3</cp:revision>
  <dcterms:created xsi:type="dcterms:W3CDTF">2022-04-25T09:18:18Z</dcterms:created>
  <dcterms:modified xsi:type="dcterms:W3CDTF">2022-04-25T09:21:08Z</dcterms:modified>
</cp:coreProperties>
</file>