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8ADD-59FD-8EBE-B046-16440C01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E2988-6DB6-82C4-1842-FB16330CA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D6ED-A6F0-03C3-2C3C-7018D8E1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B866-8AE2-9946-15B5-36BC9C6D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AFBBD-42F3-A5B4-D4BA-BDA5DF4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751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B4F8-D9D9-CE4A-C031-229BF5C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A3A8A-B22F-F0F9-3CD5-F28304042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24D9C-2192-007B-5213-2E96377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1448C-C212-9087-7B92-D1552929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B08B9-6E69-F19B-2253-F0C9588A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76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2DE37A-91D0-9D0F-9CBC-1A3E08DAF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24EE4-1310-B27E-F6C8-9AAE6FD9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A596B-CC65-113C-41F1-9B84F5C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5CFB8-E3E7-3174-1EFD-07EBA29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367D0-0E56-64CC-4FA2-F0AFEE7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9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FA47-4069-C981-F7B3-5DAA32A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DC641-EE67-B190-BA0F-689AAA44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76DE5-944D-0DA0-8978-E5707E82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66C8-7414-3E4E-8682-0AE8E517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60F7-AA6C-D336-CF06-911A59C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48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D6FB8-B7A9-2931-9FD3-482B0D80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F6042-2253-D09A-EE5F-19D40F64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72674-0C40-6E24-852F-8E639857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5694-37FE-BADD-AAB8-4AC6B04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4F41D-C241-1071-2B5B-BD40B00F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59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5D780-BF19-8AF1-DEF8-64CBEC2A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A03B-ED37-5915-76BE-4B817E202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302E8-1EBE-77CF-7396-B650BE7D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3ABEF-DB03-5D4A-6ED6-222C34E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6880E-8487-43D2-8A94-1360CAF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B42FF-FB5F-7384-1F5C-ADA717D9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87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8AEC-AF82-7E32-BF63-3D5A0A69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4C9CC-F8B4-6E33-1CF6-68A910C8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C1DDA-0BFC-9DEF-18F6-AF220A49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6303A-202D-D652-BBB3-118EA11A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303F1-EE71-0C07-9E62-41869C49B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F7F15-D29E-A603-A1C9-639DBC31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0F1E5-417B-9E42-58B0-2806E3A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B1F62-ACCE-0378-4A37-EE001E54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80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3C4D-87F2-FC81-22AC-E1F02619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A5D32-7A0F-ED06-377E-662A5760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B3100-1B68-F633-ABCF-FEBB1EE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79ACC-4D3E-BAD1-AFC6-151BFAA4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0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0CF45-3C53-ECFC-71AC-1114583D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34F71-2878-54F6-8F5F-3E070FDD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1B6D6-95FB-37DD-68FB-73C9E8E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9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80AF6-7879-2187-B6A5-A804A7C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BCB56-8CEA-1EC1-BE45-64E6117C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713D1-3EA4-E9B0-0DD8-5CE08EBF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A4314-A7BC-AFD0-BAEA-32D5791A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586BB-FA0F-BBF9-C35D-13D1698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2A3EC-8D44-5262-3E53-9FB4FFA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329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432A-9FED-7078-3BE0-2B68103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C2EBB1-278F-EF29-F434-235E09C3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7028A-4FAC-F664-AF74-8E5E278E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7EDFB-0303-B1C2-F84B-6C81678A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3AD5C-B2EB-6353-6DA4-04D600CC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7015F-25D7-B405-C35C-633CFBDF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9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F7D3E0-444F-D728-B76D-AA33EAF7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EADD8-E124-E705-8AC5-C2DC5443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EFE9B-BBD1-FD41-505B-791547869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121B-C09F-8D43-B21A-DF85CDCFCF97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D82F1-3E76-1B15-972D-2E75B5A6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5A261-F205-838F-3150-8741007EF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1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AzureML 연수선생님160</dc:creator>
  <cp:lastModifiedBy>AzureML 연수선생님160</cp:lastModifiedBy>
  <cp:revision>1</cp:revision>
  <dcterms:created xsi:type="dcterms:W3CDTF">2022-04-24T15:55:01Z</dcterms:created>
  <dcterms:modified xsi:type="dcterms:W3CDTF">2022-04-24T15:55:28Z</dcterms:modified>
</cp:coreProperties>
</file>