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28.89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7C2D66-78E0-426A-B4F6-C7D59C0BF7C6}" emma:medium="tactile" emma:mode="ink">
          <msink:context xmlns:msink="http://schemas.microsoft.com/ink/2010/main" type="writingRegion" rotatedBoundingBox="25168,7198 30533,7258 30523,8154 25158,8094"/>
        </emma:interpretation>
      </emma:emma>
    </inkml:annotationXML>
    <inkml:traceGroup>
      <inkml:annotationXML>
        <emma:emma xmlns:emma="http://www.w3.org/2003/04/emma" version="1.0">
          <emma:interpretation id="{1F4B28A7-CDF5-45E6-A86A-1D44C67CF94F}" emma:medium="tactile" emma:mode="ink">
            <msink:context xmlns:msink="http://schemas.microsoft.com/ink/2010/main" type="paragraph" rotatedBoundingBox="25168,7198 30533,7258 30523,8154 25158,8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48E028-39DC-427E-9BDA-1697C89FBCF4}" emma:medium="tactile" emma:mode="ink">
              <msink:context xmlns:msink="http://schemas.microsoft.com/ink/2010/main" type="line" rotatedBoundingBox="25168,7198 30533,7258 30523,8154 25158,8094"/>
            </emma:interpretation>
          </emma:emma>
        </inkml:annotationXML>
        <inkml:traceGroup>
          <inkml:annotationXML>
            <emma:emma xmlns:emma="http://www.w3.org/2003/04/emma" version="1.0">
              <emma:interpretation id="{FEE3A8DF-C5D7-46B8-91FD-2B9C31843489}" emma:medium="tactile" emma:mode="ink">
                <msink:context xmlns:msink="http://schemas.microsoft.com/ink/2010/main" type="inkWord" rotatedBoundingBox="25168,7253 29165,7298 29156,8139 25158,80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-3489 51 1 0,'0'-2'0'0,"0"2"20"15,0-2 16-15,0 2-7 0,0-3 6 16,0 3 0-16,0-2 2 0,0 2-15 0,0 0-5 16,0 0 4-16,-2 0 3 0,4-2-8 0,-2 2 14 15,0 0-6-15,0 0-5 0,0 0-4 16,-2 0-8-16,2 0 22 0,0-2 12 0,-3 2 2 15,3-2 6-15,0 0-23 0,0 4-4 16,0-4 8-16,0 2 9 0,0-2 4 0,0-2-3 16,-2 2 2-16,0-2-8 0,4 4 2 0,-2-4 0 15,0 4-3-15,0-2-10 0,0 2 4 0,0 0 3 16,0 0-1-16,0 0 1 0,0 0-10 0,0 0-1 16,-2 2 3-16,2-4 8 0,0 4 1 0,0-2-7 15,0 0-4-15,2 0-5 0,-2 0 8 16,2-2 8-16,-4 2 8 0,2 0 1 0,2 0-6 15,-4 0-4-15,2 0-2 0,-2 2-1 16,2-2-1-16,0 0 1 0,0 2-5 0,0-4-6 16,-3 4-2-16,1 0-3 0,0 0-3 0,2-2 8 15,0 2 5-15,0 0 3 0,-2-2 4 0,-1 2-2 16,3-2-9-16,-2 0 1 0,2 0-8 0,0 2 3 16,0 0 0-16,0-2-4 0,-2 2-6 0,2 0-8 15,-3-2-1-15,1 2 9 0,0 0 13 16,-1 0 2-16,1-1 0 0,0 1-15 0,0 0-7 15,-1 0-2-15,1 0-6 0,-3 0 7 16,3 0-1-16,0 2 3 0,-1-2 2 0,1 2 1 16,0-2-1-16,2 0-4 0,-2 2-3 0,-1-1-5 15,1-1-4-15,0 2 0 0,-1 0 1 0,3 0 3 16,-2 2 4-16,-3-2 3 0,3 1 5 0,-2 1 1 16,1-2 2-16,1 2-1 0,0 0-2 0,-3 0 2 15,3 1-3-15,0-1 1 0,-3 4 7 16,3-4 0-16,-3 0-1 0,3 1 3 0,-1-3-3 15,1 2-2-15,2 0 4 0,-2 0-3 16,0-1-3-16,-1 1 1 0,3 0-2 0,0 2 0 16,-2 0-1-16,2-3-3 0,0 1 4 0,-2 2-1 15,2-2 1-15,0 0 1 0,0 1-2 0,2-1-1 16,-4 0 1-16,2 0-1 0,2 0 4 0,-2-3 2 16,2 3-1-16,-2 0 0 0,3 4-2 0,-3-2-2 15,0 1 0-15,2 1 2 0,-2-2 0 16,2-1-1-16,0 1 3 0,1-2-1 0,-1 0 0 15,0-2 1-15,1 3-2 0,1-3-1 16,-4 2-3-16,5-2-1 0,-1 0 1 0,1 0-2 16,0 0 0-16,1 1 1 0,-1-1 2 0,0 2-2 15,2-2 6-15,-3 0-3 0,3 2-1 0,0-2 1 16,-2-2 0-16,1 1 3 0,1-1-2 0,0 0 2 16,0 2-1-16,2-2-2 0,-2 0 0 0,2 0 1 15,-2 0-3-15,2 0 4 0,1 2-2 16,-3-2-3-16,2 2 4 0,2-1-3 0,-2-3 3 15,3 4 2-15,-3-2-1 0,0 0 0 0,-2 0-2 16,2 0 1-16,-2-2 0 0,2 2-3 16,1-2 2-16,-1 2 0 0,-2-2-1 0,2 0 4 15,2 2-3-15,-1-2 0 0,1 0-1 0,1 0 3 16,-1 0 1-16,0 2 2 0,1-2 3 0,-3 2-6 16,0-2-2-16,3 2 0 0,-3 0-1 0,3 0 4 15,-1-2 2-15,0 0-2 0,1 0-5 16,-1 0-1-16,3 1 0 0,-2-1 0 0,-1 2 6 15,3-2-2-15,-3 0 1 0,1 0 1 0,2 0-1 16,-3 2 1-16,3-2 0 0,0 0-4 16,0 0 5-16,2 0-5 0,-3 0 0 0,1 0 2 15,2 0-2-15,-4 0 1 0,2 0 2 0,-5 2 2 16,2-2-1-16,-2 0 4 0,1 0-1 0,1 0-3 16,-2 0 0-16,1 0 0 0,-1 0 1 0,2 0 0 15,-2 0-2-15,3 2 2 0,-1-2-3 0,-1 0 3 16,1 0 2-16,-2 0-3 0,3-2 0 15,1 2 3-15,1-2 1 0,-2 2-4 0,2 0 2 16,-1 0-4-16,-1 0-1 0,2 0 4 16,-5 0-1-16,5 0 0 0,-1-2-2 0,-1 2 0 15,4 0 1-15,-2-2 0 0,-1 2 1 0,1-1 0 16,-2 1 0-16,-1 0 2 0,1 0-2 0,-3-2-1 16,2 2 3-16,-1 0-2 0,-1 0-1 0,0-2 2 15,0 0-3-15,3 2-1 0,-3-2 2 0,5 2-1 16,-3 0 1-16,3 0-1 0,0-2-1 15,-3 0 0-15,1 2 1 0,1-2 3 0,1 2-2 16,0 0-1-16,-3-2 0 0,1 2 3 0,-3 0 0 16,3 0-3-16,-3 0 2 0,0 0-3 15,0 0 0-15,3 0 1 0,-3 0-2 0,2-2 0 16,1 2 2-16,-1 0 1 0,1 0-2 0,-1 0 3 16,1 0-1-16,-3 0 1 0,2 0-1 0,-1 0-2 15,3 0-1-15,-1 0-2 0,2 0 4 0,-3 0 1 16,-2 0 2-16,3-2-2 0,2 0-1 15,-1 2-2-15,1-2 1 0,0 2 0 0,0-2 1 16,0 2-1-16,-1 0-1 0,1 0 2 0,0-2 1 16,-3 2-1-16,3-2 2 0,0 2-4 15,-3-1 0-15,3 1 3 0,-2 0-2 0,-3 0 3 16,5 0 0-16,-3-2-5 0,3 4 3 0,0-4-3 16,2 2 3-16,-2-2 1 0,2 0-2 0,2 2 2 15,-2-2 0-15,3 0-2 0,-1 2 0 0,-2-2 3 16,2 2-3-16,-2 0 3 0,-2 0-3 15,0 0 1-15,2 0 0 0,-2-2-4 0,0 2 4 16,-1-2-3-16,1 2 0 0,0 0 4 0,-2 0-2 16,1 0 1-16,1 0-1 0,0 0-1 15,0 0 2-15,-1 0-1 0,1 0 1 0,0 0-1 16,0 0-2-16,0 0 2 0,-3-2 1 0,3 2 1 16,0 0 0-16,-1 0 0 0,4 0-4 0,-4 0 4 15,3 0 1-15,0 0-2 0,3-2 4 0,-1 2-6 16,-2 0 1-16,3 0-1 0,-1-2 2 0,0 2 1 15,3-2-2-15,-3 2 0 0,3 0 2 16,0 0-2-16,-3 0 5 0,-2-2-3 0,3 0-2 16,-3 0 4-16,2 2-4 0,-2 0 4 0,0 0-3 15,3-1 1-15,-3 1 2 0,0-4-3 16,0 2 2-16,-2 2-4 0,2-2 2 0,0 2 1 16,-2 0 3-16,2-2-2 0,-2 0-3 0,-1 0 4 15,1 2-6-15,0 0 4 0,2-2-1 0,-2 2-1 16,2 0 4-16,0-2-4 0,0 2 6 0,0 0-4 15,0-2-4-15,3 2 3 0,-1 0-2 16,3 0 3-16,-1-2 1 0,1 2-2 0,0-2 3 16,-1 2-3-16,-1-2 2 0,-1 2 1 0,0-2-5 15,1 0 2-15,-1 2-1 0,1-2 3 16,-6 2-2-16,6 0 4 0,-1-1-4 0,-2 1-1 16,5-2-1-16,-5 2 0 0,2-2 3 0,-2 2 0 15,0-2 4-15,1 0-7 0,1 2 3 0,-2-2-2 16,0 0 3-16,2 0 3 0,1-2 0 0,-1 0 0 15,3 2-3-15,-3-2 2 0,1 1 2 16,1-1-1-16,-1 0 0 0,1-2 0 0,-1 2-2 16,-3 0 4-16,-2 0 1 0,-1 0 2 0,1 1-5 15,-2-1 1-15,-1 0-1 0,-2 2-1 16,1-2 5-16,-1 2-4 0,2-2-1 0,1-2 1 16,1 1-1-16,-3 1-1 0,1-2 6 0,3 2-4 15,-3-2 1-15,1-2-1 0,2 3 0 0,-3-1 1 16,-2 0 0-16,3 0 4 0,-3-2-2 0,0 3-2 15,3-1 0-15,-3-2 1 0,0 4-1 16,-2-2 5-16,0 2 2 0,0-1-4 0,-3 1 8 16,1 0-4-16,0 2 0 0,-1-2-1 0,-2 0-6 15,1 0 1-15,1-1-1 0,-1 1 6 16,1 0-1-16,3 0-2 0,-5 0 4 0,3 0-4 16,-3 2 4-16,1-2 0 0,-3 0-2 0,2 3 0 15,-2-5 1-15,0 4 2 0,0-2 1 0,0 0 4 16,2 0-4-16,-2 2 3 0,0-4-2 0,0 2 0 15,0 3-1-15,-2-3 0 0,2 2-4 16,-2-2 2-16,2 0 0 0,0 2-1 0,-3-2 0 16,1 2 0-16,2 0-4 0,0 0 0 0,0 2 1 15,-2 0 0-15,-3-2 3 0,1 2 0 16,-1 0 0-16,0-2-5 0,1 4 3 0,1-2 0 16,-1 0 1-16,-1 0 1 0,3-2-5 0,-3 2-1 15,1 0-3-15,1 2 2 0,-1-2 0 0,-3 0-2 16,5 0-1-16,-3-2-3 0,1 2-2 0,-1 0 1 15,0-1 1-15,1 1-1 0,-1 0 1 16,1 0-3-16,-1 1 5 0,0-1-1 0,3 0 2 16,-3-1 1-16,3-1-5 0,-2 2-1 0,-1 0-2 15,0 0 1-15,1-2 3 0,1 2-1 16,-3-2 0-16,1 0-2 0,3 4 0 0,-5-2 2 16,2 0-1-16,3 0 5 0,-3 0-1 0,3-2-1 15,0 2 1-15,-1 0-3 0,1-2 3 0,-2 2 1 16,1 0 1-16,1-2 2 0,0 2-5 0,2 0 2 15,-3-2 1-15,3 0 0 0,-2 2 2 16,2-2-3-16,-2 2 0 0,2 0-3 0,-3-2 2 16,3 2-6-16,-2 0 6 0,2 0-1 0,0 0-2 15,0 0 3-15,0-2-5 0,0 0-2 16,0 0-4-16,0 2-2 0,2 0-3 0,1-2-4 16,-1 2-8-16,0 0-11 0,1-2-12 0,-1 2-1 15,-2-1-3-15,0 1-4 0,2 0-10 0,1 0-21 16,-3-2-30-16,0 4-39 0,0-2-59 0,0 0-60 15,0-2-33-15,-3-2 42 0,8 6-459 0</inkml:trace>
          <inkml:trace contextRef="#ctx0" brushRef="#br0" timeOffset="1771.0014">62 249 1 0,'0'0'17'0,"0"0"47"16,3 2-15-16,-3-2-12 0,0 0 1 15,0 2 13-15,0-2 38 0,-3 2 13 0,6-2-5 16,-6 0-11-16,3 2-26 0,3-2 4 0,-3 0 13 16,0 0-16-16,0 0-4 0,0 0-1 15,-3 0 2-15,3 0 9 0,0 2 6 0,0-2-8 16,0 0-2-16,0 0-2 0,0 0 4 0,0 0 8 15,0 0 4-15,3 2-3 0,-3-4-9 0,0 2-12 16,0 0-10-16,0 0-7 0,0 2 0 0,2-4 2 16,0 2-4-16,-2-2-2 0,3 2-4 0,-1 0-3 15,-2-2-2-15,2 0 2 0,1 0 1 16,-3 2 0-16,2-2-1 0,-2 0 1 0,2 0-3 16,0 2-8-16,-2-2-2 0,3 0-1 0,-1 0-2 15,-2 0 0-15,2 0-1 0,1 0-3 16,-1 1-7-16,3-3 3 0,-3-2-2 0,0 2-3 15,3-4 3-15,-1 0-2 0,3 1-3 0,-2-3 2 16,2 2 0-16,-3 1 2 0,1-3 6 0,2 0-2 16,0 0 2-16,-3 1 0 0,3-3-5 0,0 2-1 15,0 1-1-15,0-1-2 0,0 0 5 16,-3 3 2-16,3-3 2 0,0 0-1 0,0 1-2 16,-2-1-1-16,-1 4 0 0,1-2-1 0,-1 2 0 15,-1 3 2-15,1-3-2 0,-1 4 4 16,-3 0 2-16,2 0-1 0,-2 2 3 0,0 0-1 15,-2 0-1-15,2 2 0 0,-3 0-2 0,1-2 2 16,2 2-2-16,-2-2 2 0,2 0-2 0,0 2-1 16,0 0 0-16,2-4-4 0,-4 0 1 0,2 0-1 15,0 2 2-15,0 0 4 0,2-2-2 16,-2 4 3-16,0-4-1 0,0 2-5 0,-2 0 5 16,2-2 2-16,0 4 3 0,-3 0-1 15,1-2 2-15,-3 2-3 0,3-2-1 0,0 2 4 16,0 0-1-16,-1-2 1 0,1 2-2 0,0-2-2 15,-1 2-4-15,1 1 1 0,-2-1-1 0,-1 2 0 16,0-4-1-16,1 0 3 0,-1 0-2 0,1 2 1 16,-3-2-2-16,2 4-7 0,-4-2 2 0,2 0-4 15,-2-2 2-15,0-2 4 0,-1 4-5 16,-1-2 1-16,-1 0-2 0,1 0-1 0,2 0 3 16,-3 0 0-16,3 2 1 0,0-2 0 0,2 0 0 15,0 0 2-15,3 0 4 0,-1 0 1 16,0 0 0-16,1 0-4 0,-1 0 1 0,1 0 0 15,1 0 3-15,1 0 1 0,0 0-1 0,-1 0-1 16,3 0-5-16,-2 0 1 0,0 0 0 0,2 0 0 16,0 0-1-16,-3 2 1 0,6-4-6 0,-3 2 1 15,2 2 1-15,-2-4 1 0,2 2-1 16,-2 0-4-16,3 0 2 0,-3 0-2 0,0 2 3 16,2-2 3-16,-2 0-2 0,0 0-4 0,2-2 2 15,-2 2 1-15,3 2-1 0,-3-2 3 16,2 0-4-16,0 0-5 0,-2 0 0 0,2 2 3 15,1-2-2-15,-3 2 2 0,0-2 1 0,0 0-5 16,0 2 1-16,0-2-1 0,2 2-2 0,-2-1 0 16,2 1-5-16,1 2 3 0,-1 2-2 0,3 0 2 15,-1 0 4-15,-2 0-1 0,3 1 4 16,0 1 3-16,-1 0 5 0,1 0 3 0,-1 1-2 16,1-1 3-16,2 0-1 0,-3-1-5 0,1-1 6 15,2 0 0-15,-2 0 0 0,-1-2 2 16,-2 0 3-16,3 0-6 0,0-1 2 0,-3 1 2 15,3 0-6-15,-3 0 6 0,2-2-1 0,-1 2-3 16,1 0 1-16,-1-2 1 0,-1 4-2 0,0-3 0 16,0 1 1-16,1 0 0 0,-3 0 3 0,2-2 4 15,-2 2-1-15,0-2-3 0,2 0-2 16,1 0-1-16,-1-2 5 0,-2 2 0 0,0 0 0 16,0-2 1-16,0 0 2 0,0 0 2 0,0 0 7 15,0-2 5-15,0 0 0 0,0 0-3 16,0 2-2-16,-2 0-10 0,2-2-5 0,-3 2-9 15,1-4-19-15,0 0-25 0,-3 2-36 0,3-2-48 16,0 0-70-16,-3 0-85 0,0-1-54 0,-15-15-92 16,11 13-227-16</inkml:trace>
          <inkml:trace contextRef="#ctx0" brushRef="#br0" timeOffset="5838.0001">-351 679 1 0,'-2'-2'72'0,"2"4"23"16,0 0-13-16,0-2 14 0,0 0 18 16,0-2-21-16,-3 0-4 0,3 2-7 0,-2 0-12 0,2 2-23 15,0-2-7-15,0-2 3 0,0 2-3 16,0 0 9-16,0 0 4 0,0 0 9 0,0 0 6 15,0 2 9-15,0-2 16 0,0 2 3 16,-2-2-1-16,2 0-12 0,0 0-14 0,0-2-15 16,0 2-9-16,2-2-1 0,-2 0-7 0,0 2 5 15,0 0 2-15,0 0 1 0,0 0 5 0,0-2-4 16,2 2-3-16,-2-1-8 0,0 1-11 0,3 0-7 16,-1-2-8-16,-2 2-2 0,2 0-4 0,1-2-3 15,1 0-1-15,1 0-2 0,-3 0 6 16,3 0-3-16,-1-2-2 0,-1 2-6 0,1 0-8 15,1 0-1-15,-1-2-2 0,3 2-1 16,0 0 1-16,-2 1-1 0,2-3 2 0,2 0 2 16,0 0 1-16,2 0 1 0,-1 2 3 0,1-2 3 15,1 2 1-15,-3 0 1 0,0 0 0 0,0 4 2 16,-2-4 2-16,2 4 0 0,-2-2 0 0,-2-2-1 16,-1 4-1-16,-1 0 0 0,1-2-2 0,1 4-2 15,-3-2-2-15,3 0 1 0,-1 2 0 16,-1 0 2-16,-1 0-5 0,0 0-1 0,1-1-4 15,-1 1 5-15,2 0 6 0,-4 0-2 16,3 2 2-16,-1-2-5 0,3 0-2 0,-1 3 2 16,-2-3 5-16,3 4 0 0,-3-2 3 0,-2-2 2 15,3 0 1-15,-3-1 5 0,0 1 1 0,-3 0 3 16,1 0 1-16,-3 2-2 0,1 0-5 0,-1 0 2 16,-2-1-7-16,3 3-1 0,-3 0 6 0,0 0-2 15,-2 1 8-15,2-3 3 0,0 2 3 16,2 0-2-16,-1-3 0 0,1 1-3 0,0 0-5 15,1 0 3-15,-1-4 1 0,3 2 2 16,0-2 2-16,-1 0-2 0,1-2 4 0,0 1 0 16,-1-1-2-16,1 0-1 0,2 0-6 0,0 0-10 15,0-1-11-15,-2 1-7 0,2-2-17 0,-2 0-9 16,-1 0-15-16,1 0-22 0,0 2-20 0,-1-2-26 16,1 4-30-16,0-4-27 0,2 2-13 0,-3 0-23 15,-1-2 20-15,2 4-376 0</inkml:trace>
          <inkml:trace contextRef="#ctx0" brushRef="#br0" timeOffset="6707.0018">76 627 171 0,'0'-8'27'0,"3"-1"60"0,-1 1-34 16,0 0 0-16,-2 6 28 0,0 2-13 0,0-2 29 16,0 0-9-16,0 0-10 0,0 2-10 0,0-2-3 15,0 2 21-15,-2 0-2 0,2 0 5 16,-2 0-3-16,2 0-5 0,0 0-8 0,-3 0-2 16,1 2-5-16,0 0 1 0,-1 0 5 0,1 2-11 15,-3-2-5-15,3-2-13 0,0 2-3 16,0-2-6-16,-1 2-9 0,-1 2-5 0,1-2-14 15,-1 0-6-15,-1 1-4 0,3-3-1 0,-3 2-2 16,1 0-1-16,1 0 1 0,1 0 1 0,0 2 0 16,0-2 8-16,2 2 3 0,-3-2 0 0,3-2-1 15,-2 2-2-15,2-2-1 0,-2 2-4 16,-1 2 0-16,3-1-2 0,-4 1 0 0,1 0 0 16,1 0 2-16,0 0 1 0,0 2 0 0,-1 0-4 15,1-1 2-15,0 1 2 0,-1 2 2 16,-1-2 7-16,4 0-5 0,-3 1-3 0,3-3 0 15,0 4-1-15,0-4 5 0,3 4 0 0,-3-3-1 16,2-1-2-16,3 0 1 0,-5 0 1 0,2 0 0 16,0 2-4-16,1 0 0 0,-1-3-4 0,-2 3 3 15,2 0 4-15,0 0-1 0,1 0 0 16,-3-2 0-16,2 1 0 0,0-1 1 0,1 2 2 16,1-2-2-16,-1 2 0 0,1-2-2 0,1-2-2 15,-1 0 2-15,-1 1 1 0,4-1-1 16,-3 0 1-16,3 0-3 0,0-2-4 0,2 0 1 15,-2 0-1-15,2 0-2 0,0 0 2 0,1 0 0 16,-1 0 1-16,0 0 3 0,-2-2 2 0,0 0 2 16,2 0-1-16,-2 0 2 0,0 2-4 0,0-1 2 15,-1-1 3-15,-1 2-1 0,2-2 2 16,0 0 0-16,0 0-1 0,0-2 4 0,0 0 2 16,-3 2 1-16,3-2-1 0,-2 0-1 0,1 2 0 15,-1-1 3-15,0 1-1 0,-3 0-3 16,3 0 2-16,-3-2-5 0,0 4 4 0,-2-4 0 15,2 4-1-15,1 0 1 0,-1-2-4 0,-2 2 0 16,2-2-1-16,1 2 1 0,-3-2-2 0,0 2 0 16,-3 0 1-16,3 0-2 0,0 0 3 0,0 2 3 15,-2-2-2-15,2 2-1 0,-2-2-5 16,-1 0-7-16,1 0-6 0,-2 2-13 0,1 0-32 16,-1-2-51-16,1 2-89 0,-1-4-123 0,-3 0-57 15,2 2-452-15</inkml:trace>
        </inkml:traceGroup>
        <inkml:traceGroup>
          <inkml:annotationXML>
            <emma:emma xmlns:emma="http://www.w3.org/2003/04/emma" version="1.0">
              <emma:interpretation id="{A360659E-C76C-457A-8D77-16A62105243C}" emma:medium="tactile" emma:mode="ink">
                <msink:context xmlns:msink="http://schemas.microsoft.com/ink/2010/main" type="inkWord" rotatedBoundingBox="29500,7247 30317,7256 30308,7997 29492,79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879.0026">1089 354 850 0,'0'-6'241'0,"0"0"-37"0,3 2-62 15,-1 0-14-15,0 6-15 0,1 0-49 16,-1 0-8-16,0 0-18 0,3 0-11 0,-1 0-11 15,1 0-15-15,0 0-13 0,-1 0-8 0,1 2-11 16,-1-2-3-16,3-1 6 0,-2 1 0 16,2 2 5-16,-3 2 4 0,3 0 3 0,-2-2 0 15,2 2 7-15,0-1 4 0,-1-1 1 0,1 2 4 16,3 0 4-16,-6-2-3 0,5 0 4 0,-4 0 1 16,0-1-2-16,-1-1-2 0,1 0-8 0,-3 0-13 15,3 0-24-15,-1-2-24 0,-2 0-30 0,-2 0-30 16,3 0-22-16,-3-2-32 0,-3 0-9 0,3-2 25 15,0 1 26-15,-2-3-21 0,7 4-153 16</inkml:trace>
          <inkml:trace contextRef="#ctx0" brushRef="#br0" timeOffset="17195.5196">1273 247 176 0,'5'0'130'0,"-1"2"-58"0,1-2-11 16,-3 2-15-16,-4 0 12 0,0 0 5 0,-1 2 5 16,1 1 8-16,0-1-5 0,-1 2-19 15,-1-2-13-15,2 2-27 0,-3 4-9 0,3-1-4 16,-3 5 1-16,-2-1 9 0,3 1 4 0,-1 1 6 16,-2 3-3-16,0-1 4 0,3 1 4 0,-3-1 1 15,2 1-2-15,1-3-10 0,-3 3-8 0,4-3-4 16,-1-3 3-16,-1 1 3 0,3-1 2 0,-3-2-5 15,3-1 1-15,2 1-1 0,-2-2 3 16,2 0-5-16,0-3 2 0,0-1-12 0,2-2-20 16,0 0-20-16,-2-2-46 0,3-4-30 0,-1 2-21 15,0 0 3-15,0-1 30 0,1-3 19 16,-3-2-37-16,4 0-85 0</inkml:trace>
          <inkml:trace contextRef="#ctx0" brushRef="#br0" timeOffset="16550.0087">795 520 421 0,'-9'2'121'0,"2"0"-12"0,-2 0-13 16,0 0-19-16,7 0-5 0,-3 0-7 0,3-2-6 16,-1 2-3-16,1 0-1 0,-3 0-15 15,5 0-20-15,-2 2-13 0,0-1-19 0,0 1-4 16,-1-2 6-16,3 0 4 0,-2 0 7 0,2 0 9 16,0 2 3-16,-2-2 4 0,-1 4-6 15,1-4-5-15,0 4-8 0,2-3-7 0,0 1-6 16,-2 4-7-16,-1 0 2 0,3 1 1 0,-4 1 7 15,1 2 2-15,1-3 1 0,0 1 2 0,2-2 3 16,0-2 0-16,0 0-2 0,2-1-2 0,0 1 0 16,3-2-1-16,0-2 9 0,-1 0 5 0,1-2-3 15,2-2 1-15,-3 0-2 0,1 0-2 16,2 0-2-16,0-2 6 0,-3 0-5 0,3 2 2 16,-2-1 3-16,-1 1-4 0,3 0 2 15,-2 0-1-15,2 0 1 0,-3 0 3 0,1-2-3 16,-1 0 7-16,1-2-4 0,-3 1 3 0,3-1 1 15,-3-2 0-15,0 2 10 0,1-2-3 0,-1 1-2 16,-2-1-17-16,0-2-16 0,0-1-9 0,0-1-3 16,-2-2-2-16,-1 3 3 0,1-1 5 0,-2 2 7 15,1 3 18-15,-1 1 8 0,-1 2 16 16,-2 2 7-16,0 0 18 0,0 2 16 0,1 0 14 16,1 2 15-16,3 0 1 0,-1 0-4 15,1-2-14-15,0 0-16 0,2 2-21 0,2 0-12 16,0 2-9-16,1-4-6 0,-1 2-6 0,3-2-3 15,-3 0 0-15,0 2-1 0,3-1 0 0,-1-1-5 16,3 2-7-16,0-2-4 0,-2 4-1 0,-1-2 4 16,3 2 4-16,0 0 0 0,0-2 1 0,4 4 1 15,1-2-1-15,-1-1 3 0,3 1 0 16,-2 2 0-16,1-2 0 0,1 0-1 0,2 2 4 16,0-2 0-16,1 0 5 0,-4-1-4 15,1 1 2-15,0 0-1 0,-3-2-4 0,-1 2 1 16,-4 0 0-16,1-4-1 0,0 4-1 0,-2-4-1 15,-1 2-7-15,1-2-4 0,0 0-4 0,-3-2-8 16,-2 0-5-16,2 2-10 0,-2-2-10 0,0 0-23 16,0 2-25-16,0-2-23 0,-2 0-24 0,-3 0-6 15,3-2 19-15,2 2 29 0,-7-2 8 16,7 2-393-16</inkml:trace>
          <inkml:trace contextRef="#ctx0" brushRef="#br0" timeOffset="17466.5224">1411 344 358 0,'0'-4'164'0,"0"0"-35"15,0 2-16-15,0 0-14 0,2 4-13 0,-2 2-39 16,0 0-10-16,3 0-13 0,-3 0-7 15,2 2 0-15,-2-3-10 0,0 1-5 0,0 0-9 16,0 0-6-16,0 0-3 0,2 2 1 0,0-2 8 16,1 0 2-16,-1-1 5 0,0 3 6 15,1-2-4-15,-1 0 5 0,0-2 1 0,-2 0-3 16,3 0-2-16,-3 0-15 0,2-4-29 0,0 2-51 16,-2-2-44-16,2 2-14 0,-2-2 8 0,0-2 15 15,3-2 7-15,1 2-127 0</inkml:trace>
          <inkml:trace contextRef="#ctx0" brushRef="#br0" timeOffset="17696.5234">1466 26 808 0,'0'-6'239'0,"2"-1"-66"16,1-1-48-16,1 0-31 0,-1 0-18 16,1 6-36-16,-4-4-11 0,3 3-11 0,-1-1-18 15,0 0-15-15,-2 4-32 0,2-2-49 0,1 0-58 16,-3 0-69-16,2 0-22 0,3 0 35 16,-1 0 61-16,21 18-313 0</inkml:trace>
        </inkml:traceGroup>
        <inkml:traceGroup>
          <inkml:annotationXML>
            <emma:emma xmlns:emma="http://www.w3.org/2003/04/emma" version="1.0">
              <emma:interpretation id="{95C6C90C-8041-41A6-81F7-B499A45B411D}" emma:medium="tactile" emma:mode="ink">
                <msink:context xmlns:msink="http://schemas.microsoft.com/ink/2010/main" type="inkWord" rotatedBoundingBox="30406,7395 30532,7397 30527,7842 30401,7841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}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b</emma:literal>
                </emma:interpretation>
                <emma:interpretation id="interp6" emma:lang="" emma:confidence="0">
                  <emma:literal>〉</emma:literal>
                </emma:interpretation>
              </emma:one-of>
            </emma:emma>
          </inkml:annotationXML>
          <inkml:trace contextRef="#ctx0" brushRef="#br0" timeOffset="18155.519">1641 98 167 0,'0'4'62'15,"2"1"-49"-15,0 3 6 0,1 0-4 0,-6 2 12 16,-1 1 21-16,-1 5 21 0,-2-3 17 0,3 1-4 16,1-2-14-16,1 1-31 0,0-1-14 0,2-1 0 15,0-1 2-15,0 0 7 0,0-2 5 0,2-1-10 16,0-1-10-16,1-2-6 0,1 0-11 0,1 0 1 16,-1-2-3-16,1 0-5 0,0-2 4 15,-3 0-9-15,5 0 0 0,-3-2 0 0,1 0-6 16,0 2 0-16,-1 0 4 0,1 0 2 15,-1 0 6-15,1 0 2 0,0 0-1 0,-3 2 2 16,2-2-5-16,-1 2 5 0,-1 2 2 0,3-1-3 16,-3-1 0-16,0 0 1 0,1 2-6 0,-1-2 1 15,2 4 1-15,-1-2-1 0,-1 2 2 0,0-1 1 16,1 1-2-16,-1 2 3 0,0-2 3 16,1 2 4-16,-3 3 9 0,2-3 11 0,-4 2 16 15,2-1 15-15,-3 1 13 0,3 0 10 0,-2-1-4 16,-3 1-4-16,3 0-5 0,-3-1-13 15,3 1-6-15,-2 0-5 0,-1-2-6 0,0-1-1 16,1 1-3-16,-1 0-3 0,1 0-1 0,-1-3-20 16,0 1-47-16,-2-2-99 0,-2 0-114 0,21 8-514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80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DD22C5-C012-48C1-BBD7-C90C908793A3}" emma:medium="tactile" emma:mode="ink">
          <msink:context xmlns:msink="http://schemas.microsoft.com/ink/2010/main" type="writingRegion" rotatedBoundingBox="27677,5177 30010,4717 30143,5393 27810,5853"/>
        </emma:interpretation>
      </emma:emma>
    </inkml:annotationXML>
    <inkml:traceGroup>
      <inkml:annotationXML>
        <emma:emma xmlns:emma="http://www.w3.org/2003/04/emma" version="1.0">
          <emma:interpretation id="{C2301D31-C586-4989-A07D-2C5DA83C9EF9}" emma:medium="tactile" emma:mode="ink">
            <msink:context xmlns:msink="http://schemas.microsoft.com/ink/2010/main" type="paragraph" rotatedBoundingBox="27677,5177 30010,4717 30143,5393 27810,5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B2B7F3-FC9C-4F6E-B5D5-418A463908B9}" emma:medium="tactile" emma:mode="ink">
              <msink:context xmlns:msink="http://schemas.microsoft.com/ink/2010/main" type="line" rotatedBoundingBox="27677,5177 30010,4717 30143,5393 27810,5853"/>
            </emma:interpretation>
          </emma:emma>
        </inkml:annotationXML>
        <inkml:traceGroup>
          <inkml:annotationXML>
            <emma:emma xmlns:emma="http://www.w3.org/2003/04/emma" version="1.0">
              <emma:interpretation id="{DF04B43C-EFCC-4BE4-8CC4-3D09497E47B7}" emma:medium="tactile" emma:mode="ink">
                <msink:context xmlns:msink="http://schemas.microsoft.com/ink/2010/main" type="inkWord" rotatedBoundingBox="27734,5467 28141,5387 28211,5737 27803,58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-1 220 82 0,'0'0'82'0,"0"0"40"15,0 0-5-15,0 0 4 0,0 2-14 16,2-2-70-16,-2 0 12 0,0 2-11 0,2-2 8 15,-2 0 7-15,0 1-3 0,0 1 5 0,3 0-10 16,-3 0-10-16,0-2-7 0,2 2-9 0,-2 0-11 16,2 0-5-16,-2-2 0 0,3 2 0 15,-1 2 0-15,0-2 1 0,1 2 0 0,-1 0-1 16,-2-2-1-16,2 1 2 0,3 1-5 16,-1 2-1-16,1 2 3 0,0 0-3 0,-1-1 6 15,1 1 0-15,2 0 0 0,-1 0 0 0,1-1-2 16,0 1 4-16,0 0 0 0,0 0 5 0,-2-1-5 15,2 1 5-15,-1 0-4 0,1-2 1 0,0 1 6 16,-2-1-8-16,2-2 3 0,-3 2 2 0,3-2 7 16,-5-2 2-16,1-2 9 0,1 2 2 15,-1-4 4-15,1 2 8 0,-1-2 0 0,1 0 7 16,-2 0 5-16,3-2 8 0,-3 0 6 0,1 0 7 16,-1-1 0-16,0 1-7 0,1-2-11 15,-1-2-15-15,2 0-15 0,1 1-12 0,0-3-1 16,2 0-1-16,-1 0-4 0,1 1 3 0,0-3 0 15,0 2-4-15,0-1 4 0,-2 1-2 0,1-1-5 16,1-1-3-16,-2 0 0 0,2-1-2 0,0-1 3 16,0-3 1-16,2-1-7 0,2-1 1 15,-2 1-1-15,3 1 0 0,-3 1 6 0,-4 1 2 16,4-1-3-16,-2 1 4 0,0 1-2 0,-3 1 2 16,-1 5 4-16,-1 0 1 0,-4 4 1 15,4 2 3-15,-2-1-1 0,0 1 1 0,-2 2 6 16,-1 0-2-16,1 2-4 0,-3 0-4 0,5-2-9 15,0 1-6-15,-2-1-3 0,0 2-12 0,0-2-15 16,2 2-19-16,0 0-24 0,0-2-30 16,-3 2-35-16,3-2-40 0,-2 0-44 0,2 2-41 15,-2-4-2-15,-1 0 10 0,3 6-431 0</inkml:trace>
        </inkml:traceGroup>
        <inkml:traceGroup>
          <inkml:annotationXML>
            <emma:emma xmlns:emma="http://www.w3.org/2003/04/emma" version="1.0">
              <emma:interpretation id="{FBECD0A7-9BDA-4D22-9262-20EA03FB5D5B}" emma:medium="tactile" emma:mode="ink">
                <msink:context xmlns:msink="http://schemas.microsoft.com/ink/2010/main" type="inkWord" rotatedBoundingBox="28387,5037 30010,4717 30143,5393 28521,57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00.9986">1272-178 23 0,'-3'-2'93'0,"3"2"-57"0,0 0-23 16,0 0 1-16,3 0 16 0,-3 0 13 0,0 0 6 16,0 0 4-16,-3 0 14 0,3 0 18 0,-2 0 17 15,2 2 19-15,0-4-7 0,0 4-13 0,2-2-17 16,-4 0-8-16,2 0 8 0,-2-2 13 0,2 4 6 15,-3-2 0-15,-1 0-14 0,1 0-15 0,1 2-14 16,0-2-8-16,-3 2-7 0,1 0-11 16,-3 0-14-16,2 0-13 0,-2 0-16 0,3 0-9 15,-3 2-5-15,0 0 2 0,0 1-2 16,-2 1 1-16,0 2-3 0,2 0 0 0,0-2 0 16,2 1 3-16,-2 3 5 0,3-2 0 0,-1 1 1 15,1 3-2-15,1-2 3 0,1-1 3 0,0 1 4 16,-1 0 5-16,3 1 0 0,0-1 1 0,0 2 3 15,3-3-2-15,-3 3 2 0,4-2-2 0,1 0-7 16,0-3 2-16,-1-1 2 0,1 2 0 16,-1-2 6-16,3-2-2 0,0-1 1 0,0-1 6 15,2-2 3-15,-2 0 5 0,0-4 4 0,0 3 3 16,0-3 5-16,0-4 8 0,0 4 8 16,-3-2 1-16,1 0 7 0,-1 3-1 0,-1-5 2 15,1 0-1-15,-2 0-8 0,1-1-6 0,-3-3-11 16,2 2-4-16,0-3-7 0,1 1-9 0,-3-2-8 15,0 1-5-15,-3 1-1 0,3 3-3 0,-2 1 5 16,2 0-5-16,-2 4 0 0,-1 0 0 16,1 0 2-16,0 1 3 0,2 1 4 0,-2 2 3 15,-1-2-5-15,3 2 3 0,-2 2-7 16,2-4 0-16,0 2 0 0,0 0-5 0,0 0 2 16,0 0-6-16,2 2 1 0,1 0-3 0,-3-2-7 15,2 0-2-15,0 1-8 0,0 1-6 0,1-2-1 16,-1 2-6-16,3 0 5 0,-1 0-1 0,1 0 4 15,-1 2 10-15,6-2 6 0,-3 2 13 0,2 2 7 16,0 0 3-16,2 1 0 0,5 1 0 16,1-2-2-16,-1 2 1 0,4-1 4 0,1 1 0 15,-3 2 2-15,1-2 0 0,-3-3-1 0,-5 3 2 16,1-2-1-16,-3 0 2 0,0-2 0 16,-2-1-1-16,0 1 3 0,-2-2-2 0,1 0 4 15,-1-2 1-15,-3 2 1 0,3 0 3 0,-5-2 4 16,0 0 4-16,0 0 3 0,0 0 3 0,0 0 0 15,0-2 1-15,-2 2-12 0,-1-2-10 0,1 0-16 16,-3 0-27-16,5 0-18 0,-2 0-23 0,0 1-22 16,0-3-20-16,-1 0-32 0,1 0-25 15,0-2-13-15,-1 0 7 0,17 6-394 0</inkml:trace>
          <inkml:trace contextRef="#ctx0" brushRef="#br0" timeOffset="804.9991">640-315 112 0,'-2'0'110'0,"2"0"19"0,-3 0-12 16,3 0 1-16,0-2 21 0,-2 4 6 0,4-2 4 16,-2 0 15-16,0 0 0 0,-2 2 4 0,2-2-16 15,0 2-17-15,0-2-15 0,0 1-20 16,0 1-5-16,0-2-18 0,0 2-10 0,0-2-9 15,0 2-10-15,2 0-8 0,-2-2-10 0,3 2-13 16,-3-2-8-16,4 0-5 0,-2 0-2 0,1 0-3 16,-1 0-3-16,0 2-3 0,1-2-7 0,1 2-2 15,1 0 2-15,-1 0-4 0,1 2 2 16,2 0 0-16,0 0-4 0,0 1 5 0,2 1 3 16,2 0 7-16,-1 2 3 0,1-2 1 0,0 3-1 15,3-1 1-15,0-2-1 0,-2 0 5 16,-1-1-2-16,-2 1 0 0,-2-2 1 0,2 0-4 15,0 0 4-15,-2-2 4 0,0 2-2 0,-2 0 2 16,2-1-1-16,-3-1-5 0,3 2 1 0,-4-4 0 16,-1 4 0-16,2-2 0 0,-1 2 0 0,1-2 0 15,1 0 0-15,0 0-3 0,-3 2-7 16,2 0-22-16,1-1-24 0,0 1-32 0,-3-2-34 16,2 2-30-16,-1-4-38 0,-1 0-25 0,0 0-35 15,1 0-7-15,-1 0 25 0,-7-4-17 16,8 2-246-16</inkml:trace>
          <inkml:trace contextRef="#ctx0" brushRef="#br0" timeOffset="1271.0022">984-422 213 0,'-2'0'109'0,"0"2"5"0,0 0-7 0,-1 0-1 15,3 0 22-15,-2-2-15 0,2 0 5 16,0 2-6-16,0 0-4 0,0-2-9 0,0 2-22 16,0 1-20-16,-2-1-26 0,2 2-15 0,-3-2-8 15,1 2-3-15,0 0-1 0,-3 4-8 16,1 1 1-16,-1 1 6 0,-2 4 6 0,2-3 3 15,-1 5-1-15,-1 1 0 0,0 3-1 0,0-1 3 16,0 0 5-16,0 3-1 0,-2-1-3 0,0 2 0 16,0 3-1-16,-3 3 6 0,1 2 5 0,-1 0 5 15,3-2-2-15,0 2-4 0,0-2-3 16,2 0 2-16,0 0-3 0,2-4-4 0,1-2-2 16,-1 1-7-16,0-3-2 0,3-4 1 0,0 1 2 15,2-5-1-15,-3-1 1 0,3-2 6 16,0-4 1-16,0-1-1 0,3 1 3 0,-3-4-3 15,0 2 5-15,2-4 1 0,-2 2 0 0,0-2-4 16,2 0-3-16,-2 0 0 0,0-2 3 0,3 2-4 16,-3-2-13-16,0 0-22 0,0-2-31 0,2 2-29 15,-2-2-29-15,0 1-40 0,-2-3-63 0,2 2-56 16,0-2 1-16,-5-6 16 0,7 7-398 16</inkml:trace>
          <inkml:trace contextRef="#ctx0" brushRef="#br0" timeOffset="2938.0105">1605-244 483 0,'-3'0'230'0,"1"0"-73"0,2 0-52 0,0 0-8 16,0 0 21-16,-2 2-6 0,2 0 0 15,-5 2-10-15,3 0-25 0,0-2-17 0,-1 0-25 16,1 2-21-16,0-2-15 0,2 2-9 0,0-2-4 15,2 1-2-15,-2 1-1 0,0-2-1 0,2 2-1 16,-2-2 6-16,3 0 9 0,-1-2 7 16,0 2 3-16,-2-2-3 0,2 2-4 0,1-2-1 0,-3 2-1 15,2-2 2-15,-2 2 0 0,2 2 0 16,1-2-1-16,-3 1-3 0,4 1-2 0,-1 0 1 16,1 4 0-16,3-2-3 0,-2 1 5 15,4 1-3-15,-2 0 5 0,2 0 4 0,0-1-1 16,0 1 0-16,0 0-2 0,-2-4 1 0,3 4 1 15,-4-4 6-15,1 1-3 0,0-1 3 0,0 0-3 16,2 0-2-16,-4 0 6 0,2-2 1 0,-3 2 4 16,1-4 1-16,-3 2 1 0,1-2-1 0,-1 0 3 15,0 0 4-15,-2 0-1 0,2 2-4 16,-2-2-2-16,0-2-7 0,0 2-9 0,0 0-15 16,0 0-22-16,0-2-31 0,-2 0-30 0,2 0-28 15,-4 2-46-15,1-4-44 0,-1 2 0 16,-1-2-25-16,1 2-288 0</inkml:trace>
          <inkml:trace contextRef="#ctx0" brushRef="#br0" timeOffset="3267.0014">1768-279 774 0,'-3'-1'198'0,"1"-1"-57"15,2 2-50-15,0-2-10 0,-2 4-1 0,0-2 1 16,-1 2-14-16,-1 1-12 0,1-3-8 16,1 4-15-16,0-2-7 0,0 0-14 0,-1 2-17 15,1 0-17-15,-3 2-5 0,3 2-3 0,0-1 4 16,-3 3 12-16,-2 0 6 0,3 3 9 0,-3 1 7 16,0 1 1-16,0 1 3 0,0 1 0 0,-2-1-1 15,2 1-4-15,2-1 3 0,-1-3-5 0,1 3 2 16,-2-3-1-16,5 1 1 0,-1-4-1 15,1-1-4-15,2-1 3 0,0-2-5 0,0 0 4 16,0-2 3-16,0 1-1 0,0-1 2 0,2-2-7 16,-2 0-10-16,0 0-23 0,0-4-37 15,3 2-46-15,-3-4-63 0,2 0-44 0,-2 0 13 16,-2-1 19-16,6-1-433 0</inkml:trace>
          <inkml:trace contextRef="#ctx0" brushRef="#br0" timeOffset="3544.9994">1885-216 591 0,'0'-2'328'16,"0"0"-153"-16,0 2-44 0,2 0-16 0,-2 2-9 16,3-2-9-16,-1 0-13 0,-2 2-8 0,0-1-12 15,0 5-17-15,0-2-23 0,0 0-25 0,0 0-25 16,2 0-17-16,0 0-3 0,-2 1-3 15,0 1 7-15,3 0 7 0,-1 2 8 0,3-2 9 16,-1 1 8-16,1 1 3 0,2 0 5 16,-3 0 0-16,1-1 1 0,-1-1 0 0,1 0 0 15,0-2 3-15,-1 2 3 0,1-2 4 0,2-2-2 16,-5 0-12-16,0-2-29 0,1 0-52 0,-1 0-60 16,0-2-54-16,3 0-14 0,-3 0 43 0,-2 0 37 15,-7-8-99-15,7 4-93 0</inkml:trace>
          <inkml:trace contextRef="#ctx0" brushRef="#br0" timeOffset="3791.0011">1931-346 686 0,'-2'-2'217'0,"-3"-2"-37"15,3 2-12-15,-1-2 11 0,3 0-13 0,-2 0-27 16,2-2-25-16,0 3-20 0,2-1-11 15,-2 0-17-15,0 2-18 0,3-2-20 0,-1 0-20 16,0-2-4-16,1 2-4 0,-1 1-6 0,-2-3 1 16,2 4-6-16,-2-2-5 0,2 2-8 15,-2 0-16-15,0 0-29 0,3 0-41 0,-1 0-53 16,0 0-63-16,1 0-58 0,1 0 10 0,3-1 38 16,-5-7 10-16,15 6-263 0</inkml:trace>
          <inkml:trace contextRef="#ctx0" brushRef="#br0" timeOffset="4256.9994">2213-375 392 0,'0'-4'64'0,"3"2"-23"0,-3-2-23 16,0 0 8-16,-3 8 17 0,1 2 4 0,0 0 10 16,-3-1 6-16,-2 5-12 0,0-2 18 15,1 3-5-15,-1 1-3 0,0 0-11 0,2 3-34 16,-2-1-13-16,3-1-2 0,-1-1 6 0,3-2 2 16,4-5-3-16,3 1-10 0,-3-2-10 0,3-2 11 15,-3-2 8-15,0 2-3 0,3-2-7 0,2 0-19 16,0 0-15-16,-1 0 0 0,1-2 8 0,0 0 5 15,0 2 6-15,2 0-6 0,-2 0-5 16,5 2-1-16,-3 0 6 0,0 0 8 0,3-2 11 16,-3 2 5-16,0 0-2 0,-2 0 1 0,0 2-1 15,-3-2 1-15,1 1-2 0,2 1-1 16,-3 0 0-16,1 0-2 0,-3 0 3 0,3 0-1 16,0-2-5-16,-3 4 0 0,0-1 3 0,0 1 4 15,-2 0 6-15,0 2 11 0,-2 0 13 0,0 3 17 16,0 1 20-16,-5 1 16 0,2 1 7 0,-2 1-2 15,-2 1-7-15,2-2-13 0,-2-1-12 16,2-1-6-16,2-3-16 0,1 1-10 0,1-2-7 16,-1 0-14-16,4-3-4 0,-2 1-15 0,2-2-52 15,0-2-80-15,0 0-95 0,-7-2-126 16,4 8-118-16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05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C8CC07-2C95-49A0-9E56-E2EBD1590271}" emma:medium="tactile" emma:mode="ink">
          <msink:context xmlns:msink="http://schemas.microsoft.com/ink/2010/main" type="writingRegion" rotatedBoundingBox="26807,5174 28045,5174 28045,9193 26807,9193"/>
        </emma:interpretation>
      </emma:emma>
    </inkml:annotationXML>
    <inkml:traceGroup>
      <inkml:annotationXML>
        <emma:emma xmlns:emma="http://www.w3.org/2003/04/emma" version="1.0">
          <emma:interpretation id="{48D36C4F-648F-4BAA-AA3D-C1D411330A37}" emma:medium="tactile" emma:mode="ink">
            <msink:context xmlns:msink="http://schemas.microsoft.com/ink/2010/main" type="paragraph" rotatedBoundingBox="26807,5174 28045,5174 28045,9193 26807,9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5F61A4-52CD-4476-B72A-FB9BE1E592F5}" emma:medium="tactile" emma:mode="ink">
              <msink:context xmlns:msink="http://schemas.microsoft.com/ink/2010/main" type="line" rotatedBoundingBox="26807,5174 28045,5174 28045,9193 26807,9193"/>
            </emma:interpretation>
          </emma:emma>
        </inkml:annotationXML>
        <inkml:traceGroup>
          <inkml:annotationXML>
            <emma:emma xmlns:emma="http://www.w3.org/2003/04/emma" version="1.0">
              <emma:interpretation id="{914D0616-58C7-4734-AC83-1643F453B067}" emma:medium="tactile" emma:mode="ink">
                <msink:context xmlns:msink="http://schemas.microsoft.com/ink/2010/main" type="inkWord" rotatedBoundingBox="26807,5174 28045,5174 28045,9193 26807,9193"/>
              </emma:interpretation>
            </emma:emma>
          </inkml:annotationXML>
          <inkml:trace contextRef="#ctx0" brushRef="#br0">481 4022 1 0,'0'-2'67'0,"-2"2"22"0,2 0 15 0,0 0-31 15,0 0-31-15,0 0-2 0,-2 0-5 0,2-2 6 16,0 2 2-16,0 0 7 0,0-2 2 0,0 2 12 16,2 0 6-16,-2 0 8 0,0 2-3 0,0-4-4 15,0 2-6-15,0-2-7 0,0 2 7 16,2 0 3-16,-2 2-4 0,-2-2-4 0,2 0-11 16,0-2-14-16,-2 0 1 0,4 2-5 0,-4 0-1 15,2 2 10-15,0-2 0 0,0 0 4 16,0 0-3-16,0 0-4 0,0 0 1 0,0-2 0 15,-3 2 3-15,3 0-1 0,0-2-5 0,0 2-4 16,0-2-7-16,-2 0-4 0,2 2-1 0,0-2 1 16,0 2 3-16,0-2-2 0,0 0 0 0,0-2 4 15,-2 2-2-15,2 1 4 0,0-1-3 16,-2 0-5-16,2 0-1 0,0-2-4 0,-3 2 3 16,1-2-5-16,0 0 1 0,-1 0 2 15,3 0 3-15,-2 1 6 0,0-1 4 0,-1-2-2 16,-1 2-7-16,2-2-3 0,-1-2-9 0,1 3-1 15,-3-3 1-15,5 4-1 0,-4-4 3 0,1 2 1 16,-1-1 1-16,-1-1-1 0,1 0 1 0,-1 0-1 16,1 1 0-16,-1-1 1 0,3 0-3 0,-3 0 5 15,3-1-3-15,-5 1 2 0,2-2 2 16,1-1 2-16,-1 1 2 0,0-2 3 0,3-1 1 16,-5 1-1-16,3-1-6 0,-3 1-2 15,0-2-2-15,2 1-2 0,1 1 1 0,-3-1 2 16,0-1-4-16,2 0 1 0,-2 1-1 0,3 1 0 15,-1 1 1-15,1-3-2 0,-3 0 1 0,0-1-4 16,2 1 1-16,-2 3 4 0,3-1 1 0,-3 0 4 16,2-1-3-16,-2 1 0 0,3-1 0 0,-3-1-3 15,2 3-1-15,-2-3-5 0,3 0-4 16,-3 1 3-16,2-3-1 0,-2 3 2 0,3-3 2 16,-3 3-5-16,0-3 2 0,2 3 0 0,1-1-5 15,-3 0 6-15,2 1-3 0,1-1-2 16,-3 1 1-16,2-3 3 0,3 5-1 0,-3-3 2 15,1 2 1-15,2 1-6 0,-3-1 0 0,0 1 1 16,1-1-2-16,1 0 5 0,1 1 0 0,0-1 0 16,0 0 0-16,-3 1-3 0,3-1 2 0,-1-1 1 15,-1 1-1-15,1-2 1 0,-1 1-3 16,2-1 4-16,-1 1-3 0,1-3 1 0,0 1 1 16,-1-1 0-16,-1-1 2 0,2-1-1 0,-3 3-1 15,3-3-1-15,-1 1 2 0,-1-3-3 16,1 1-1-16,1 0 4 0,-2-3-5 0,-1 1 5 15,3 0 0-15,-1-4-4 0,1 1-1 0,-3 3-1 16,3 0 5-16,-2 1-2 0,4 1 5 0,-3 1-5 16,1 1-1-16,-3 0-2 0,1-1 4 0,1 3 2 15,3-5-5-15,0 3 2 0,0-3-4 16,0 1 0-16,-2 0 3 0,2-3 1 0,0 3-2 16,0-2 0-16,2-3 2 0,-2 1-2 0,0 2 4 15,0-1 0-15,0 1-3 0,0 2 2 16,0-3-3-16,3 1 2 0,-3 0 1 0,2-3-2 15,0 1 1-15,1 2 1 0,-1 1 0 0,0-1-4 16,-2 2-1-16,3-4-1 0,-1 1 1 0,-2 1 2 16,2 2 1-16,0-1 1 0,3 1-4 0,-3-3 2 15,1 1 3-15,-1 0-3 0,0 1 3 16,1-3 0-16,-1 2-5 0,0-2 4 0,0-1-1 16,-2 3 4-16,5-2 5 0,-3-1-3 0,3 1 1 15,-3-2-4-15,1 4-4 0,1-1 4 16,-2 5 1-16,1-1 0 0,-3 1-2 0,2 1-1 15,0-1 1-15,3-4 1 0,-3 1-2 0,0-1-1 16,3 0 0-16,0-1-2 0,-1 3-1 0,1-2-1 16,-3 1-1-16,5 1 1 0,-2 0 1 0,2-5 0 15,-1 1 0-15,1-2 0 0,3 2 2 16,-4-1 0-16,4 3 2 0,-4 0 1 0,-1 3 3 16,2 1 1-16,-5 1 1 0,1 1-2 0,1-1-1 15,-2 3-2-15,3-1 2 0,-3 1 0 16,1-1-2-16,-1-2 2 0,3 1-4 0,-1-2 2 15,1-5-2-15,-1 1 3 0,1-2-1 0,0-1-3 16,1-1 2-16,-1 2 1 0,2 0 0 0,0 1 0 16,0 1-2-16,-3 2-1 0,3-1 1 0,-2 1 1 15,2 1 1-15,0 1 0 0,-1-2-1 0,1-1-1 16,0 3 1-16,2-1 1 0,-2 1-2 16,2 1 2-16,-2-1-1 0,3-3-3 0,-1 1 0 15,2-4 0-15,1 2-3 0,-1 1 0 16,-2 3 2-16,1-1-2 0,-1 5 1 0,-2-1 6 15,2 1-7-15,-2 3 7 0,-3 0-5 0,3 0-1 16,-2 1 1-16,2-3-5 0,0 1 4 0,0 1-3 16,2 0 1-16,0 0 1 0,0-1 0 0,0-1-1 15,3 3-3-15,-1-3 1 0,-2 0 1 0,3 3 2 16,-1-1 5-16,-1 2 0 0,3-2-1 16,-1-1-1-16,-1 1 0 0,1 0-2 0,-1 3 5 15,3-3-2-15,-2 2 0 0,-1 0 0 0,1-1-2 16,-1 1 1-16,1 0 2 0,-1 2 2 15,1 1-3-15,-1 1 2 0,0-2-5 0,1 0 2 16,-1 0 1-16,3 0-2 0,-2 3 0 0,-3-3 2 16,2 2-2-16,1-2 3 0,-1 2-1 0,1-2 1 15,-3 1-3-15,5 1-1 0,-5 0 1 0,3 2-2 16,-3-2 6-16,0 0-6 0,0 0-1 16,3 2-2-16,-1 2 1 0,1-2 6 0,-3 2-1 15,0 0 1-15,0 0 2 0,-2-2-4 0,2 2 4 16,0 0 1-16,1 0-3 0,-4 2 0 15,4 0-4-15,-3-2 3 0,-1 2 0 0,-1 0 2 16,0 0 2-16,2 2-2 0,-3-2-1 0,1 2-4 16,-1-4 1-16,1 2-2 0,-3 2-2 0,3 0-2 15,-1-1 2-15,-1 1-1 0,1 0 7 0,3 0 0 16,-2 0-1-16,-1 2-1 0,3 0-3 0,-2-1 3 16,2 1 2-16,0 0 2 0,-3 0-1 15,1 0 2-15,-1 3-6 0,1-1-1 0,0 2 4 16,-1-1 0-16,-2-1 1 0,3 2 2 15,-3 0-5-15,3 1 2 0,0 3 3 0,-3-3-1 16,0 3-1-16,-2-2 1 0,2 1 2 0,3-1-3 16,-5-1 4-16,2 1-1 0,1-2-1 0,-3 1 1 15,2 1 0-15,0-2 2 0,-2-1 1 0,3-3 0 16,-3 0-1-16,2 0 0 0,0-2 1 0,-2 0 2 16,2-2 2-16,-2-1 0 0,0 1-1 15,-2-2 0-15,4 2-3 0,-2-2 6 0,0-2 2 16,0 2 1-16,-2-2 4 0,0 4-7 0,2-2-3 15,0 0-6-15,0-2-16 0,-2-1-16 16,2 1-26-16,0-2-37 0,-3 2-40 0,1-2-49 16,0 2-59-16,-1 0-61 0,-1-2-11 0,-10-5-57 15,7 5-310-15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4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61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85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Represent PID relation by graph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dirty="0" smtClean="0"/>
              <a:t>2021-03-18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title"/>
          </p:nvPr>
        </p:nvSpPr>
        <p:spPr>
          <a:xfrm>
            <a:off x="1816663" y="88414"/>
            <a:ext cx="6367569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 smtClean="0"/>
              <a:t>relation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424" t="15900" r="24225" b="10781"/>
          <a:stretch/>
        </p:blipFill>
        <p:spPr>
          <a:xfrm>
            <a:off x="932929" y="1112305"/>
            <a:ext cx="1286933" cy="1405466"/>
          </a:xfrm>
          <a:prstGeom prst="rect">
            <a:avLst/>
          </a:prstGeom>
        </p:spPr>
      </p:pic>
      <p:pic>
        <p:nvPicPr>
          <p:cNvPr id="5" name="Picture 2" descr="PixyM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2497300"/>
            <a:ext cx="2282257" cy="19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62523" y="1727199"/>
            <a:ext cx="1293210" cy="6265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Pan-Loop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2523" y="2844800"/>
            <a:ext cx="1293210" cy="5637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Tilt-Loop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64" y="1577272"/>
            <a:ext cx="2016561" cy="18164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51975" y="5154342"/>
            <a:ext cx="1547211" cy="5475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0042" y="4123929"/>
            <a:ext cx="1547211" cy="5722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Rotate-Loop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11987" y="2040465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 flipV="1">
            <a:off x="5655733" y="3126664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964387" y="3118196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655733" y="2040465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6531" y="1472436"/>
            <a:ext cx="19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panOffset</a:t>
            </a:r>
            <a:r>
              <a:rPr lang="en-US" altLang="ko-KR" dirty="0" smtClean="0"/>
              <a:t>(x axis)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97603" y="2391913"/>
            <a:ext cx="744525" cy="168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810631" y="3408529"/>
            <a:ext cx="1142511" cy="20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391" y="4767755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= (int32_t)</a:t>
            </a:r>
            <a:r>
              <a:rPr lang="en-US" altLang="ko-KR" sz="1400" dirty="0" err="1" smtClean="0"/>
              <a:t>pixy.frameWidth</a:t>
            </a:r>
            <a:r>
              <a:rPr lang="en-US" altLang="ko-KR" sz="1400" dirty="0" smtClean="0"/>
              <a:t>/2 - (int32_t)block-&gt;</a:t>
            </a:r>
            <a:r>
              <a:rPr lang="en-US" altLang="ko-KR" sz="1400" dirty="0" err="1" smtClean="0"/>
              <a:t>m_x</a:t>
            </a:r>
            <a:r>
              <a:rPr lang="en-US" altLang="ko-KR" sz="1400" dirty="0" smtClean="0"/>
              <a:t>;</a:t>
            </a:r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6201" y="2718956"/>
            <a:ext cx="17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tiltOffset</a:t>
            </a:r>
            <a:r>
              <a:rPr lang="en-US" altLang="ko-KR" dirty="0" smtClean="0"/>
              <a:t>(y axis)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390" y="5119202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tiltOffset</a:t>
            </a:r>
            <a:r>
              <a:rPr lang="en-US" altLang="ko-KR" sz="1400" dirty="0"/>
              <a:t> = (int32_t)block-&gt;</a:t>
            </a:r>
            <a:r>
              <a:rPr lang="en-US" altLang="ko-KR" sz="1400" dirty="0" err="1"/>
              <a:t>m_y</a:t>
            </a:r>
            <a:r>
              <a:rPr lang="en-US" altLang="ko-KR" sz="1400" dirty="0"/>
              <a:t> - (int32_t)</a:t>
            </a:r>
            <a:r>
              <a:rPr lang="en-US" altLang="ko-KR" sz="1400" dirty="0" err="1"/>
              <a:t>pixy.frameHeight</a:t>
            </a:r>
            <a:r>
              <a:rPr lang="en-US" altLang="ko-KR" sz="1400" dirty="0"/>
              <a:t>/2; </a:t>
            </a:r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45332" y="1644359"/>
            <a:ext cx="2435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panLoop.m_command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61268" y="2713313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tiltLoop.m_command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36" y="5552497"/>
            <a:ext cx="69950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rotateOffset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+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panLoop.m_command</a:t>
            </a:r>
            <a:r>
              <a:rPr lang="en-US" altLang="ko-KR" sz="1400" dirty="0"/>
              <a:t> - </a:t>
            </a:r>
            <a:r>
              <a:rPr lang="en-US" altLang="ko-KR" sz="1400" dirty="0" smtClean="0"/>
              <a:t>CENTER_POS;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transOffset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tiltOffset</a:t>
            </a:r>
            <a:r>
              <a:rPr lang="en-US" altLang="ko-KR" sz="1400" dirty="0" smtClean="0"/>
              <a:t> + </a:t>
            </a:r>
            <a:r>
              <a:rPr lang="en-US" altLang="ko-KR" sz="1400" dirty="0" err="1" smtClean="0"/>
              <a:t>tiltLoop.m_command</a:t>
            </a:r>
            <a:r>
              <a:rPr lang="en-US" altLang="ko-KR" sz="1400" dirty="0" smtClean="0"/>
              <a:t> + </a:t>
            </a:r>
            <a:r>
              <a:rPr lang="en-US" altLang="ko-KR" sz="1400" dirty="0" smtClean="0"/>
              <a:t>CENTER_POS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cxnSp>
        <p:nvCxnSpPr>
          <p:cNvPr id="32" name="직선 화살표 연결선 31"/>
          <p:cNvCxnSpPr>
            <a:stCxn id="10" idx="3"/>
          </p:cNvCxnSpPr>
          <p:nvPr/>
        </p:nvCxnSpPr>
        <p:spPr>
          <a:xfrm>
            <a:off x="6747253" y="4410060"/>
            <a:ext cx="2502629" cy="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691654" y="5352530"/>
            <a:ext cx="15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4614" y="3993817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rotateLoop.m_command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926" y="4856560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transLoop.m_command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47921" y="3354710"/>
            <a:ext cx="253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rotateOffset</a:t>
            </a:r>
            <a:r>
              <a:rPr lang="en-US" altLang="ko-KR" dirty="0" smtClean="0"/>
              <a:t>(left or right)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5598" y="3675087"/>
            <a:ext cx="214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transOffset</a:t>
            </a:r>
            <a:r>
              <a:rPr lang="en-US" altLang="ko-KR" dirty="0" smtClean="0"/>
              <a:t>(height)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92" name="그림 4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723" y="3998544"/>
            <a:ext cx="2516532" cy="179546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655733" y="5772508"/>
            <a:ext cx="69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 = -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/>
              <a:t>translateLoop.m_command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</a:t>
            </a:r>
            <a:r>
              <a:rPr lang="en-US" altLang="ko-KR" sz="1400" dirty="0" smtClean="0"/>
              <a:t>right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 smtClean="0"/>
              <a:t>translateLoop.m_command</a:t>
            </a:r>
            <a:endParaRPr lang="en-US" altLang="ko-KR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9" name="잉크 498"/>
              <p14:cNvContentPartPr/>
              <p14:nvPr/>
            </p14:nvContentPartPr>
            <p14:xfrm>
              <a:off x="9059177" y="2612709"/>
              <a:ext cx="1931760" cy="317160"/>
            </p14:xfrm>
          </p:contentPart>
        </mc:Choice>
        <mc:Fallback>
          <p:pic>
            <p:nvPicPr>
              <p:cNvPr id="499" name="잉크 49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6217" y="2605149"/>
                <a:ext cx="1951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6" name="잉크 505"/>
              <p14:cNvContentPartPr/>
              <p14:nvPr/>
            </p14:nvContentPartPr>
            <p14:xfrm>
              <a:off x="9995177" y="1778229"/>
              <a:ext cx="844200" cy="308520"/>
            </p14:xfrm>
          </p:contentPart>
        </mc:Choice>
        <mc:Fallback>
          <p:pic>
            <p:nvPicPr>
              <p:cNvPr id="506" name="잉크 50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7977" y="1773549"/>
                <a:ext cx="858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잉크 36"/>
              <p14:cNvContentPartPr/>
              <p14:nvPr/>
            </p14:nvContentPartPr>
            <p14:xfrm>
              <a:off x="9650297" y="1861749"/>
              <a:ext cx="446400" cy="144792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1577" y="1845189"/>
                <a:ext cx="48132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393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2518471" y="1472755"/>
            <a:ext cx="1293210" cy="6265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Pan-Loop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42354" y="1504158"/>
            <a:ext cx="1293210" cy="5637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Tilt-Loop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0" y="2370928"/>
            <a:ext cx="4985772" cy="30138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902" y="2370928"/>
            <a:ext cx="4896115" cy="31146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737" y="1421111"/>
            <a:ext cx="126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3066" y="1472755"/>
            <a:ext cx="2090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panLoop.m_command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31170" y="1888065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63454" y="1896530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649" y="1418202"/>
            <a:ext cx="126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32602" y="1421111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tiltLoop.m_command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917649" y="1920128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666691" y="1885417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6941" y="5421198"/>
            <a:ext cx="203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panOffset</a:t>
            </a:r>
            <a:r>
              <a:rPr lang="en-US" altLang="ko-KR" dirty="0" smtClean="0"/>
              <a:t>(x axis)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62143" y="3410521"/>
            <a:ext cx="2090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panLoop.m_command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66089" y="5357813"/>
            <a:ext cx="204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tiltOffset</a:t>
            </a:r>
            <a:r>
              <a:rPr lang="en-US" altLang="ko-KR" dirty="0" smtClean="0"/>
              <a:t>(y axis)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545822" y="3167556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tiltLoop.m_command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47509" y="971406"/>
            <a:ext cx="174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Camera x axis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76" y="951362"/>
            <a:ext cx="174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Camera y axis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0807" y="5910631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= (int32_t)</a:t>
            </a:r>
            <a:r>
              <a:rPr lang="en-US" altLang="ko-KR" sz="1400" dirty="0" err="1" smtClean="0"/>
              <a:t>pixy.frameWidth</a:t>
            </a:r>
            <a:r>
              <a:rPr lang="en-US" altLang="ko-KR" sz="1400" dirty="0" smtClean="0"/>
              <a:t>/2 - (int32_t)block-&gt;</a:t>
            </a:r>
            <a:r>
              <a:rPr lang="en-US" altLang="ko-KR" sz="1400" dirty="0" err="1" smtClean="0"/>
              <a:t>m_x</a:t>
            </a:r>
            <a:r>
              <a:rPr lang="en-US" altLang="ko-KR" sz="1400" dirty="0" smtClean="0"/>
              <a:t>;</a:t>
            </a:r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69155" y="5991181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tiltOffset</a:t>
            </a:r>
            <a:r>
              <a:rPr lang="en-US" altLang="ko-KR" sz="1400" dirty="0"/>
              <a:t> = (int32_t)block-&gt;</a:t>
            </a:r>
            <a:r>
              <a:rPr lang="en-US" altLang="ko-KR" sz="1400" dirty="0" err="1"/>
              <a:t>m_y</a:t>
            </a:r>
            <a:r>
              <a:rPr lang="en-US" altLang="ko-KR" sz="1400" dirty="0"/>
              <a:t> - (int32_t)</a:t>
            </a:r>
            <a:r>
              <a:rPr lang="en-US" altLang="ko-KR" sz="1400" dirty="0" err="1"/>
              <a:t>pixy.frameHeight</a:t>
            </a:r>
            <a:r>
              <a:rPr lang="en-US" altLang="ko-KR" sz="1400" dirty="0"/>
              <a:t>/2; </a:t>
            </a:r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1626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7882800" y="1415509"/>
            <a:ext cx="1547211" cy="5722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Rotate-Loop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1556" y="1402550"/>
            <a:ext cx="1547211" cy="5475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1" y="2135900"/>
            <a:ext cx="4114800" cy="2752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92" y="2211640"/>
            <a:ext cx="4010025" cy="2714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08051" y="5780543"/>
            <a:ext cx="699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 = -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/>
              <a:t>translateLoop.m_command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en-US" altLang="ko-KR" sz="1400" dirty="0" smtClean="0"/>
              <a:t>right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 smtClean="0"/>
              <a:t>translateLoop.m_command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775" y="1310008"/>
            <a:ext cx="1426692" cy="65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47527" y="1334077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rotateLoop.m_command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198" y="1272368"/>
            <a:ext cx="142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2090" y="1296496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transLoop.m_command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1965" y="1759662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93391" y="1683462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82581" y="1797302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492247" y="1742653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6699" y="4782660"/>
            <a:ext cx="142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5555" y="4821850"/>
            <a:ext cx="1426692" cy="65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71" y="5190749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transOffset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tiltOffset</a:t>
            </a:r>
            <a:r>
              <a:rPr lang="en-US" altLang="ko-KR" sz="1400" dirty="0" smtClean="0"/>
              <a:t> + </a:t>
            </a:r>
            <a:r>
              <a:rPr lang="en-US" altLang="ko-KR" sz="1400" dirty="0" err="1" smtClean="0"/>
              <a:t>tiltLoop.m_command</a:t>
            </a:r>
            <a:r>
              <a:rPr lang="en-US" altLang="ko-KR" sz="1400" dirty="0" smtClean="0"/>
              <a:t> + </a:t>
            </a:r>
            <a:r>
              <a:rPr lang="en-US" altLang="ko-KR" sz="1400" dirty="0" smtClean="0"/>
              <a:t>CENTER_POS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32475" y="5237698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rotateOffset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+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panLoop.m_command</a:t>
            </a:r>
            <a:r>
              <a:rPr lang="en-US" altLang="ko-KR" sz="1400" dirty="0"/>
              <a:t> - </a:t>
            </a:r>
            <a:r>
              <a:rPr lang="en-US" altLang="ko-KR" sz="1400" dirty="0" smtClean="0"/>
              <a:t>CENTER_POS;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18084" y="3001118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transLoop.m_command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5455345" y="3207133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rotateLoop.m_command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0483" y="868554"/>
            <a:ext cx="69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Mediate motor about height</a:t>
            </a:r>
            <a:endParaRPr lang="en-US" altLang="ko-K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219160" y="890276"/>
            <a:ext cx="69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 motor left or right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38214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81</Words>
  <Application>Microsoft Office PowerPoint</Application>
  <PresentationFormat>와이드스크린</PresentationFormat>
  <Paragraphs>59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Open Sans</vt:lpstr>
      <vt:lpstr>Open Sans Light</vt:lpstr>
      <vt:lpstr>맑은 고딕</vt:lpstr>
      <vt:lpstr>Arial</vt:lpstr>
      <vt:lpstr>1_Office 테마</vt:lpstr>
      <vt:lpstr>Represent PID relation by graph</vt:lpstr>
      <vt:lpstr>relation</vt:lpstr>
      <vt:lpstr>프로젝트 제목</vt:lpstr>
      <vt:lpstr>프로젝트 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9</cp:revision>
  <dcterms:created xsi:type="dcterms:W3CDTF">2021-03-18T05:01:49Z</dcterms:created>
  <dcterms:modified xsi:type="dcterms:W3CDTF">2021-03-18T06:27:37Z</dcterms:modified>
</cp:coreProperties>
</file>