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357D6-48D5-4FE3-8025-43B79C3BD291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8218C-6D8B-4EDB-BE5E-E7A79522E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5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15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3632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00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502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제목 및 내용">
  <p:cSld name="12_제목 및 내용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 flipH="1">
            <a:off x="5065031" y="74803"/>
            <a:ext cx="4624044" cy="666390"/>
          </a:xfrm>
          <a:custGeom>
            <a:avLst/>
            <a:gdLst/>
            <a:ahLst/>
            <a:cxnLst/>
            <a:rect l="l" t="t" r="r" b="b"/>
            <a:pathLst>
              <a:path w="7766232" h="1067315" extrusionOk="0">
                <a:moveTo>
                  <a:pt x="7766232" y="0"/>
                </a:moveTo>
                <a:lnTo>
                  <a:pt x="3955124" y="0"/>
                </a:lnTo>
                <a:lnTo>
                  <a:pt x="3811108" y="0"/>
                </a:lnTo>
                <a:lnTo>
                  <a:pt x="0" y="0"/>
                </a:lnTo>
                <a:cubicBezTo>
                  <a:pt x="208452" y="6146"/>
                  <a:pt x="396770" y="36368"/>
                  <a:pt x="579640" y="126015"/>
                </a:cubicBezTo>
                <a:cubicBezTo>
                  <a:pt x="762509" y="215662"/>
                  <a:pt x="955547" y="578392"/>
                  <a:pt x="1128251" y="825262"/>
                </a:cubicBezTo>
                <a:cubicBezTo>
                  <a:pt x="1300955" y="1072132"/>
                  <a:pt x="1524470" y="1067309"/>
                  <a:pt x="1814016" y="1067309"/>
                </a:cubicBezTo>
                <a:lnTo>
                  <a:pt x="3811108" y="1067309"/>
                </a:lnTo>
                <a:lnTo>
                  <a:pt x="3955124" y="1067309"/>
                </a:lnTo>
                <a:lnTo>
                  <a:pt x="5952216" y="1067309"/>
                </a:lnTo>
                <a:cubicBezTo>
                  <a:pt x="6241762" y="1067309"/>
                  <a:pt x="6500827" y="1031450"/>
                  <a:pt x="6637981" y="825262"/>
                </a:cubicBezTo>
                <a:cubicBezTo>
                  <a:pt x="6775136" y="619074"/>
                  <a:pt x="7003723" y="215662"/>
                  <a:pt x="7186593" y="126015"/>
                </a:cubicBezTo>
                <a:cubicBezTo>
                  <a:pt x="7369462" y="36368"/>
                  <a:pt x="7557780" y="6146"/>
                  <a:pt x="7766232" y="0"/>
                </a:cubicBezTo>
                <a:close/>
              </a:path>
            </a:pathLst>
          </a:custGeom>
          <a:solidFill>
            <a:srgbClr val="4FC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0" y="74799"/>
            <a:ext cx="8229600" cy="666390"/>
          </a:xfrm>
          <a:prstGeom prst="rect">
            <a:avLst/>
          </a:prstGeom>
          <a:solidFill>
            <a:srgbClr val="4FC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0" y="0"/>
            <a:ext cx="12192000" cy="84324"/>
          </a:xfrm>
          <a:prstGeom prst="rect">
            <a:avLst/>
          </a:prstGeom>
          <a:solidFill>
            <a:srgbClr val="4FC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1" name="Google Shape;21;p2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188641"/>
            <a:ext cx="1979604" cy="5625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524255" y="2060850"/>
            <a:ext cx="11140695" cy="133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1755647" y="3429000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2"/>
          <p:cNvCxnSpPr/>
          <p:nvPr/>
        </p:nvCxnSpPr>
        <p:spPr>
          <a:xfrm>
            <a:off x="524255" y="3429000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2"/>
          <p:cNvSpPr txBox="1">
            <a:spLocks noGrp="1"/>
          </p:cNvSpPr>
          <p:nvPr>
            <p:ph type="body" idx="1"/>
          </p:nvPr>
        </p:nvSpPr>
        <p:spPr>
          <a:xfrm>
            <a:off x="524256" y="1628800"/>
            <a:ext cx="11140363" cy="35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body" idx="2"/>
          </p:nvPr>
        </p:nvSpPr>
        <p:spPr>
          <a:xfrm>
            <a:off x="2544234" y="4077072"/>
            <a:ext cx="6913033" cy="172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753917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제목 및 내용">
  <p:cSld name="17_제목 및 내용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1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2" name="Google Shape;122;p11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23" name="Google Shape;123;p11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25" name="Google Shape;125;p11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1"/>
          </p:nvPr>
        </p:nvSpPr>
        <p:spPr>
          <a:xfrm>
            <a:off x="390216" y="2996953"/>
            <a:ext cx="11274403" cy="324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8" name="Google Shape;128;p11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9" name="Google Shape;129;p11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130" name="Google Shape;130;p11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" name="Google Shape;131;p11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32" name="Google Shape;132;p11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11"/>
          <p:cNvSpPr txBox="1">
            <a:spLocks noGrp="1"/>
          </p:cNvSpPr>
          <p:nvPr>
            <p:ph type="body" idx="2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body" idx="3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4385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제목 및 내용">
  <p:cSld name="10_제목 및 내용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7" name="Google Shape;137;p12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38" name="Google Shape;138;p12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39" name="Google Shape;139;p12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41" name="Google Shape;141;p12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2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2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6001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제목 및 내용">
  <p:cSld name="11_제목 및 내용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rgbClr val="AAC0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" name="Google Shape;146;p13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47" name="Google Shape;147;p13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48" name="Google Shape;148;p13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50" name="Google Shape;150;p13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2510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제목 및 내용">
  <p:cSld name="13_제목 및 내용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372841" y="117689"/>
            <a:ext cx="86391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Appendix</a:t>
            </a:r>
            <a:endParaRPr kumimoji="0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14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C0C0C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58" name="Google Shape;158;p14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60" name="Google Shape;160;p14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 txBox="1">
            <a:spLocks noGrp="1"/>
          </p:cNvSpPr>
          <p:nvPr>
            <p:ph type="title"/>
          </p:nvPr>
        </p:nvSpPr>
        <p:spPr>
          <a:xfrm>
            <a:off x="390217" y="337814"/>
            <a:ext cx="8298072" cy="35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sz="24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63413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및 내용">
  <p:cSld name="6_제목 및 내용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" name="Google Shape;29;p3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0" name="Google Shape;30;p3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31" name="Google Shape;31;p3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3" name="Google Shape;33;p3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27873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제목 및 내용">
  <p:cSld name="14_제목 및 내용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" name="Google Shape;38;p4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9" name="Google Shape;39;p4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40" name="Google Shape;40;p4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2" name="Google Shape;42;p4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4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5" name="Google Shape;45;p4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46" name="Google Shape;46;p4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48" name="Google Shape;48;p4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2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08029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및 내용">
  <p:cSld name="5_제목 및 내용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3" name="Google Shape;53;p5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4" name="Google Shape;54;p5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55" name="Google Shape;55;p5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7" name="Google Shape;57;p5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20214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제목 및 내용">
  <p:cSld name="16_제목 및 내용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2" name="Google Shape;62;p6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3" name="Google Shape;63;p6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64" name="Google Shape;64;p6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66" name="Google Shape;66;p6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1"/>
          </p:nvPr>
        </p:nvSpPr>
        <p:spPr>
          <a:xfrm>
            <a:off x="390216" y="2996953"/>
            <a:ext cx="11274403" cy="324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6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0" name="Google Shape;70;p6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71" name="Google Shape;71;p6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" name="Google Shape;72;p6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73" name="Google Shape;73;p6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" name="Google Shape;74;p6"/>
          <p:cNvSpPr txBox="1">
            <a:spLocks noGrp="1"/>
          </p:cNvSpPr>
          <p:nvPr>
            <p:ph type="body" idx="2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3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78337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제목 및 내용">
  <p:cSld name="7_제목 및 내용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7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9" name="Google Shape;79;p7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80" name="Google Shape;80;p7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82" name="Google Shape;82;p7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6639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제목 및 내용">
  <p:cSld name="15_제목 및 내용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8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8" name="Google Shape;88;p8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89" name="Google Shape;89;p8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91" name="Google Shape;91;p8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390216" y="2996953"/>
            <a:ext cx="11274403" cy="324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4" name="Google Shape;94;p8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5" name="Google Shape;95;p8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96" name="Google Shape;96;p8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" name="Google Shape;97;p8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98" name="Google Shape;98;p8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8"/>
          <p:cNvSpPr txBox="1">
            <a:spLocks noGrp="1"/>
          </p:cNvSpPr>
          <p:nvPr>
            <p:ph type="body" idx="2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body" idx="3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80223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제목 및 내용">
  <p:cSld name="8_제목 및 내용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9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4" name="Google Shape;104;p9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05" name="Google Shape;105;p9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07" name="Google Shape;107;p9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436855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제목 및 내용">
  <p:cSld name="9_제목 및 내용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0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3" name="Google Shape;113;p10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14" name="Google Shape;114;p10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16" name="Google Shape;116;p10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67760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F6FC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sz="4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1600" y="6588936"/>
            <a:ext cx="5486400" cy="19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C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omputation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E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fficient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L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earning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L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ab -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CELL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0547774" y="6558836"/>
            <a:ext cx="1612053" cy="28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4577555" y="6586933"/>
            <a:ext cx="5486400" cy="19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cell.dgist.ac.kr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6" name="Google Shape;16;p1"/>
          <p:cNvCxnSpPr/>
          <p:nvPr/>
        </p:nvCxnSpPr>
        <p:spPr>
          <a:xfrm rot="10800000">
            <a:off x="4500264" y="6588937"/>
            <a:ext cx="0" cy="20325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861824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1917192" y="2060850"/>
            <a:ext cx="8355521" cy="133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en-US" altLang="ko-KR" sz="2400" dirty="0" smtClean="0">
                <a:latin typeface="Arial"/>
                <a:ea typeface="Arial"/>
                <a:cs typeface="Arial"/>
                <a:sym typeface="Arial"/>
              </a:rPr>
              <a:t>Linear layer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3"/>
          <p:cNvSpPr txBox="1">
            <a:spLocks noGrp="1"/>
          </p:cNvSpPr>
          <p:nvPr>
            <p:ph type="body" idx="1"/>
          </p:nvPr>
        </p:nvSpPr>
        <p:spPr>
          <a:xfrm>
            <a:off x="1917192" y="1628800"/>
            <a:ext cx="8355272" cy="35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>
              <a:spcBef>
                <a:spcPts val="0"/>
              </a:spcBef>
            </a:pPr>
            <a:r>
              <a:rPr lang="en-US" altLang="ko-KR" dirty="0" smtClean="0"/>
              <a:t>2021-03-26</a:t>
            </a:r>
            <a:endParaRPr dirty="0"/>
          </a:p>
        </p:txBody>
      </p:sp>
      <p:sp>
        <p:nvSpPr>
          <p:cNvPr id="477" name="Google Shape;477;p43"/>
          <p:cNvSpPr txBox="1">
            <a:spLocks noGrp="1"/>
          </p:cNvSpPr>
          <p:nvPr>
            <p:ph type="body" idx="2"/>
          </p:nvPr>
        </p:nvSpPr>
        <p:spPr>
          <a:xfrm>
            <a:off x="3432176" y="3789040"/>
            <a:ext cx="5184775" cy="172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>
              <a:spcBef>
                <a:spcPts val="0"/>
              </a:spcBef>
              <a:buSzPts val="1800"/>
            </a:pP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228600">
              <a:buSzPts val="1800"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28600">
              <a:buSzPts val="1800"/>
            </a:pPr>
            <a:r>
              <a:rPr lang="en-US" altLang="ko-KR" sz="1800" dirty="0" smtClean="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altLang="ko-KR" sz="1800" baseline="30000" dirty="0" smtClean="0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altLang="ko-KR" sz="1800" dirty="0" smtClean="0">
                <a:latin typeface="Arial"/>
                <a:ea typeface="Arial"/>
                <a:cs typeface="Arial"/>
                <a:sym typeface="Arial"/>
              </a:rPr>
              <a:t> grade	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28600">
              <a:buSzPts val="1800"/>
            </a:pPr>
            <a:r>
              <a:rPr lang="en-US" sz="1800" dirty="0" err="1" smtClean="0">
                <a:latin typeface="Arial"/>
                <a:ea typeface="Arial"/>
                <a:cs typeface="Arial"/>
                <a:sym typeface="Arial"/>
              </a:rPr>
              <a:t>Jaeho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 Jeon</a:t>
            </a:r>
            <a:endParaRPr sz="1800" i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2239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1816662" y="88413"/>
            <a:ext cx="636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/>
              <a:t>프로젝트 제목</a:t>
            </a:r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79" y="3347224"/>
            <a:ext cx="3626046" cy="24257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862" y="3352680"/>
            <a:ext cx="3411271" cy="23092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10890" y="5449817"/>
            <a:ext cx="1426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transOffset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43058" y="5502263"/>
            <a:ext cx="1426692" cy="656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rotateOffset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330" y="5955564"/>
            <a:ext cx="6995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transOffset</a:t>
            </a:r>
            <a:r>
              <a:rPr lang="en-US" altLang="ko-KR" sz="1400" dirty="0"/>
              <a:t> </a:t>
            </a:r>
            <a:r>
              <a:rPr lang="en-US" altLang="ko-KR" sz="1400" dirty="0" smtClean="0"/>
              <a:t>=</a:t>
            </a:r>
            <a:r>
              <a:rPr lang="en-US" altLang="ko-KR" sz="1400" dirty="0"/>
              <a:t> </a:t>
            </a:r>
            <a:r>
              <a:rPr lang="en-US" altLang="ko-KR" sz="1400" dirty="0" err="1" smtClean="0"/>
              <a:t>tiltOffset</a:t>
            </a:r>
            <a:r>
              <a:rPr lang="en-US" altLang="ko-KR" sz="1400" dirty="0" smtClean="0"/>
              <a:t> + </a:t>
            </a:r>
            <a:r>
              <a:rPr lang="en-US" altLang="ko-KR" sz="1400" dirty="0" err="1" smtClean="0"/>
              <a:t>tiltLoop.m_command</a:t>
            </a:r>
            <a:r>
              <a:rPr lang="en-US" altLang="ko-KR" sz="1400" dirty="0" smtClean="0"/>
              <a:t> + CENTER_POS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94711" y="5960583"/>
            <a:ext cx="699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rotateOffset</a:t>
            </a:r>
            <a:r>
              <a:rPr lang="en-US" altLang="ko-KR" sz="1400" dirty="0"/>
              <a:t> </a:t>
            </a:r>
            <a:r>
              <a:rPr lang="en-US" altLang="ko-KR" sz="1400" dirty="0" smtClean="0"/>
              <a:t>= </a:t>
            </a:r>
            <a:r>
              <a:rPr lang="en-US" altLang="ko-KR" sz="1400" dirty="0" err="1" smtClean="0"/>
              <a:t>panOffset</a:t>
            </a:r>
            <a:r>
              <a:rPr lang="en-US" altLang="ko-KR" sz="1400" dirty="0" smtClean="0"/>
              <a:t> +</a:t>
            </a:r>
            <a:r>
              <a:rPr lang="en-US" altLang="ko-KR" sz="1400" dirty="0"/>
              <a:t> </a:t>
            </a:r>
            <a:r>
              <a:rPr lang="en-US" altLang="ko-KR" sz="1400" dirty="0" err="1"/>
              <a:t>panLoop.m_command</a:t>
            </a:r>
            <a:r>
              <a:rPr lang="en-US" altLang="ko-KR" sz="1400" dirty="0"/>
              <a:t> - </a:t>
            </a:r>
            <a:r>
              <a:rPr lang="en-US" altLang="ko-KR" sz="1400" dirty="0" smtClean="0"/>
              <a:t>CENTER_POS;</a:t>
            </a:r>
          </a:p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381470" y="3768326"/>
            <a:ext cx="2338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transLoop.m_command</a:t>
            </a:r>
            <a:endParaRPr lang="en-US" altLang="ko-KR" sz="14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5545693" y="3758539"/>
            <a:ext cx="2338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rotateLoop.m_command</a:t>
            </a:r>
            <a:endParaRPr lang="en-US" altLang="ko-KR" sz="14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39" y="938537"/>
            <a:ext cx="3651207" cy="220713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0851" y="965524"/>
            <a:ext cx="3585549" cy="2280967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>
            <a:off x="7097598" y="-319000"/>
            <a:ext cx="904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09858" y="3005087"/>
            <a:ext cx="230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panOffset</a:t>
            </a:r>
            <a:r>
              <a:rPr lang="en-US" altLang="ko-KR" dirty="0" smtClean="0"/>
              <a:t>(x axis)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244440" y="1505642"/>
            <a:ext cx="1206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panLoop.m_command</a:t>
            </a:r>
            <a:endParaRPr lang="en-US" altLang="ko-KR" sz="1400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22760" y="3102139"/>
            <a:ext cx="2106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tiltOffset</a:t>
            </a:r>
            <a:r>
              <a:rPr lang="en-US" altLang="ko-KR" dirty="0" smtClean="0"/>
              <a:t>(y axis)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6104702" y="1314972"/>
            <a:ext cx="1349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tiltLoop.m_command</a:t>
            </a:r>
            <a:endParaRPr lang="en-US" altLang="ko-KR" sz="1400" b="1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9208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1816662" y="88413"/>
            <a:ext cx="636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/>
              <a:t>프로젝트 제목</a:t>
            </a:r>
            <a:endParaRPr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097598" y="-319000"/>
            <a:ext cx="904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05" y="3001552"/>
            <a:ext cx="4755162" cy="24624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63804" y="3193188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kernel_initializer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‘</a:t>
            </a:r>
            <a:r>
              <a:rPr lang="en-US" altLang="ko-KR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glolat</a:t>
            </a:r>
            <a:r>
              <a:rPr lang="en-US" altLang="ko-KR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 normal'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63067" y="3709013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bias_initializer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'zeros'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63067" y="4232800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activation=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Courier New" panose="02070309020205020404" pitchFamily="49" charset="0"/>
              </a:rPr>
              <a:t>tanh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63067" y="4684781"/>
            <a:ext cx="7128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altLang="ko-KR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(optimizer=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sgd_optimizer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loss=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Courier New" panose="02070309020205020404" pitchFamily="49" charset="0"/>
              </a:rPr>
              <a:t>mse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524" y="973404"/>
            <a:ext cx="35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size = 5,  standardization</a:t>
            </a:r>
          </a:p>
          <a:p>
            <a:r>
              <a:rPr lang="en-US" altLang="ko-KR" dirty="0" smtClean="0"/>
              <a:t>Output = 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63067" y="5464047"/>
            <a:ext cx="349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Epoch = 50, </a:t>
            </a:r>
            <a:r>
              <a:rPr lang="en-US" altLang="ko-KR" dirty="0" err="1" smtClean="0"/>
              <a:t>lr</a:t>
            </a:r>
            <a:r>
              <a:rPr lang="en-US" altLang="ko-KR" dirty="0" smtClean="0"/>
              <a:t> = 1</a:t>
            </a:r>
            <a:r>
              <a:rPr lang="ko-KR" altLang="en-US" dirty="0" smtClean="0"/>
              <a:t>*</a:t>
            </a:r>
            <a:r>
              <a:rPr lang="en-US" altLang="ko-KR" dirty="0" smtClean="0"/>
              <a:t>e-6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99067" y="1877647"/>
            <a:ext cx="567267" cy="950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</a:p>
          <a:p>
            <a:pPr algn="ctr"/>
            <a:r>
              <a:rPr lang="en-US" altLang="ko-KR" sz="1000" dirty="0" smtClean="0"/>
              <a:t>X</a:t>
            </a:r>
          </a:p>
          <a:p>
            <a:pPr algn="ctr"/>
            <a:r>
              <a:rPr lang="en-US" altLang="ko-KR" sz="1000" dirty="0" smtClean="0"/>
              <a:t>5</a:t>
            </a:r>
          </a:p>
          <a:p>
            <a:pPr algn="ctr"/>
            <a:r>
              <a:rPr lang="en-US" altLang="ko-KR" sz="1000" dirty="0" smtClean="0"/>
              <a:t>input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2139422" y="1839262"/>
            <a:ext cx="567267" cy="9273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en-US" altLang="ko-KR" sz="1000" dirty="0"/>
          </a:p>
          <a:p>
            <a:pPr algn="ctr"/>
            <a:r>
              <a:rPr lang="en-US" altLang="ko-KR" sz="1000" dirty="0"/>
              <a:t>X</a:t>
            </a:r>
          </a:p>
          <a:p>
            <a:pPr algn="ctr"/>
            <a:r>
              <a:rPr lang="en-US" altLang="ko-KR" sz="1000" dirty="0" smtClean="0"/>
              <a:t>50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Dense1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3954888" y="1839262"/>
            <a:ext cx="635000" cy="953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50</a:t>
            </a:r>
            <a:endParaRPr lang="en-US" altLang="ko-KR" sz="1000" dirty="0"/>
          </a:p>
          <a:p>
            <a:pPr algn="ctr"/>
            <a:r>
              <a:rPr lang="en-US" altLang="ko-KR" sz="1000" dirty="0"/>
              <a:t>X</a:t>
            </a:r>
          </a:p>
          <a:p>
            <a:pPr algn="ctr"/>
            <a:r>
              <a:rPr lang="en-US" altLang="ko-KR" sz="1000" dirty="0"/>
              <a:t>50</a:t>
            </a:r>
          </a:p>
          <a:p>
            <a:pPr algn="ctr"/>
            <a:r>
              <a:rPr lang="en-US" altLang="ko-KR" sz="1000" dirty="0" smtClean="0"/>
              <a:t>Dense</a:t>
            </a:r>
          </a:p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5914485" y="1839262"/>
            <a:ext cx="638811" cy="953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50</a:t>
            </a:r>
            <a:endParaRPr lang="en-US" altLang="ko-KR" sz="1000" dirty="0"/>
          </a:p>
          <a:p>
            <a:pPr algn="ctr"/>
            <a:r>
              <a:rPr lang="en-US" altLang="ko-KR" sz="1000" dirty="0"/>
              <a:t>X</a:t>
            </a:r>
          </a:p>
          <a:p>
            <a:pPr algn="ctr"/>
            <a:r>
              <a:rPr lang="en-US" altLang="ko-KR" sz="1000" dirty="0" smtClean="0"/>
              <a:t>1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Dense 3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7108445" y="2075683"/>
            <a:ext cx="625515" cy="5091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1x1</a:t>
            </a:r>
          </a:p>
          <a:p>
            <a:pPr algn="ctr"/>
            <a:r>
              <a:rPr lang="en-US" altLang="ko-KR" sz="1000" dirty="0" err="1" smtClean="0"/>
              <a:t>predic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3018680" y="2173930"/>
            <a:ext cx="507251" cy="2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tanh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4923112" y="2190688"/>
            <a:ext cx="507251" cy="2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tanh</a:t>
            </a:r>
            <a:endParaRPr lang="ko-KR" altLang="en-US" sz="1000" dirty="0"/>
          </a:p>
        </p:txBody>
      </p:sp>
      <p:cxnSp>
        <p:nvCxnSpPr>
          <p:cNvPr id="480" name="직선 화살표 연결선 479"/>
          <p:cNvCxnSpPr/>
          <p:nvPr/>
        </p:nvCxnSpPr>
        <p:spPr>
          <a:xfrm>
            <a:off x="1693333" y="2302933"/>
            <a:ext cx="321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648832" y="2302932"/>
            <a:ext cx="321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430363" y="2302932"/>
            <a:ext cx="321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589888" y="2302932"/>
            <a:ext cx="321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525931" y="2316011"/>
            <a:ext cx="321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696946" y="2302932"/>
            <a:ext cx="321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9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1816662" y="88413"/>
            <a:ext cx="636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/>
              <a:t>프로젝트 제목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07316" y="897467"/>
            <a:ext cx="367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4000 test 1116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855200" y="1947333"/>
            <a:ext cx="558800" cy="270934"/>
          </a:xfrm>
          <a:prstGeom prst="rect">
            <a:avLst/>
          </a:prstGeom>
          <a:solidFill>
            <a:srgbClr val="271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55200" y="2450721"/>
            <a:ext cx="558800" cy="2709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85504" y="186426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train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85504" y="2352323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4306" y="1295930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Pan_loop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16145" y="1471059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Tilt_loop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5849" y="3783033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Trans_loop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37278" y="3870164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Rotate_loop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96" y="4239496"/>
            <a:ext cx="3222539" cy="21948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368" y="4239496"/>
            <a:ext cx="3270432" cy="22831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86" y="1708388"/>
            <a:ext cx="3171957" cy="20895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9583" y="1595055"/>
            <a:ext cx="3324028" cy="22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346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테마">
  <a:themeElements>
    <a:clrScheme name="사용자 지정 36">
      <a:dk1>
        <a:srgbClr val="000000"/>
      </a:dk1>
      <a:lt1>
        <a:srgbClr val="FFFFFF"/>
      </a:lt1>
      <a:dk2>
        <a:srgbClr val="44546A"/>
      </a:dk2>
      <a:lt2>
        <a:srgbClr val="DBEFF9"/>
      </a:lt2>
      <a:accent1>
        <a:srgbClr val="0F6FC6"/>
      </a:accent1>
      <a:accent2>
        <a:srgbClr val="009DD9"/>
      </a:accent2>
      <a:accent3>
        <a:srgbClr val="0ABDC6"/>
      </a:accent3>
      <a:accent4>
        <a:srgbClr val="10CF9B"/>
      </a:accent4>
      <a:accent5>
        <a:srgbClr val="34C23B"/>
      </a:accent5>
      <a:accent6>
        <a:srgbClr val="79C72B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90</Words>
  <Application>Microsoft Office PowerPoint</Application>
  <PresentationFormat>와이드스크린</PresentationFormat>
  <Paragraphs>54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Open Sans</vt:lpstr>
      <vt:lpstr>Open Sans Light</vt:lpstr>
      <vt:lpstr>맑은 고딕</vt:lpstr>
      <vt:lpstr>Arial</vt:lpstr>
      <vt:lpstr>Courier New</vt:lpstr>
      <vt:lpstr>1_Office 테마</vt:lpstr>
      <vt:lpstr>Linear layer</vt:lpstr>
      <vt:lpstr>프로젝트 제목</vt:lpstr>
      <vt:lpstr>프로젝트 제목</vt:lpstr>
      <vt:lpstr>프로젝트 제목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 PID relation by grapth</dc:title>
  <dc:creator>Windows 사용자</dc:creator>
  <cp:lastModifiedBy>Windows 사용자</cp:lastModifiedBy>
  <cp:revision>18</cp:revision>
  <dcterms:created xsi:type="dcterms:W3CDTF">2021-03-18T05:01:49Z</dcterms:created>
  <dcterms:modified xsi:type="dcterms:W3CDTF">2021-03-26T05:27:39Z</dcterms:modified>
</cp:coreProperties>
</file>