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8" r:id="rId4"/>
    <p:sldId id="270" r:id="rId5"/>
    <p:sldId id="267" r:id="rId6"/>
    <p:sldId id="265" r:id="rId7"/>
    <p:sldId id="264" r:id="rId8"/>
    <p:sldId id="269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28.891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-3489 51 1 0,'0'-2'0'0,"0"2"20"15,0-2 16-15,0 2-7 0,0-3 6 16,0 3 0-16,0-2 2 0,0 2-15 0,0 0-5 16,0 0 4-16,-2 0 3 0,4-2-8 0,-2 2 14 15,0 0-6-15,0 0-5 0,0 0-4 16,-2 0-8-16,2 0 22 0,0-2 12 0,-3 2 2 15,3-2 6-15,0 0-23 0,0 4-4 16,0-4 8-16,0 2 9 0,0-2 4 0,0-2-3 16,-2 2 2-16,0-2-8 0,4 4 2 0,-2-4 0 15,0 4-3-15,0-2-10 0,0 2 4 0,0 0 3 16,0 0-1-16,0 0 1 0,0 0-10 0,0 0-1 16,-2 2 3-16,2-4 8 0,0 4 1 0,0-2-7 15,0 0-4-15,2 0-5 0,-2 0 8 16,2-2 8-16,-4 2 8 0,2 0 1 0,2 0-6 15,-4 0-4-15,2 0-2 0,-2 2-1 16,2-2-1-16,0 0 1 0,0 2-5 0,0-4-6 16,-3 4-2-16,1 0-3 0,0 0-3 0,2-2 8 15,0 2 5-15,0 0 3 0,-2-2 4 0,-1 2-2 16,3-2-9-16,-2 0 1 0,2 0-8 0,0 2 3 16,0 0 0-16,0-2-4 0,-2 2-6 0,2 0-8 15,-3-2-1-15,1 2 9 0,0 0 13 16,-1 0 2-16,1-1 0 0,0 1-15 0,0 0-7 15,-1 0-2-15,1 0-6 0,-3 0 7 16,3 0-1-16,0 2 3 0,-1-2 2 0,1 2 1 16,0-2-1-16,2 0-4 0,-2 2-3 0,-1-1-5 15,1-1-4-15,0 2 0 0,-1 0 1 0,3 0 3 16,-2 2 4-16,-3-2 3 0,3 1 5 0,-2 1 1 16,1-2 2-16,1 2-1 0,0 0-2 0,-3 0 2 15,3 1-3-15,0-1 1 0,-3 4 7 16,3-4 0-16,-3 0-1 0,3 1 3 0,-1-3-3 15,1 2-2-15,2 0 4 0,-2 0-3 16,0-1-3-16,-1 1 1 0,3 0-2 0,0 2 0 16,-2 0-1-16,2-3-3 0,0 1 4 0,-2 2-1 15,2-2 1-15,0 0 1 0,0 1-2 0,2-1-1 16,-4 0 1-16,2 0-1 0,2 0 4 0,-2-3 2 16,2 3-1-16,-2 0 0 0,3 4-2 0,-3-2-2 15,0 1 0-15,2 1 2 0,-2-2 0 16,2-1-1-16,0 1 3 0,1-2-1 0,-1 0 0 15,0-2 1-15,1 3-2 0,1-3-1 16,-4 2-3-16,5-2-1 0,-1 0 1 0,1 0-2 16,0 0 0-16,1 1 1 0,-1-1 2 0,0 2-2 15,2-2 6-15,-3 0-3 0,3 2-1 0,0-2 1 16,-2-2 0-16,1 1 3 0,1-1-2 0,0 0 2 16,0 2-1-16,2-2-2 0,-2 0 0 0,2 0 1 15,-2 0-3-15,2 0 4 0,1 2-2 16,-3-2-3-16,2 2 4 0,2-1-3 0,-2-3 3 15,3 4 2-15,-3-2-1 0,0 0 0 0,-2 0-2 16,2 0 1-16,-2-2 0 0,2 2-3 16,1-2 2-16,-1 2 0 0,-2-2-1 0,2 0 4 15,2 2-3-15,-1-2 0 0,1 0-1 0,1 0 3 16,-1 0 1-16,0 2 2 0,1-2 3 0,-3 2-6 16,0-2-2-16,3 2 0 0,-3 0-1 0,3 0 4 15,-1-2 2-15,0 0-2 0,1 0-5 16,-1 0-1-16,3 1 0 0,-2-1 0 0,-1 2 6 15,3-2-2-15,-3 0 1 0,1 0 1 0,2 0-1 16,-3 2 1-16,3-2 0 0,0 0-4 16,0 0 5-16,2 0-5 0,-3 0 0 0,1 0 2 15,2 0-2-15,-4 0 1 0,2 0 2 0,-5 2 2 16,2-2-1-16,-2 0 4 0,1 0-1 0,1 0-3 16,-2 0 0-16,1 0 0 0,-1 0 1 0,2 0 0 15,-2 0-2-15,3 2 2 0,-1-2-3 0,-1 0 3 16,1 0 2-16,-2 0-3 0,3-2 0 15,1 2 3-15,1-2 1 0,-2 2-4 0,2 0 2 16,-1 0-4-16,-1 0-1 0,2 0 4 16,-5 0-1-16,5 0 0 0,-1-2-2 0,-1 2 0 15,4 0 1-15,-2-2 0 0,-1 2 1 0,1-1 0 16,-2 1 0-16,-1 0 2 0,1 0-2 0,-3-2-1 16,2 2 3-16,-1 0-2 0,-1 0-1 0,0-2 2 15,0 0-3-15,3 2-1 0,-3-2 2 0,5 2-1 16,-3 0 1-16,3 0-1 0,0-2-1 15,-3 0 0-15,1 2 1 0,1-2 3 0,1 2-2 16,0 0-1-16,-3-2 0 0,1 2 3 0,-3 0 0 16,3 0-3-16,-3 0 2 0,0 0-3 15,0 0 0-15,3 0 1 0,-3 0-2 0,2-2 0 16,1 2 2-16,-1 0 1 0,1 0-2 0,-1 0 3 16,1 0-1-16,-3 0 1 0,2 0-1 0,-1 0-2 15,3 0-1-15,-1 0-2 0,2 0 4 0,-3 0 1 16,-2 0 2-16,3-2-2 0,2 0-1 15,-1 2-2-15,1-2 1 0,0 2 0 0,0-2 1 16,0 2-1-16,-1 0-1 0,1 0 2 0,0-2 1 16,-3 2-1-16,3-2 2 0,0 2-4 15,-3-1 0-15,3 1 3 0,-2 0-2 0,-3 0 3 16,5 0 0-16,-3-2-5 0,3 4 3 0,0-4-3 16,2 2 3-16,-2-2 1 0,2 0-2 0,2 2 2 15,-2-2 0-15,3 0-2 0,-1 2 0 0,-2-2 3 16,2 2-3-16,-2 0 3 0,-2 0-3 15,0 0 1-15,2 0 0 0,-2-2-4 0,0 2 4 16,-1-2-3-16,1 2 0 0,0 0 4 0,-2 0-2 16,1 0 1-16,1 0-1 0,0 0-1 15,0 0 2-15,-1 0-1 0,1 0 1 0,0 0-1 16,0 0-2-16,0 0 2 0,-3-2 1 0,3 2 1 16,0 0 0-16,-1 0 0 0,4 0-4 0,-4 0 4 15,3 0 1-15,0 0-2 0,3-2 4 0,-1 2-6 16,-2 0 1-16,3 0-1 0,-1-2 2 0,0 2 1 15,3-2-2-15,-3 2 0 0,3 0 2 16,0 0-2-16,-3 0 5 0,-2-2-3 0,3 0-2 16,-3 0 4-16,2 2-4 0,-2 0 4 0,0 0-3 15,3-1 1-15,-3 1 2 0,0-4-3 16,0 2 2-16,-2 2-4 0,2-2 2 0,0 2 1 16,-2 0 3-16,2-2-2 0,-2 0-3 0,-1 0 4 15,1 2-6-15,0 0 4 0,2-2-1 0,-2 2-1 16,2 0 4-16,0-2-4 0,0 2 6 0,0 0-4 15,0-2-4-15,3 2 3 0,-1 0-2 16,3 0 3-16,-1-2 1 0,1 2-2 0,0-2 3 16,-1 2-3-16,-1-2 2 0,-1 2 1 0,0-2-5 15,1 0 2-15,-1 2-1 0,1-2 3 16,-6 2-2-16,6 0 4 0,-1-1-4 0,-2 1-1 16,5-2-1-16,-5 2 0 0,2-2 3 0,-2 2 0 15,0-2 4-15,1 0-7 0,1 2 3 0,-2-2-2 16,0 0 3-16,2 0 3 0,1-2 0 0,-1 0 0 15,3 2-3-15,-3-2 2 0,1 1 2 16,1-1-1-16,-1 0 0 0,1-2 0 0,-1 2-2 16,-3 0 4-16,-2 0 1 0,-1 0 2 0,1 1-5 15,-2-1 1-15,-1 0-1 0,-2 2-1 16,1-2 5-16,-1 2-4 0,2-2-1 0,1-2 1 16,1 1-1-16,-3 1-1 0,1-2 6 0,3 2-4 15,-3-2 1-15,1-2-1 0,2 3 0 0,-3-1 1 16,-2 0 0-16,3 0 4 0,-3-2-2 0,0 3-2 15,3-1 0-15,-3-2 1 0,0 4-1 16,-2-2 5-16,0 2 2 0,0-1-4 0,-3 1 8 16,1 0-4-16,0 2 0 0,-1-2-1 0,-2 0-6 15,1 0 1-15,1-1-1 0,-1 1 6 16,1 0-1-16,3 0-2 0,-5 0 4 0,3 0-4 16,-3 2 4-16,1-2 0 0,-3 0-2 0,2 3 0 15,-2-5 1-15,0 4 2 0,0-2 1 0,0 0 4 16,2 0-4-16,-2 2 3 0,0-4-2 0,0 2 0 15,0 3-1-15,-2-3 0 0,2 2-4 16,-2-2 2-16,2 0 0 0,0 2-1 0,-3-2 0 16,1 2 0-16,2 0-4 0,0 0 0 0,0 2 1 15,-2 0 0-15,-3-2 3 0,1 2 0 16,-1 0 0-16,0-2-5 0,1 4 3 0,1-2 0 16,-1 0 1-16,-1 0 1 0,3-2-5 0,-3 2-1 15,1 0-3-15,1 2 2 0,-1-2 0 0,-3 0-2 16,5 0-1-16,-3-2-3 0,1 2-2 0,-1 0 1 15,0-1 1-15,1 1-1 0,-1 0 1 16,1 0-3-16,-1 1 5 0,0-1-1 0,3 0 2 16,-3-1 1-16,3-1-5 0,-2 2-1 0,-1 0-2 15,0 0 1-15,1-2 3 0,1 2-1 16,-3-2 0-16,1 0-2 0,3 4 0 0,-5-2 2 16,2 0-1-16,3 0 5 0,-3 0-1 0,3-2-1 15,0 2 1-15,-1 0-3 0,1-2 3 0,-2 2 1 16,1 0 1-16,1-2 2 0,0 2-5 0,2 0 2 15,-3-2 1-15,3 0 0 0,-2 2 2 16,2-2-3-16,-2 2 0 0,2 0-3 0,-3-2 2 16,3 2-6-16,-2 0 6 0,2 0-1 0,0 0-2 15,0 0 3-15,0-2-5 0,0 0-2 16,0 0-4-16,0 2-2 0,2 0-3 0,1-2-4 16,-1 2-8-16,0 0-11 0,1-2-12 0,-1 2-1 15,-2-1-3-15,0 1-4 0,2 0-10 0,1 0-21 16,-3-2-30-16,0 4-39 0,0-2-59 0,0 0-60 15,0-2-33-15,-3-2 42 0,8 6-459 0</inkml:trace>
  <inkml:trace contextRef="#ctx0" brushRef="#br0" timeOffset="1771.0014">62 249 1 0,'0'0'17'0,"0"0"47"16,3 2-15-16,-3-2-12 0,0 0 1 15,0 2 13-15,0-2 38 0,-3 2 13 0,6-2-5 16,-6 0-11-16,3 2-26 0,3-2 4 0,-3 0 13 16,0 0-16-16,0 0-4 0,0 0-1 15,-3 0 2-15,3 0 9 0,0 2 6 0,0-2-8 16,0 0-2-16,0 0-2 0,0 0 4 0,0 0 8 15,0 0 4-15,3 2-3 0,-3-4-9 0,0 2-12 16,0 0-10-16,0 0-7 0,0 2 0 0,2-4 2 16,0 2-4-16,-2-2-2 0,3 2-4 0,-1 0-3 15,-2-2-2-15,2 0 2 0,1 0 1 16,-3 2 0-16,2-2-1 0,-2 0 1 0,2 0-3 16,0 2-8-16,-2-2-2 0,3 0-1 0,-1 0-2 15,-2 0 0-15,2 0-1 0,1 0-3 16,-1 1-7-16,3-3 3 0,-3-2-2 0,0 2-3 15,3-4 3-15,-1 0-2 0,3 1-3 0,-2-3 2 16,2 2 0-16,-3 1 2 0,1-3 6 0,2 0-2 16,0 0 2-16,-3 1 0 0,3-3-5 0,0 2-1 15,0 1-1-15,0-1-2 0,0 0 5 16,-3 3 2-16,3-3 2 0,0 0-1 0,0 1-2 16,-2-1-1-16,-1 4 0 0,1-2-1 0,-1 2 0 15,-1 3 2-15,1-3-2 0,-1 4 4 16,-3 0 2-16,2 0-1 0,-2 2 3 0,0 0-1 15,-2 0-1-15,2 2 0 0,-3 0-2 0,1-2 2 16,2 2-2-16,-2-2 2 0,2 0-2 0,0 2-1 16,0 0 0-16,2-4-4 0,-4 0 1 0,2 0-1 15,0 2 2-15,0 0 4 0,2-2-2 16,-2 4 3-16,0-4-1 0,0 2-5 0,-2 0 5 16,2-2 2-16,0 4 3 0,-3 0-1 15,1-2 2-15,-3 2-3 0,3-2-1 0,0 2 4 16,0 0-1-16,-1-2 1 0,1 2-2 0,0-2-2 15,-1 2-4-15,1 1 1 0,-2-1-1 0,-1 2 0 16,0-4-1-16,1 0 3 0,-1 0-2 0,1 2 1 16,-3-2-2-16,2 4-7 0,-4-2 2 0,2 0-4 15,-2-2 2-15,0-2 4 0,-1 4-5 16,-1-2 1-16,-1 0-2 0,1 0-1 0,2 0 3 16,-3 0 0-16,3 2 1 0,0-2 0 0,2 0 0 15,0 0 2-15,3 0 4 0,-1 0 1 16,0 0 0-16,1 0-4 0,-1 0 1 0,1 0 0 15,1 0 3-15,1 0 1 0,0 0-1 0,-1 0-1 16,3 0-5-16,-2 0 1 0,0 0 0 0,2 0 0 16,0 0-1-16,-3 2 1 0,6-4-6 0,-3 2 1 15,2 2 1-15,-2-4 1 0,2 2-1 16,-2 0-4-16,3 0 2 0,-3 0-2 0,0 2 3 16,2-2 3-16,-2 0-2 0,0 0-4 0,2-2 2 15,-2 2 1-15,3 2-1 0,-3-2 3 16,2 0-4-16,0 0-5 0,-2 0 0 0,2 2 3 15,1-2-2-15,-3 2 2 0,0-2 1 0,0 0-5 16,0 2 1-16,0-2-1 0,2 2-2 0,-2-1 0 16,2 1-5-16,1 2 3 0,-1 2-2 0,3 0 2 15,-1 0 4-15,-2 0-1 0,3 1 4 16,0 1 3-16,-1 0 5 0,1 0 3 0,-1 1-2 16,1-1 3-16,2 0-1 0,-3-1-5 0,1-1 6 15,2 0 0-15,-2 0 0 0,-1-2 2 16,-2 0 3-16,3 0-6 0,0-1 2 0,-3 1 2 15,3 0-6-15,-3 0 6 0,2-2-1 0,-1 2-3 16,1 0 1-16,-1-2 1 0,-1 4-2 0,0-3 0 16,0 1 1-16,1 0 0 0,-3 0 3 0,2-2 4 15,-2 2-1-15,0-2-3 0,2 0-2 16,1 0-1-16,-1-2 5 0,-2 2 0 0,0 0 0 16,0-2 1-16,0 0 2 0,0 0 2 0,0 0 7 15,0-2 5-15,0 0 0 0,0 0-3 16,0 2-2-16,-2 0-10 0,2-2-5 0,-3 2-9 15,1-4-19-15,0 0-25 0,-3 2-36 0,3-2-48 16,0 0-70-16,-3 0-85 0,0-1-54 0,-15-15-92 16,11 13-227-16</inkml:trace>
  <inkml:trace contextRef="#ctx0" brushRef="#br0" timeOffset="5838.0001">-351 679 1 0,'-2'-2'72'0,"2"4"23"16,0 0-13-16,0-2 14 0,0 0 18 16,0-2-21-16,-3 0-4 0,3 2-7 0,-2 0-12 0,2 2-23 15,0-2-7-15,0-2 3 0,0 2-3 16,0 0 9-16,0 0 4 0,0 0 9 0,0 0 6 15,0 2 9-15,0-2 16 0,0 2 3 16,-2-2-1-16,2 0-12 0,0 0-14 0,0-2-15 16,0 2-9-16,2-2-1 0,-2 0-7 0,0 2 5 15,0 0 2-15,0 0 1 0,0 0 5 0,0-2-4 16,2 2-3-16,-2-1-8 0,0 1-11 0,3 0-7 16,-1-2-8-16,-2 2-2 0,2 0-4 0,1-2-3 15,1 0-1-15,1 0-2 0,-3 0 6 16,3 0-3-16,-1-2-2 0,-1 2-6 0,1 0-8 15,1 0-1-15,-1-2-2 0,3 2-1 16,0 0 1-16,-2 1-1 0,2-3 2 0,2 0 2 16,0 0 1-16,2 0 1 0,-1 2 3 0,1-2 3 15,1 2 1-15,-3 0 1 0,0 0 0 0,0 4 2 16,-2-4 2-16,2 4 0 0,-2-2 0 0,-2-2-1 16,-1 4-1-16,-1 0 0 0,1-2-2 0,1 4-2 15,-3-2-2-15,3 0 1 0,-1 2 0 16,-1 0 2-16,-1 0-5 0,0 0-1 0,1-1-4 15,-1 1 5-15,2 0 6 0,-4 0-2 16,3 2 2-16,-1-2-5 0,3 0-2 0,-1 3 2 16,-2-3 5-16,3 4 0 0,-3-2 3 0,-2-2 2 15,3 0 1-15,-3-1 5 0,0 1 1 0,-3 0 3 16,1 0 1-16,-3 2-2 0,1 0-5 0,-1 0 2 16,-2-1-7-16,3 3-1 0,-3 0 6 0,0 0-2 15,-2 1 8-15,2-3 3 0,0 2 3 16,2 0-2-16,-1-3 0 0,1 1-3 0,0 0-5 15,1 0 3-15,-1-4 1 0,3 2 2 16,0-2 2-16,-1 0-2 0,1-2 4 0,0 1 0 16,-1-1-2-16,1 0-1 0,2 0-6 0,0 0-10 15,0-1-11-15,-2 1-7 0,2-2-17 0,-2 0-9 16,-1 0-15-16,1 0-22 0,0 2-20 0,-1-2-26 16,1 4-30-16,0-4-27 0,2 2-13 0,-3 0-23 15,-1-2 20-15,2 4-376 0</inkml:trace>
  <inkml:trace contextRef="#ctx0" brushRef="#br0" timeOffset="6707.0018">76 627 171 0,'0'-8'27'0,"3"-1"60"0,-1 1-34 16,0 0 0-16,-2 6 28 0,0 2-13 0,0-2 29 16,0 0-9-16,0 0-10 0,0 2-10 0,0-2-3 15,0 2 21-15,-2 0-2 0,2 0 5 16,-2 0-3-16,2 0-5 0,0 0-8 0,-3 0-2 16,1 2-5-16,0 0 1 0,-1 0 5 0,1 2-11 15,-3-2-5-15,3-2-13 0,0 2-3 16,0-2-6-16,-1 2-9 0,-1 2-5 0,1-2-14 15,-1 0-6-15,-1 1-4 0,3-3-1 0,-3 2-2 16,1 0-1-16,1 0 1 0,1 0 1 0,0 2 0 16,0-2 8-16,2 2 3 0,-3-2 0 0,3-2-1 15,-2 2-2-15,2-2-1 0,-2 2-4 16,-1 2 0-16,3-1-2 0,-4 1 0 0,1 0 0 16,1 0 2-16,0 0 1 0,0 2 0 0,-1 0-4 15,1-1 2-15,0 1 2 0,-1 2 2 16,-1-2 7-16,4 0-5 0,-3 1-3 0,3-3 0 15,0 4-1-15,0-4 5 0,3 4 0 0,-3-3-1 16,2-1-2-16,3 0 1 0,-5 0 1 0,2 0 0 16,0 2-4-16,1 0 0 0,-1-3-4 0,-2 3 3 15,2 0 4-15,0 0-1 0,1 0 0 16,-3-2 0-16,2 1 0 0,0-1 1 0,1 2 2 16,1-2-2-16,-1 2 0 0,1-2-2 0,1-2-2 15,-1 0 2-15,-1 1 1 0,4-1-1 16,-3 0 1-16,3 0-3 0,0-2-4 0,2 0 1 15,-2 0-1-15,2 0-2 0,0 0 2 0,1 0 0 16,-1 0 1-16,0 0 3 0,-2-2 2 0,0 0 2 16,2 0-1-16,-2 0 2 0,0 2-4 0,0-1 2 15,-1-1 3-15,-1 2-1 0,2-2 2 16,0 0 0-16,0 0-1 0,0-2 4 0,0 0 2 16,-3 2 1-16,3-2-1 0,-2 0-1 0,1 2 0 15,-1-1 3-15,0 1-1 0,-3 0-3 16,3 0 2-16,-3-2-5 0,0 4 4 0,-2-4 0 15,2 4-1-15,1 0 1 0,-1-2-4 0,-2 2 0 16,2-2-1-16,1 2 1 0,-3-2-2 0,0 2 0 16,-3 0 1-16,3 0-2 0,0 0 3 0,0 2 3 15,-2-2-2-15,2 2-1 0,-2-2-5 16,-1 0-7-16,1 0-6 0,-2 2-13 0,1 0-32 16,-1-2-51-16,1 2-89 0,-1-4-123 0,-3 0-57 15,2 2-452-15</inkml:trace>
  <inkml:trace contextRef="#ctx0" brushRef="#br0" timeOffset="16879.0026">1089 354 850 0,'0'-6'241'0,"0"0"-37"0,3 2-62 15,-1 0-14-15,0 6-15 0,1 0-49 16,-1 0-8-16,0 0-18 0,3 0-11 0,-1 0-11 15,1 0-15-15,0 0-13 0,-1 0-8 0,1 2-11 16,-1-2-3-16,3-1 6 0,-2 1 0 16,2 2 5-16,-3 2 4 0,3 0 3 0,-2-2 0 15,2 2 7-15,0-1 4 0,-1-1 1 0,1 2 4 16,3 0 4-16,-6-2-3 0,5 0 4 0,-4 0 1 16,0-1-2-16,-1-1-2 0,1 0-8 0,-3 0-13 15,3 0-24-15,-1-2-24 0,-2 0-30 0,-2 0-30 16,3 0-22-16,-3-2-32 0,-3 0-9 0,3-2 25 15,0 1 26-15,-2-3-21 0,7 4-153 16</inkml:trace>
  <inkml:trace contextRef="#ctx0" brushRef="#br0" timeOffset="17195.5195">1273 247 176 0,'5'0'130'0,"-1"2"-58"0,1-2-11 16,-3 2-15-16,-4 0 12 0,0 0 5 0,-1 2 5 16,1 1 8-16,0-1-5 0,-1 2-19 15,-1-2-13-15,2 2-27 0,-3 4-9 0,3-1-4 16,-3 5 1-16,-2-1 9 0,3 1 4 0,-1 1 6 16,-2 3-3-16,0-1 4 0,3 1 4 0,-3-1 1 15,2 1-2-15,1-3-10 0,-3 3-8 0,4-3-4 16,-1-3 3-16,-1 1 3 0,3-1 2 0,-3-2-5 15,3-1 1-15,2 1-1 0,-2-2 3 16,2 0-5-16,0-3 2 0,0-1-12 0,2-2-20 16,0 0-20-16,-2-2-46 0,3-4-30 0,-1 2-21 15,0 0 3-15,0-1 30 0,1-3 19 16,-3-2-37-16,4 0-85 0</inkml:trace>
  <inkml:trace contextRef="#ctx0" brushRef="#br0" timeOffset="16550.0087">795 520 421 0,'-9'2'121'0,"2"0"-12"0,-2 0-13 16,0 0-19-16,7 0-5 0,-3 0-7 0,3-2-6 16,-1 2-3-16,1 0-1 0,-3 0-15 15,5 0-20-15,-2 2-13 0,0-1-19 0,0 1-4 16,-1-2 6-16,3 0 4 0,-2 0 7 0,2 0 9 16,0 2 3-16,-2-2 4 0,-1 4-6 15,1-4-5-15,0 4-8 0,2-3-7 0,0 1-6 16,-2 4-7-16,-1 0 2 0,3 1 1 0,-4 1 7 15,1 2 2-15,1-3 1 0,0 1 2 0,2-2 3 16,0-2 0-16,0 0-2 0,2-1-2 0,0 1 0 16,3-2-1-16,0-2 9 0,-1 0 5 0,1-2-3 15,2-2 1-15,-3 0-2 0,1 0-2 16,2 0-2-16,0-2 6 0,-3 0-5 0,3 2 2 16,-2-1 3-16,-1 1-4 0,3 0 2 15,-2 0-1-15,2 0 1 0,-3 0 3 0,1-2-3 16,-1 0 7-16,1-2-4 0,-3 1 3 0,3-1 1 15,-3-2 0-15,0 2 10 0,1-2-3 0,-1 1-2 16,-2-1-17-16,0-2-16 0,0-1-9 0,0-1-3 16,-2-2-2-16,-1 3 3 0,1-1 5 0,-2 2 7 15,1 3 18-15,-1 1 8 0,-1 2 16 16,-2 2 7-16,0 0 18 0,0 2 16 0,1 0 14 16,1 2 15-16,3 0 1 0,-1 0-4 15,1-2-14-15,0 0-16 0,2 2-21 0,2 0-12 16,0 2-9-16,1-4-6 0,-1 2-6 0,3-2-3 15,-3 0 0-15,0 2-1 0,3-1 0 0,-1-1-5 16,3 2-7-16,0-2-4 0,-2 4-1 0,-1-2 4 16,3 2 4-16,0 0 0 0,0-2 1 0,4 4 1 15,1-2-1-15,-1-1 3 0,3 1 0 16,-2 2 0-16,1-2 0 0,1 0-1 0,2 2 4 16,0-2 0-16,1 0 5 0,-4-1-4 15,1 1 2-15,0 0-1 0,-3-2-4 0,-1 2 1 16,-4 0 0-16,1-4-1 0,0 4-1 0,-2-4-1 15,-1 2-7-15,1-2-4 0,0 0-4 0,-3-2-8 16,-2 0-5-16,2 2-10 0,-2-2-10 0,0 0-23 16,0 2-25-16,0-2-23 0,-2 0-24 0,-3 0-6 15,3-2 19-15,2 2 29 0,-7-2 8 16,7 2-393-16</inkml:trace>
  <inkml:trace contextRef="#ctx0" brushRef="#br0" timeOffset="17466.5224">1411 344 358 0,'0'-4'164'0,"0"0"-35"15,0 2-16-15,0 0-14 0,2 4-13 0,-2 2-39 16,0 0-10-16,3 0-13 0,-3 0-7 15,2 2 0-15,-2-3-10 0,0 1-5 0,0 0-9 16,0 0-6-16,0 0-3 0,2 2 1 0,0-2 8 16,1 0 2-16,-1-1 5 0,0 3 6 15,1-2-4-15,-1 0 5 0,0-2 1 0,-2 0-3 16,3 0-2-16,-3 0-15 0,2-4-29 0,0 2-51 16,-2-2-44-16,2 2-14 0,-2-2 8 0,0-2 15 15,3-2 7-15,1 2-127 0</inkml:trace>
  <inkml:trace contextRef="#ctx0" brushRef="#br0" timeOffset="17696.5234">1466 26 808 0,'0'-6'239'0,"2"-1"-66"16,1-1-48-16,1 0-31 0,-1 0-18 16,1 6-36-16,-4-4-11 0,3 3-11 0,-1-1-18 15,0 0-15-15,-2 4-32 0,2-2-49 0,1 0-58 16,-3 0-69-16,2 0-22 0,3 0 35 16,-1 0 61-16,21 18-313 0</inkml:trace>
  <inkml:trace contextRef="#ctx0" brushRef="#br0" timeOffset="18155.5189">1641 98 167 0,'0'4'62'15,"2"1"-49"-15,0 3 6 0,1 0-4 0,-6 2 12 16,-1 1 21-16,-1 5 21 0,-2-3 17 0,3 1-4 16,1-2-14-16,1 1-31 0,0-1-14 0,2-1 0 15,0-1 2-15,0 0 7 0,0-2 5 0,2-1-10 16,0-1-10-16,1-2-6 0,1 0-11 0,1 0 1 16,-1-2-3-16,1 0-5 0,0-2 4 15,-3 0-9-15,5 0 0 0,-3-2 0 0,1 0-6 16,0 2 0-16,-1 0 4 0,1 0 2 15,-1 0 6-15,1 0 2 0,0 0-1 0,-3 2 2 16,2-2-5-16,-1 2 5 0,-1 2 2 0,3-1-3 16,-3-1 0-16,0 0 1 0,1 2-6 0,-1-2 1 15,2 4 1-15,-1-2-1 0,-1 2 2 0,0-1 1 16,1 1-2-16,-1 2 3 0,0-2 3 16,1 2 4-16,-3 3 9 0,2-3 11 0,-4 2 16 15,2-1 15-15,-3 1 13 0,3 0 10 0,-2-1-4 16,-3 1-4-16,3 0-5 0,-3-1-13 15,3 1-6-15,-2 0-5 0,-1-2-6 0,0-1-1 16,1 1-3-16,-1 0-3 0,1 0-1 0,-1-3-20 16,0 1-47-16,-2-2-99 0,-2 0-114 0,21 8-514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807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-1 220 82 0,'0'0'82'0,"0"0"40"15,0 0-5-15,0 0 4 0,0 2-14 16,2-2-70-16,-2 0 12 0,0 2-11 0,2-2 8 15,-2 0 7-15,0 1-3 0,0 1 5 0,3 0-10 16,-3 0-10-16,0-2-7 0,2 2-9 0,-2 0-11 16,2 0-5-16,-2-2 0 0,3 2 0 15,-1 2 0-15,0-2 1 0,1 2 0 0,-1 0-1 16,-2-2-1-16,2 1 2 0,3 1-5 16,-1 2-1-16,1 2 3 0,0 0-3 0,-1-1 6 15,1 1 0-15,2 0 0 0,-1 0 0 0,1-1-2 16,0 1 4-16,0 0 0 0,0 0 5 0,-2-1-5 15,2 1 5-15,-1 0-4 0,1-2 1 0,0 1 6 16,-2-1-8-16,2-2 3 0,-3 2 2 0,3-2 7 16,-5-2 2-16,1-2 9 0,1 2 2 15,-1-4 4-15,1 2 8 0,-1-2 0 0,1 0 7 16,-2 0 5-16,3-2 8 0,-3 0 6 0,1 0 7 16,-1-1 0-16,0 1-7 0,1-2-11 15,-1-2-15-15,2 0-15 0,1 1-12 0,0-3-1 16,2 0-1-16,-1 0-4 0,1 1 3 0,0-3 0 15,0 2-4-15,0-1 4 0,-2 1-2 0,1-1-5 16,1-1-3-16,-2 0 0 0,2-1-2 0,0-1 3 16,0-3 1-16,2-1-7 0,2-1 1 15,-2 1-1-15,3 1 0 0,-3 1 6 0,-4 1 2 16,4-1-3-16,-2 1 4 0,0 1-2 0,-3 1 2 16,-1 5 4-16,-1 0 1 0,-4 4 1 15,4 2 3-15,-2-1-1 0,0 1 1 0,-2 2 6 16,-1 0-2-16,1 2-4 0,-3 0-4 0,5-2-9 15,0 1-6-15,-2-1-3 0,0 2-12 0,0-2-15 16,2 2-19-16,0 0-24 0,0-2-30 16,-3 2-35-16,3-2-40 0,-2 0-44 0,2 2-41 15,-2-4-2-15,-1 0 10 0,3 6-431 0</inkml:trace>
  <inkml:trace contextRef="#ctx0" brushRef="#br0" timeOffset="2500.9986">1272-178 23 0,'-3'-2'93'0,"3"2"-57"0,0 0-23 16,0 0 1-16,3 0 16 0,-3 0 13 0,0 0 6 16,0 0 4-16,-3 0 14 0,3 0 18 0,-2 0 17 15,2 2 19-15,0-4-7 0,0 4-13 0,2-2-17 16,-4 0-8-16,2 0 8 0,-2-2 13 0,2 4 6 15,-3-2 0-15,-1 0-14 0,1 0-15 0,1 2-14 16,0-2-8-16,-3 2-7 0,1 0-11 16,-3 0-14-16,2 0-13 0,-2 0-16 0,3 0-9 15,-3 2-5-15,0 0 2 0,0 1-2 16,-2 1 1-16,0 2-3 0,2 0 0 0,0-2 0 16,2 1 3-16,-2 3 5 0,3-2 0 0,-1 1 1 15,1 3-2-15,1-2 3 0,1-1 3 0,0 1 4 16,-1 0 5-16,3 1 0 0,0-1 1 0,0 2 3 15,3-3-2-15,-3 3 2 0,4-2-2 0,1 0-7 16,0-3 2-16,-1-1 2 0,1 2 0 16,-1-2 6-16,3-2-2 0,0-1 1 0,0-1 6 15,2-2 3-15,-2 0 5 0,0-4 4 0,0 3 3 16,0-3 5-16,0-4 8 0,0 4 8 16,-3-2 1-16,1 0 7 0,-1 3-1 0,-1-5 2 15,1 0-1-15,-2 0-8 0,1-1-6 0,-3-3-11 16,2 2-4-16,0-3-7 0,1 1-9 0,-3-2-8 15,0 1-5-15,-3 1-1 0,3 3-3 0,-2 1 5 16,2 0-5-16,-2 4 0 0,-1 0 0 16,1 0 2-16,0 1 3 0,2 1 4 0,-2 2 3 15,-1-2-5-15,3 2 3 0,-2 2-7 16,2-4 0-16,0 2 0 0,0 0-5 0,0 0 2 16,0 0-6-16,2 2 1 0,1 0-3 0,-3-2-7 15,2 0-2-15,0 1-8 0,0 1-6 0,1-2-1 16,-1 2-6-16,3 0 5 0,-1 0-1 0,1 0 4 15,-1 2 10-15,6-2 6 0,-3 2 13 0,2 2 7 16,0 0 3-16,2 1 0 0,5 1 0 16,1-2-2-16,-1 2 1 0,4-1 4 0,1 1 0 15,-3 2 2-15,1-2 0 0,-3-3-1 0,-5 3 2 16,1-2-1-16,-3 0 2 0,0-2 0 16,-2-1-1-16,0 1 3 0,-2-2-2 0,1 0 4 15,-1-2 1-15,-3 2 1 0,3 0 3 0,-5-2 4 16,0 0 4-16,0 0 3 0,0 0 3 0,0 0 0 15,0-2 1-15,-2 2-12 0,-1-2-10 0,1 0-16 16,-3 0-27-16,5 0-18 0,-2 0-23 0,0 1-22 16,0-3-20-16,-1 0-32 0,1 0-25 15,0-2-13-15,-1 0 7 0,17 6-394 0</inkml:trace>
  <inkml:trace contextRef="#ctx0" brushRef="#br0" timeOffset="804.9991">640-315 112 0,'-2'0'110'0,"2"0"19"0,-3 0-12 16,3 0 1-16,0-2 21 0,-2 4 6 0,4-2 4 16,-2 0 15-16,0 0 0 0,-2 2 4 0,2-2-16 15,0 2-17-15,0-2-15 0,0 1-20 16,0 1-5-16,0-2-18 0,0 2-10 0,0-2-9 15,0 2-10-15,2 0-8 0,-2-2-10 0,3 2-13 16,-3-2-8-16,4 0-5 0,-2 0-2 0,1 0-3 16,-1 0-3-16,0 2-3 0,1-2-7 0,1 2-2 15,1 0 2-15,-1 0-4 0,1 2 2 16,2 0 0-16,0 0-4 0,0 1 5 0,2 1 3 16,2 0 7-16,-1 2 3 0,1-2 1 0,0 3-1 15,3-1 1-15,0-2-1 0,-2 0 5 16,-1-1-2-16,-2 1 0 0,-2-2 1 0,2 0-4 15,0 0 4-15,-2-2 4 0,0 2-2 0,-2 0 2 16,2-1-1-16,-3-1-5 0,3 2 1 0,-4-4 0 16,-1 4 0-16,2-2 0 0,-1 2 0 0,1-2 0 15,1 0 0-15,0 0-3 0,-3 2-7 16,2 0-22-16,1-1-24 0,0 1-32 0,-3-2-34 16,2 2-30-16,-1-4-38 0,-1 0-25 0,0 0-35 15,1 0-7-15,-1 0 25 0,-7-4-17 16,8 2-246-16</inkml:trace>
  <inkml:trace contextRef="#ctx0" brushRef="#br0" timeOffset="1271.0021">984-422 213 0,'-2'0'109'0,"0"2"5"0,0 0-7 0,-1 0-1 15,3 0 22-15,-2-2-15 0,2 0 5 16,0 2-6-16,0 0-4 0,0-2-9 0,0 2-22 16,0 1-20-16,-2-1-26 0,2 2-15 0,-3-2-8 15,1 2-3-15,0 0-1 0,-3 4-8 16,1 1 1-16,-1 1 6 0,-2 4 6 0,2-3 3 15,-1 5-1-15,-1 1 0 0,0 3-1 0,0-1 3 16,0 0 5-16,0 3-1 0,-2-1-3 0,0 2 0 16,0 3-1-16,-3 3 6 0,1 2 5 0,-1 0 5 15,3-2-2-15,0 2-4 0,0-2-3 16,2 0 2-16,0 0-3 0,2-4-4 0,1-2-2 16,-1 1-7-16,0-3-2 0,3-4 1 0,0 1 2 15,2-5-1-15,-3-1 1 0,3-2 6 16,0-4 1-16,0-1-1 0,3 1 3 0,-3-4-3 15,0 2 5-15,2-4 1 0,-2 2 0 0,0-2-4 16,2 0-3-16,-2 0 0 0,0-2 3 0,3 2-4 16,-3-2-13-16,0 0-22 0,0-2-31 0,2 2-29 15,-2-2-29-15,0 1-40 0,-2-3-63 0,2 2-56 16,0-2 1-16,-5-6 16 0,7 7-398 16</inkml:trace>
  <inkml:trace contextRef="#ctx0" brushRef="#br0" timeOffset="2938.0105">1605-244 483 0,'-3'0'230'0,"1"0"-73"0,2 0-52 0,0 0-8 16,0 0 21-16,-2 2-6 0,2 0 0 15,-5 2-10-15,3 0-25 0,0-2-17 0,-1 0-25 16,1 2-21-16,0-2-15 0,2 2-9 0,0-2-4 15,2 1-2-15,-2 1-1 0,0-2-1 0,2 2-1 16,-2-2 6-16,3 0 9 0,-1-2 7 16,0 2 3-16,-2-2-3 0,2 2-4 0,1-2-1 0,-3 2-1 15,2-2 2-15,-2 2 0 0,2 2 0 16,1-2-1-16,-3 1-3 0,4 1-2 0,-1 0 1 16,1 4 0-16,3-2-3 0,-2 1 5 15,4 1-3-15,-2 0 5 0,2 0 4 0,0-1-1 16,0 1 0-16,0 0-2 0,-2-4 1 0,3 4 1 15,-4-4 6-15,1 1-3 0,0-1 3 0,0 0-3 16,2 0-2-16,-4 0 6 0,2-2 1 0,-3 2 4 16,1-4 1-16,-3 2 1 0,1-2-1 0,-1 0 3 15,0 0 4-15,-2 0-1 0,2 2-4 16,-2-2-2-16,0-2-7 0,0 2-9 0,0 0-15 16,0 0-22-16,0-2-31 0,-2 0-30 0,2 0-28 15,-4 2-46-15,1-4-44 0,-1 2 0 16,-1-2-25-16,1 2-288 0</inkml:trace>
  <inkml:trace contextRef="#ctx0" brushRef="#br0" timeOffset="3267.0014">1768-279 774 0,'-3'-1'198'0,"1"-1"-57"15,2 2-50-15,0-2-10 0,-2 4-1 0,0-2 1 16,-1 2-14-16,-1 1-12 0,1-3-8 16,1 4-15-16,0-2-7 0,0 0-14 0,-1 2-17 15,1 0-17-15,-3 2-5 0,3 2-3 0,0-1 4 16,-3 3 12-16,-2 0 6 0,3 3 9 0,-3 1 7 16,0 1 1-16,0 1 3 0,0 1 0 0,-2-1-1 15,2 1-4-15,2-1 3 0,-1-3-5 0,1 3 2 16,-2-3-1-16,5 1 1 0,-1-4-1 15,1-1-4-15,2-1 3 0,0-2-5 0,0 0 4 16,0-2 3-16,0 1-1 0,0-1 2 0,2-2-7 16,-2 0-10-16,0 0-23 0,0-4-37 15,3 2-46-15,-3-4-63 0,2 0-44 0,-2 0 13 16,-2-1 19-16,6-1-433 0</inkml:trace>
  <inkml:trace contextRef="#ctx0" brushRef="#br0" timeOffset="3544.9994">1885-216 591 0,'0'-2'328'16,"0"0"-153"-16,0 2-44 0,2 0-16 0,-2 2-9 16,3-2-9-16,-1 0-13 0,-2 2-8 0,0-1-12 15,0 5-17-15,0-2-23 0,0 0-25 0,0 0-25 16,2 0-17-16,0 0-3 0,-2 1-3 15,0 1 7-15,3 0 7 0,-1 2 8 0,3-2 9 16,-1 1 8-16,1 1 3 0,2 0 5 16,-3 0 0-16,1-1 1 0,-1-1 0 0,1 0 0 15,0-2 3-15,-1 2 3 0,1-2 4 0,2-2-2 16,-5 0-12-16,0-2-29 0,1 0-52 0,-1 0-60 16,0-2-54-16,3 0-14 0,-3 0 43 0,-2 0 37 15,-7-8-99-15,7 4-93 0</inkml:trace>
  <inkml:trace contextRef="#ctx0" brushRef="#br0" timeOffset="3791.0011">1931-346 686 0,'-2'-2'217'0,"-3"-2"-37"15,3 2-12-15,-1-2 11 0,3 0-13 0,-2 0-27 16,2-2-25-16,0 3-20 0,2-1-11 15,-2 0-17-15,0 2-18 0,3-2-20 0,-1 0-20 16,0-2-4-16,1 2-4 0,-1 1-6 0,-2-3 1 16,2 4-6-16,-2-2-5 0,2 2-8 15,-2 0-16-15,0 0-29 0,3 0-41 0,-1 0-53 16,0 0-63-16,1 0-58 0,1 0 10 0,3-1 38 16,-5-7 10-16,15 6-263 0</inkml:trace>
  <inkml:trace contextRef="#ctx0" brushRef="#br0" timeOffset="4256.9994">2213-375 392 0,'0'-4'64'0,"3"2"-23"0,-3-2-23 16,0 0 8-16,-3 8 17 0,1 2 4 0,0 0 10 16,-3-1 6-16,-2 5-12 0,0-2 18 15,1 3-5-15,-1 1-3 0,0 0-11 0,2 3-34 16,-2-1-13-16,3-1-2 0,-1-1 6 0,3-2 2 16,4-5-3-16,3 1-10 0,-3-2-10 0,3-2 11 15,-3-2 8-15,0 2-3 0,3-2-7 0,2 0-19 16,0 0-15-16,-1 0 0 0,1-2 8 0,0 0 5 15,0 2 6-15,2 0-6 0,-2 0-5 16,5 2-1-16,-3 0 6 0,0 0 8 0,3-2 11 16,-3 2 5-16,0 0-2 0,-2 0 1 0,0 2-1 15,-3-2 1-15,1 1-2 0,2 1-1 16,-3 0 0-16,1 0-2 0,-3 0 3 0,3 0-1 16,0-2-5-16,-3 4 0 0,0-1 3 0,0 1 4 15,-2 0 6-15,0 2 11 0,-2 0 13 0,0 3 17 16,0 1 20-16,-5 1 16 0,2 1 7 0,-2 1-2 15,-2 1-7-15,2-2-13 0,-2-1-12 16,2-1-6-16,2-3-16 0,1 1-10 0,1-2-7 16,-1 0-14-16,4-3-4 0,-2 1-15 0,2-2-52 15,0-2-80-15,0 0-95 0,-7-2-126 16,4 8-118-16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272" units="cm"/>
          <inkml:channel name="Y" type="integer" max="16848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7916" units="1/cm"/>
          <inkml:channelProperty channel="Y" name="resolution" value="1000.475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06:26:39.052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 contextRef="#ctx0" brushRef="#br0">481 4022 1 0,'0'-2'67'0,"-2"2"22"0,2 0 15 0,0 0-31 15,0 0-31-15,0 0-2 0,-2 0-5 0,2-2 6 16,0 2 2-16,0 0 7 0,0-2 2 0,0 2 12 16,2 0 6-16,-2 0 8 0,0 2-3 0,0-4-4 15,0 2-6-15,0-2-7 0,0 2 7 16,2 0 3-16,-2 2-4 0,-2-2-4 0,2 0-11 16,0-2-14-16,-2 0 1 0,4 2-5 0,-4 0-1 15,2 2 10-15,0-2 0 0,0 0 4 16,0 0-3-16,0 0-4 0,0 0 1 0,0-2 0 15,-3 2 3-15,3 0-1 0,0-2-5 0,0 2-4 16,0-2-7-16,-2 0-4 0,2 2-1 0,0-2 1 16,0 2 3-16,0-2-2 0,0 0 0 0,0-2 4 15,-2 2-2-15,2 1 4 0,0-1-3 16,-2 0-5-16,2 0-1 0,0-2-4 0,-3 2 3 16,1-2-5-16,0 0 1 0,-1 0 2 15,3 0 3-15,-2 1 6 0,0-1 4 0,-1-2-2 16,-1 2-7-16,2-2-3 0,-1-2-9 0,1 3-1 15,-3-3 1-15,5 4-1 0,-4-4 3 0,1 2 1 16,-1-1 1-16,-1-1-1 0,1 0 1 0,-1 0-1 16,1 1 0-16,-1-1 1 0,3 0-3 0,-3 0 5 15,3-1-3-15,-5 1 2 0,2-2 2 16,1-1 2-16,-1 1 2 0,0-2 3 0,3-1 1 16,-5 1-1-16,3-1-6 0,-3 1-2 15,0-2-2-15,2 1-2 0,1 1 1 0,-3-1 2 16,0-1-4-16,2 0 1 0,-2 1-1 0,3 1 0 15,-1 1 1-15,1-3-2 0,-3 0 1 0,0-1-4 16,2 1 1-16,-2 3 4 0,3-1 1 0,-3 0 4 16,2-1-3-16,-2 1 0 0,3-1 0 0,-3-1-3 15,2 3-1-15,-2-3-5 0,3 0-4 16,-3 1 3-16,2-3-1 0,-2 3 2 0,3-3 2 16,-3 3-5-16,0-3 2 0,2 3 0 0,1-1-5 15,-3 0 6-15,2 1-3 0,1-1-2 16,-3 1 1-16,2-3 3 0,3 5-1 0,-3-3 2 15,1 2 1-15,2 1-6 0,-3-1 0 0,0 1 1 16,1-1-2-16,1 0 5 0,1 1 0 0,0-1 0 16,0 0 0-16,-3 1-3 0,3-1 2 0,-1-1 1 15,-1 1-1-15,1-2 1 0,-1 1-3 16,2-1 4-16,-1 1-3 0,1-3 1 0,0 1 1 16,-1-1 0-16,-1-1 2 0,2-1-1 0,-3 3-1 15,3-3-1-15,-1 1 2 0,-1-3-3 16,1 1-1-16,1 0 4 0,-2-3-5 0,-1 1 5 15,3 0 0-15,-1-4-4 0,1 1-1 0,-3 3-1 16,3 0 5-16,-2 1-2 0,4 1 5 0,-3 1-5 16,1 1-1-16,-3 0-2 0,1-1 4 0,1 3 2 15,3-5-5-15,0 3 2 0,0-3-4 16,0 1 0-16,-2 0 3 0,2-3 1 0,0 3-2 16,0-2 0-16,2-3 2 0,-2 1-2 0,0 2 4 15,0-1 0-15,0 1-3 0,0 2 2 16,0-3-3-16,3 1 2 0,-3 0 1 0,2-3-2 15,0 1 1-15,1 2 1 0,-1 1 0 0,0-1-4 16,-2 2-1-16,3-4-1 0,-1 1 1 0,-2 1 2 16,2 2 1-16,0-1 1 0,3 1-4 0,-3-3 2 15,1 1 3-15,-1 0-3 0,0 1 3 16,1-3 0-16,-1 2-5 0,0-2 4 0,0-1-1 16,-2 3 4-16,5-2 5 0,-3-1-3 0,3 1 1 15,-3-2-4-15,1 4-4 0,1-1 4 16,-2 5 1-16,1-1 0 0,-3 1-2 0,2 1-1 15,0-1 1-15,3-4 1 0,-3 1-2 0,0-1-1 16,3 0 0-16,0-1-2 0,-1 3-1 0,1-2-1 16,-3 1-1-16,5 1 1 0,-2 0 1 0,2-5 0 15,-1 1 0-15,1-2 0 0,3 2 2 16,-4-1 0-16,4 3 2 0,-4 0 1 0,-1 3 3 16,2 1 1-16,-5 1 1 0,1 1-2 0,1-1-1 15,-2 3-2-15,3-1 2 0,-3 1 0 16,1-1-2-16,-1-2 2 0,3 1-4 0,-1-2 2 15,1-5-2-15,-1 1 3 0,1-2-1 0,0-1-3 16,1-1 2-16,-1 2 1 0,2 0 0 0,0 1 0 16,0 1-2-16,-3 2-1 0,3-1 1 0,-2 1 1 15,2 1 1-15,0 1 0 0,-1-2-1 0,1-1-1 16,0 3 1-16,2-1 1 0,-2 1-2 16,2 1 2-16,-2-1-1 0,3-3-3 0,-1 1 0 15,2-4 0-15,1 2-3 0,-1 1 0 16,-2 3 2-16,1-1-2 0,-1 5 1 0,-2-1 6 15,2 1-7-15,-2 3 7 0,-3 0-5 0,3 0-1 16,-2 1 1-16,2-3-5 0,0 1 4 0,0 1-3 16,2 0 1-16,0 0 1 0,0-1 0 0,0-1-1 15,3 3-3-15,-1-3 1 0,-2 0 1 0,3 3 2 16,-1-1 5-16,-1 2 0 0,3-2-1 16,-1-1-1-16,-1 1 0 0,1 0-2 0,-1 3 5 15,3-3-2-15,-2 2 0 0,-1 0 0 0,1-1-2 16,-1 1 1-16,1 0 2 0,-1 2 2 15,1 1-3-15,-1 1 2 0,0-2-5 0,1 0 2 16,-1 0 1-16,3 0-2 0,-2 3 0 0,-3-3 2 16,2 2-2-16,1-2 3 0,-1 2-1 0,1-2 1 15,-3 1-3-15,5 1-1 0,-5 0 1 0,3 2-2 16,-3-2 6-16,0 0-6 0,0 0-1 16,3 2-2-16,-1 2 1 0,1-2 6 0,-3 2-1 15,0 0 1-15,0 0 2 0,-2-2-4 0,2 2 4 16,0 0 1-16,1 0-3 0,-4 2 0 15,4 0-4-15,-3-2 3 0,-1 2 0 0,-1 0 2 16,0 0 2-16,2 2-2 0,-3-2-1 0,1 2-4 16,-1-4 1-16,1 2-2 0,-3 2-2 0,3 0-2 15,-1-1 2-15,-1 1-1 0,1 0 7 0,3 0 0 16,-2 0-1-16,-1 2-1 0,3 0-3 0,-2-1 3 16,2 1 2-16,0 0 2 0,-3 0-1 15,1 0 2-15,-1 3-6 0,1-1-1 0,0 2 4 16,-1-1 0-16,-2-1 1 0,3 2 2 15,-3 0-5-15,3 1 2 0,0 3 3 0,-3-3-1 16,0 3-1-16,-2-2 1 0,2 1 2 0,3-1-3 16,-5-1 4-16,2 1-1 0,1-2-1 0,-3 1 1 15,2 1 0-15,0-2 2 0,-2-1 1 0,3-3 0 16,-3 0-1-16,2 0 0 0,0-2 1 0,-2 0 2 16,2-2 2-16,-2-1 0 0,0 1-1 15,-2-2 0-15,4 2-3 0,-2-2 6 0,0-2 2 16,0 2 1-16,-2-2 4 0,0 4-7 0,2-2-3 15,0 0-6-15,0-2-16 0,-2-1-16 16,2 1-26-16,0-2-37 0,-3 2-40 0,1-2-49 16,0 2-59-16,-1 0-61 0,-1-2-11 0,-10-5-57 15,7 5-310-15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57D6-48D5-4FE3-8025-43B79C3BD291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218C-6D8B-4EDB-BE5E-E7A79522E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5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1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02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15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80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35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94f883190_0_0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794f8831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84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20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제목 및 내용">
  <p:cSld name="12_제목 및 내용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 flipH="1">
            <a:off x="5065031" y="74803"/>
            <a:ext cx="4624044" cy="666390"/>
          </a:xfrm>
          <a:custGeom>
            <a:avLst/>
            <a:gdLst/>
            <a:ahLst/>
            <a:cxnLst/>
            <a:rect l="l" t="t" r="r" b="b"/>
            <a:pathLst>
              <a:path w="7766232" h="1067315" extrusionOk="0">
                <a:moveTo>
                  <a:pt x="7766232" y="0"/>
                </a:moveTo>
                <a:lnTo>
                  <a:pt x="3955124" y="0"/>
                </a:lnTo>
                <a:lnTo>
                  <a:pt x="3811108" y="0"/>
                </a:lnTo>
                <a:lnTo>
                  <a:pt x="0" y="0"/>
                </a:lnTo>
                <a:cubicBezTo>
                  <a:pt x="208452" y="6146"/>
                  <a:pt x="396770" y="36368"/>
                  <a:pt x="579640" y="126015"/>
                </a:cubicBezTo>
                <a:cubicBezTo>
                  <a:pt x="762509" y="215662"/>
                  <a:pt x="955547" y="578392"/>
                  <a:pt x="1128251" y="825262"/>
                </a:cubicBezTo>
                <a:cubicBezTo>
                  <a:pt x="1300955" y="1072132"/>
                  <a:pt x="1524470" y="1067309"/>
                  <a:pt x="1814016" y="1067309"/>
                </a:cubicBezTo>
                <a:lnTo>
                  <a:pt x="3811108" y="1067309"/>
                </a:lnTo>
                <a:lnTo>
                  <a:pt x="3955124" y="1067309"/>
                </a:lnTo>
                <a:lnTo>
                  <a:pt x="5952216" y="1067309"/>
                </a:lnTo>
                <a:cubicBezTo>
                  <a:pt x="6241762" y="1067309"/>
                  <a:pt x="6500827" y="1031450"/>
                  <a:pt x="6637981" y="825262"/>
                </a:cubicBezTo>
                <a:cubicBezTo>
                  <a:pt x="6775136" y="619074"/>
                  <a:pt x="7003723" y="215662"/>
                  <a:pt x="7186593" y="126015"/>
                </a:cubicBezTo>
                <a:cubicBezTo>
                  <a:pt x="7369462" y="36368"/>
                  <a:pt x="7557780" y="6146"/>
                  <a:pt x="7766232" y="0"/>
                </a:cubicBezTo>
                <a:close/>
              </a:path>
            </a:pathLst>
          </a:cu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4799"/>
            <a:ext cx="8229600" cy="666390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12192000" cy="84324"/>
          </a:xfrm>
          <a:prstGeom prst="rect">
            <a:avLst/>
          </a:prstGeom>
          <a:solidFill>
            <a:srgbClr val="4FC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1" name="Google Shape;21;p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188641"/>
            <a:ext cx="1979604" cy="562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524255" y="2060850"/>
            <a:ext cx="11140695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755647" y="3429000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>
            <a:off x="524255" y="3429000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24256" y="1628800"/>
            <a:ext cx="11140363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2"/>
          </p:nvPr>
        </p:nvSpPr>
        <p:spPr>
          <a:xfrm>
            <a:off x="2544234" y="4077072"/>
            <a:ext cx="6913033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5391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제목 및 내용">
  <p:cSld name="17_제목 및 내용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2" name="Google Shape;122;p11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23" name="Google Shape;123;p11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5" name="Google Shape;125;p11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11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9" name="Google Shape;129;p11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130" name="Google Shape;130;p11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1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32" name="Google Shape;132;p11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11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385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제목 및 내용">
  <p:cSld name="10_제목 및 내용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2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8" name="Google Shape;138;p12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39" name="Google Shape;139;p12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41" name="Google Shape;141;p12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6001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및 내용">
  <p:cSld name="11_제목 및 내용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AAC0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1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47" name="Google Shape;147;p1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48" name="Google Shape;148;p1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50" name="Google Shape;150;p1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2510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제목 및 내용">
  <p:cSld name="13_제목 및 내용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72841" y="117689"/>
            <a:ext cx="86391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57" name="Google Shape;157;p1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58" name="Google Shape;158;p1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60" name="Google Shape;160;p1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90217" y="337814"/>
            <a:ext cx="8298072" cy="3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3413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및 내용">
  <p:cSld name="6_제목 및 내용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" name="Google Shape;29;p3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31" name="Google Shape;31;p3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33" name="Google Shape;33;p3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7873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제목 및 내용">
  <p:cSld name="14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4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40" name="Google Shape;40;p4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42" name="Google Shape;42;p4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5" name="Google Shape;45;p4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8" name="Google Shape;48;p4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2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802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및 내용">
  <p:cSld name="5_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55" name="Google Shape;55;p5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57" name="Google Shape;57;p5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0214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제목 및 내용">
  <p:cSld name="16_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2" name="Google Shape;62;p6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3" name="Google Shape;63;p6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64" name="Google Shape;64;p6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66" name="Google Shape;66;p6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6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0" name="Google Shape;70;p6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3" name="Google Shape;73;p6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78337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및 내용">
  <p:cSld name="7_제목 및 내용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7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Google Shape;79;p7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0" name="Google Shape;80;p7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82" name="Google Shape;82;p7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639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제목 및 내용">
  <p:cSld name="15_제목 및 내용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8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8" name="Google Shape;88;p8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89" name="Google Shape;89;p8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1" name="Google Shape;91;p8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90216" y="2996953"/>
            <a:ext cx="11274403" cy="324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1755647" y="2780928"/>
            <a:ext cx="9909304" cy="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5" name="Google Shape;95;p8"/>
          <p:cNvGrpSpPr/>
          <p:nvPr/>
        </p:nvGrpSpPr>
        <p:grpSpPr>
          <a:xfrm>
            <a:off x="524255" y="1000725"/>
            <a:ext cx="11140696" cy="0"/>
            <a:chOff x="393191" y="1000725"/>
            <a:chExt cx="8355522" cy="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1316735" y="1000725"/>
              <a:ext cx="7431978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93191" y="1000725"/>
              <a:ext cx="195948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8" name="Google Shape;98;p8"/>
          <p:cNvCxnSpPr/>
          <p:nvPr/>
        </p:nvCxnSpPr>
        <p:spPr>
          <a:xfrm>
            <a:off x="524255" y="2780928"/>
            <a:ext cx="261264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2"/>
          </p:nvPr>
        </p:nvSpPr>
        <p:spPr>
          <a:xfrm>
            <a:off x="3215218" y="1125538"/>
            <a:ext cx="8352367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3"/>
          </p:nvPr>
        </p:nvSpPr>
        <p:spPr>
          <a:xfrm>
            <a:off x="527051" y="1125538"/>
            <a:ext cx="2609849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000"/>
              <a:buNone/>
              <a:defRPr sz="2000">
                <a:solidFill>
                  <a:srgbClr val="0F6FC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0223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및 내용">
  <p:cSld name="8_제목 및 내용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9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05" name="Google Shape;105;p9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7" name="Google Shape;107;p9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3685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제목 및 내용">
  <p:cSld name="9_제목 및 내용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1"/>
            <a:ext cx="12192000" cy="7411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0"/>
          <p:cNvSpPr/>
          <p:nvPr/>
        </p:nvSpPr>
        <p:spPr>
          <a:xfrm rot="5400000">
            <a:off x="76664" y="-76666"/>
            <a:ext cx="371605" cy="524935"/>
          </a:xfrm>
          <a:prstGeom prst="rtTriangle">
            <a:avLst/>
          </a:prstGeom>
          <a:solidFill>
            <a:srgbClr val="073763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10"/>
          <p:cNvGrpSpPr/>
          <p:nvPr/>
        </p:nvGrpSpPr>
        <p:grpSpPr>
          <a:xfrm>
            <a:off x="8845866" y="387032"/>
            <a:ext cx="2888932" cy="354883"/>
            <a:chOff x="6698286" y="461193"/>
            <a:chExt cx="2623790" cy="440507"/>
          </a:xfrm>
        </p:grpSpPr>
        <p:sp>
          <p:nvSpPr>
            <p:cNvPr id="114" name="Google Shape;114;p10"/>
            <p:cNvSpPr/>
            <p:nvPr/>
          </p:nvSpPr>
          <p:spPr>
            <a:xfrm>
              <a:off x="6698286" y="461193"/>
              <a:ext cx="1789245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flipH="1">
              <a:off x="7532832" y="461193"/>
              <a:ext cx="1789244" cy="440507"/>
            </a:xfrm>
            <a:custGeom>
              <a:avLst/>
              <a:gdLst/>
              <a:ahLst/>
              <a:cxnLst/>
              <a:rect l="l" t="t" r="r" b="b"/>
              <a:pathLst>
                <a:path w="1789245" h="440507" extrusionOk="0">
                  <a:moveTo>
                    <a:pt x="495301" y="14"/>
                  </a:moveTo>
                  <a:lnTo>
                    <a:pt x="1789245" y="14"/>
                  </a:lnTo>
                  <a:lnTo>
                    <a:pt x="1789245" y="440506"/>
                  </a:lnTo>
                  <a:lnTo>
                    <a:pt x="0" y="440507"/>
                  </a:lnTo>
                  <a:cubicBezTo>
                    <a:pt x="303213" y="428614"/>
                    <a:pt x="201857" y="-2771"/>
                    <a:pt x="495301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16" name="Google Shape;116;p10" descr="C:\Documents and Settings\Administrator\바탕 화면\디지스트\rogo1.png"/>
          <p:cNvPicPr preferRelativeResize="0"/>
          <p:nvPr/>
        </p:nvPicPr>
        <p:blipFill rotWithShape="1">
          <a:blip r:embed="rId2">
            <a:alphaModFix/>
          </a:blip>
          <a:srcRect t="1" r="48104" b="-20321"/>
          <a:stretch/>
        </p:blipFill>
        <p:spPr>
          <a:xfrm>
            <a:off x="9771061" y="458551"/>
            <a:ext cx="1029800" cy="2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90217" y="88414"/>
            <a:ext cx="8490092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390216" y="1052736"/>
            <a:ext cx="11274403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6FC6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7760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600" y="6588936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omputation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fficient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earning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L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ab - </a:t>
            </a:r>
            <a:r>
              <a:rPr kumimoji="0" lang="en-US" altLang="ko-KR" sz="1300" b="1" i="0" u="none" strike="noStrike" kern="0" cap="none" spc="0" normalizeH="0" baseline="0" noProof="0">
                <a:ln>
                  <a:noFill/>
                </a:ln>
                <a:solidFill>
                  <a:srgbClr val="FFCC99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547774" y="6558836"/>
            <a:ext cx="1612053" cy="2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77555" y="6586933"/>
            <a:ext cx="5486400" cy="1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Light"/>
                <a:cs typeface="Open Sans Light"/>
                <a:sym typeface="Open Sans Light"/>
              </a:rPr>
              <a:t>cell.dgist.ac.kr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 rot="10800000">
            <a:off x="4500264" y="6588937"/>
            <a:ext cx="0" cy="20325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86182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3.png"/><Relationship Id="rId7" Type="http://schemas.openxmlformats.org/officeDocument/2006/relationships/customXml" Target="../ink/ink1.xml"/><Relationship Id="rId12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3.xml"/><Relationship Id="rId5" Type="http://schemas.openxmlformats.org/officeDocument/2006/relationships/image" Target="../media/image25.png"/><Relationship Id="rId10" Type="http://schemas.openxmlformats.org/officeDocument/2006/relationships/image" Target="NULL"/><Relationship Id="rId4" Type="http://schemas.openxmlformats.org/officeDocument/2006/relationships/image" Target="../media/image24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1917192" y="2060850"/>
            <a:ext cx="8355521" cy="13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en-US" altLang="ko-KR" sz="2400" dirty="0" smtClean="0">
                <a:latin typeface="Arial"/>
                <a:ea typeface="Arial"/>
                <a:cs typeface="Arial"/>
                <a:sym typeface="Arial"/>
              </a:rPr>
              <a:t>Linear layer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1917192" y="1628800"/>
            <a:ext cx="8355272" cy="3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</a:pPr>
            <a:r>
              <a:rPr lang="en-US" altLang="ko-KR" dirty="0" smtClean="0"/>
              <a:t>2021-04-16</a:t>
            </a:r>
            <a:endParaRPr dirty="0"/>
          </a:p>
        </p:txBody>
      </p:sp>
      <p:sp>
        <p:nvSpPr>
          <p:cNvPr id="477" name="Google Shape;477;p43"/>
          <p:cNvSpPr txBox="1">
            <a:spLocks noGrp="1"/>
          </p:cNvSpPr>
          <p:nvPr>
            <p:ph type="body" idx="2"/>
          </p:nvPr>
        </p:nvSpPr>
        <p:spPr>
          <a:xfrm>
            <a:off x="3432176" y="3789040"/>
            <a:ext cx="5184775" cy="172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>
              <a:spcBef>
                <a:spcPts val="0"/>
              </a:spcBef>
              <a:buSzPts val="1800"/>
            </a:pPr>
            <a:endParaRPr sz="1800" b="1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altLang="ko-KR" sz="1800" baseline="30000" dirty="0" smtClean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altLang="ko-KR" sz="1800" dirty="0" smtClean="0">
                <a:latin typeface="Arial"/>
                <a:ea typeface="Arial"/>
                <a:cs typeface="Arial"/>
                <a:sym typeface="Arial"/>
              </a:rPr>
              <a:t> grade	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28600">
              <a:buSzPts val="1800"/>
            </a:pP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Jaeho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 Jeon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2239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 4000 test 1116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16145" y="1471059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Tilt_loop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849" y="3783033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Trans_loop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7278" y="3870164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6" y="4239496"/>
            <a:ext cx="3222539" cy="2194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368" y="4239496"/>
            <a:ext cx="3270432" cy="2283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86" y="1708388"/>
            <a:ext cx="3171957" cy="20895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583" y="1595055"/>
            <a:ext cx="3324028" cy="225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3346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05" y="3001552"/>
            <a:ext cx="4755162" cy="24624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3804" y="3193188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‘</a:t>
            </a:r>
            <a:r>
              <a:rPr lang="en-US" altLang="ko-KR" dirty="0" err="1" smtClean="0">
                <a:solidFill>
                  <a:srgbClr val="A31515"/>
                </a:solidFill>
                <a:latin typeface="Courier New" panose="02070309020205020404" pitchFamily="49" charset="0"/>
              </a:rPr>
              <a:t>glolat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 normal'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63067" y="3709013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bias_initializer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'zeros'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63067" y="42328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activation=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tanh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63067" y="4684781"/>
            <a:ext cx="7128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sgd_optimizer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loss=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mse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524" y="973404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size = 5,  standardization</a:t>
            </a:r>
          </a:p>
          <a:p>
            <a:r>
              <a:rPr lang="en-US" altLang="ko-KR" dirty="0" smtClean="0"/>
              <a:t>Output =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3067" y="5464047"/>
            <a:ext cx="3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Epoch = 50, </a:t>
            </a:r>
            <a:r>
              <a:rPr lang="en-US" altLang="ko-KR" dirty="0" err="1" smtClean="0"/>
              <a:t>lr</a:t>
            </a:r>
            <a:r>
              <a:rPr lang="en-US" altLang="ko-KR" dirty="0" smtClean="0"/>
              <a:t> = 1</a:t>
            </a:r>
            <a:r>
              <a:rPr lang="ko-KR" altLang="en-US" dirty="0" smtClean="0"/>
              <a:t>*</a:t>
            </a:r>
            <a:r>
              <a:rPr lang="en-US" altLang="ko-KR" dirty="0" smtClean="0"/>
              <a:t>e-6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139422" y="1839262"/>
            <a:ext cx="567267" cy="927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 smtClean="0"/>
              <a:t>10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Dense1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3954888" y="1839262"/>
            <a:ext cx="635000" cy="953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10</a:t>
            </a:r>
            <a:endParaRPr lang="en-US" altLang="ko-KR" sz="1000" dirty="0"/>
          </a:p>
          <a:p>
            <a:pPr algn="ctr"/>
            <a:r>
              <a:rPr lang="en-US" altLang="ko-KR" sz="1000" dirty="0"/>
              <a:t>X</a:t>
            </a:r>
          </a:p>
          <a:p>
            <a:pPr algn="ctr"/>
            <a:r>
              <a:rPr lang="en-US" altLang="ko-KR" sz="1000" dirty="0"/>
              <a:t>1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Dense</a:t>
            </a:r>
          </a:p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5204551" y="2061419"/>
            <a:ext cx="625515" cy="509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1x1</a:t>
            </a:r>
          </a:p>
          <a:p>
            <a:pPr algn="ctr"/>
            <a:r>
              <a:rPr lang="en-US" altLang="ko-KR" sz="1000" dirty="0" err="1" smtClean="0"/>
              <a:t>predic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018680" y="2173930"/>
            <a:ext cx="507251" cy="2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tanh</a:t>
            </a:r>
            <a:endParaRPr lang="ko-KR" altLang="en-US" sz="1000" dirty="0"/>
          </a:p>
        </p:txBody>
      </p:sp>
      <p:cxnSp>
        <p:nvCxnSpPr>
          <p:cNvPr id="480" name="직선 화살표 연결선 479"/>
          <p:cNvCxnSpPr/>
          <p:nvPr/>
        </p:nvCxnSpPr>
        <p:spPr>
          <a:xfrm>
            <a:off x="1693333" y="2302933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589888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525931" y="2316011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696946" y="2302932"/>
            <a:ext cx="321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094536" y="1824201"/>
            <a:ext cx="567267" cy="95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input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8991566" y="1824201"/>
            <a:ext cx="567267" cy="95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7774342" y="1539859"/>
            <a:ext cx="2161309" cy="1480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2847" y="1161310"/>
            <a:ext cx="1464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min-max norm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076713" y="1842540"/>
            <a:ext cx="567267" cy="950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</a:p>
          <a:p>
            <a:pPr algn="ctr"/>
            <a:r>
              <a:rPr lang="en-US" altLang="ko-KR" sz="1000" dirty="0" smtClean="0"/>
              <a:t>X</a:t>
            </a:r>
          </a:p>
          <a:p>
            <a:pPr algn="ctr"/>
            <a:r>
              <a:rPr lang="en-US" altLang="ko-KR" sz="1000" dirty="0" smtClean="0"/>
              <a:t>5</a:t>
            </a:r>
          </a:p>
          <a:p>
            <a:pPr algn="ctr"/>
            <a:r>
              <a:rPr lang="en-US" altLang="ko-KR" sz="1000" dirty="0" err="1" smtClean="0"/>
              <a:t>Norm_input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329243" y="2061419"/>
            <a:ext cx="625515" cy="509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1x1</a:t>
            </a:r>
          </a:p>
          <a:p>
            <a:pPr algn="ctr"/>
            <a:r>
              <a:rPr lang="en-US" altLang="ko-KR" sz="1000" dirty="0" err="1" smtClean="0"/>
              <a:t>Norm_output</a:t>
            </a:r>
            <a:endParaRPr lang="en-US" altLang="ko-KR" sz="1000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5830066" y="2302932"/>
            <a:ext cx="36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1202" y="2050819"/>
            <a:ext cx="78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loss</a:t>
            </a:r>
            <a:endParaRPr lang="ko-KR" altLang="en-US" sz="1000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11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3124200"/>
            <a:ext cx="76009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1706520"/>
            <a:ext cx="5629275" cy="112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343" y="1014942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Pan tilt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1427" y="3814289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Pan tilt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74342" y="1539859"/>
            <a:ext cx="2161309" cy="1480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639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8" y="4440568"/>
            <a:ext cx="2811169" cy="1863584"/>
          </a:xfrm>
          <a:prstGeom prst="rect">
            <a:avLst/>
          </a:prstGeom>
        </p:spPr>
      </p:pic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 out + </a:t>
            </a:r>
            <a:r>
              <a:rPr lang="en-US" altLang="ko-KR" dirty="0" err="1" smtClean="0"/>
              <a:t>boxsize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1699" y="3857106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23830" y="141432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0.8094 -&gt;0.7897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311" y="402017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0.9147 -&gt; 0.9284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68894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16680" y="617719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rotate_loop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83498" y="2095492"/>
            <a:ext cx="1544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TransLoop.m_command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80846" y="4841351"/>
            <a:ext cx="16017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RotateLoop.m_command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381400" y="47198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36648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Trans_loop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11854" y="2355821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5111" y="620230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40" y="1770004"/>
            <a:ext cx="3051197" cy="2006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768" y="1845127"/>
            <a:ext cx="2937387" cy="17982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309" y="4274090"/>
            <a:ext cx="2939205" cy="18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18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07316" y="897467"/>
            <a:ext cx="36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Drop out + </a:t>
            </a:r>
            <a:r>
              <a:rPr lang="en-US" altLang="ko-KR" dirty="0" err="1" smtClean="0"/>
              <a:t>boxsize</a:t>
            </a:r>
            <a:r>
              <a:rPr lang="en-US" altLang="ko-KR" dirty="0" smtClean="0"/>
              <a:t> 10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55200" y="1947333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55200" y="2450721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85504" y="18642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85504" y="235232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306" y="129593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1699" y="3857106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Tilt_loop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19" y="1784088"/>
            <a:ext cx="3175195" cy="19989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01" y="4300322"/>
            <a:ext cx="3224213" cy="21242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412" y="1784088"/>
            <a:ext cx="3179445" cy="19147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893" y="4247788"/>
            <a:ext cx="3179445" cy="20669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23830" y="141432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0.0312 -&gt; 0.2236</a:t>
            </a:r>
            <a:endParaRPr lang="ko-KR" alt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6311" y="402017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R-square : 0.0921 -&gt; 0.0137</a:t>
            </a:r>
            <a:endParaRPr lang="ko-KR" altLang="en-US" sz="105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68894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816680" y="617719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tilt_loop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83498" y="21617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panLoop.m_command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45999" y="4815499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tiltLoop.m_command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381400" y="4719897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36648" y="3695814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Pan_loop</a:t>
            </a:r>
            <a:r>
              <a:rPr lang="en-US" altLang="ko-KR" sz="1050" dirty="0" smtClean="0"/>
              <a:t> offset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11854" y="2355821"/>
            <a:ext cx="1544130" cy="82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             predict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5111" y="6202305"/>
            <a:ext cx="3460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real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93927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dirty="0"/>
              <a:t>프로젝트 제목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07316" y="897467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r>
              <a:rPr lang="en-US" altLang="ko-KR" dirty="0" smtClean="0"/>
              <a:t> data</a:t>
            </a:r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315" y="1543798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5</a:t>
            </a:r>
          </a:p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44953" y="1545235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10</a:t>
            </a:r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529" y="3937103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15</a:t>
            </a:r>
          </a:p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94232" y="3948065"/>
            <a:ext cx="3678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Box size : 20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60" y="1977088"/>
            <a:ext cx="2803601" cy="197097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32" y="1977088"/>
            <a:ext cx="2719262" cy="1791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29" y="4394699"/>
            <a:ext cx="2780627" cy="1789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442" y="4379446"/>
            <a:ext cx="2865360" cy="18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53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816662" y="88413"/>
            <a:ext cx="636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/>
              <a:t>프로젝트 제목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19524" y="973404"/>
            <a:ext cx="35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LSTM, Many to many, 2 layer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4" y="1623527"/>
            <a:ext cx="5502757" cy="2636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69" y="4259999"/>
            <a:ext cx="3411423" cy="214393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0428077" y="1870215"/>
            <a:ext cx="558800" cy="270934"/>
          </a:xfrm>
          <a:prstGeom prst="rect">
            <a:avLst/>
          </a:prstGeom>
          <a:solidFill>
            <a:srgbClr val="271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428077" y="2373603"/>
            <a:ext cx="558800" cy="2709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1058381" y="178714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train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058381" y="227520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36476" y="1158070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Pan_loop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275280" y="3824262"/>
            <a:ext cx="23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Rotate_loop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69" y="1527402"/>
            <a:ext cx="3009988" cy="21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75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>
            <a:spLocks noGrp="1"/>
          </p:cNvSpPr>
          <p:nvPr>
            <p:ph type="title"/>
          </p:nvPr>
        </p:nvSpPr>
        <p:spPr>
          <a:xfrm>
            <a:off x="1816663" y="88414"/>
            <a:ext cx="6367569" cy="60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 smtClean="0"/>
              <a:t>relation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424" t="15900" r="24225" b="10781"/>
          <a:stretch/>
        </p:blipFill>
        <p:spPr>
          <a:xfrm>
            <a:off x="932929" y="1112305"/>
            <a:ext cx="1286933" cy="1405466"/>
          </a:xfrm>
          <a:prstGeom prst="rect">
            <a:avLst/>
          </a:prstGeom>
        </p:spPr>
      </p:pic>
      <p:pic>
        <p:nvPicPr>
          <p:cNvPr id="5" name="Picture 2" descr="PixyM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2497300"/>
            <a:ext cx="2282257" cy="19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62523" y="1727199"/>
            <a:ext cx="1293210" cy="6265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Pan-Loop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2523" y="2844800"/>
            <a:ext cx="1293210" cy="5637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Tilt-Loop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64" y="1577272"/>
            <a:ext cx="2016561" cy="18164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151975" y="5154342"/>
            <a:ext cx="1547211" cy="5475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Trans-Loop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0042" y="4123929"/>
            <a:ext cx="1547211" cy="5722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Rotate-Loop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11987" y="2040465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 flipV="1">
            <a:off x="5655733" y="3126664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964387" y="3118196"/>
            <a:ext cx="12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655733" y="2040465"/>
            <a:ext cx="2912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6531" y="1472436"/>
            <a:ext cx="199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panOffset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(x axis)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97603" y="2391913"/>
            <a:ext cx="744525" cy="168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810631" y="3408529"/>
            <a:ext cx="1142511" cy="201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391" y="4767755"/>
            <a:ext cx="6995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panOffset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= (int32_t)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pixy.frameWidth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/2 - (int32_t)block-&gt;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m_x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6201" y="2718956"/>
            <a:ext cx="17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tiltOffset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(y axis)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90" y="5119202"/>
            <a:ext cx="6995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tiltOffset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= (int32_t)block-&gt;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m_y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- (int32_t)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pixy.frameHeight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/2;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5332" y="1644359"/>
            <a:ext cx="2435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panLoop.m_command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1268" y="2713313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tiltLoop.m_command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436" y="5552497"/>
            <a:ext cx="69950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rotateOffset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panOffset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panLoop.m_command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-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CENTER_POS;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transOffset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tiltOffset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+ 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tiltLoop.m_command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 + CENTER_POS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화살표 연결선 31"/>
          <p:cNvCxnSpPr>
            <a:stCxn id="10" idx="3"/>
          </p:cNvCxnSpPr>
          <p:nvPr/>
        </p:nvCxnSpPr>
        <p:spPr>
          <a:xfrm>
            <a:off x="6747253" y="4410060"/>
            <a:ext cx="2502629" cy="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691654" y="5352530"/>
            <a:ext cx="15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74614" y="3993817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rotateLoop.m_command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9926" y="4856560"/>
            <a:ext cx="2338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transLoop.m_command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47921" y="3354710"/>
            <a:ext cx="253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rotateOffset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(left or right)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05598" y="3675087"/>
            <a:ext cx="214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transOffset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(height)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2" name="그림 4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723" y="3998544"/>
            <a:ext cx="2516532" cy="179546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655733" y="5772508"/>
            <a:ext cx="69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left = -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rotateLoop.m_command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+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translateLoop.m_command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right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= 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rotateLoop.m_command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 + 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rPr>
              <a:t>translateLoop.m_command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9" name="잉크 498"/>
              <p14:cNvContentPartPr/>
              <p14:nvPr/>
            </p14:nvContentPartPr>
            <p14:xfrm>
              <a:off x="9059177" y="2612709"/>
              <a:ext cx="1931760" cy="317160"/>
            </p14:xfrm>
          </p:contentPart>
        </mc:Choice>
        <mc:Fallback xmlns="">
          <p:pic>
            <p:nvPicPr>
              <p:cNvPr id="499" name="잉크 49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6217" y="2605149"/>
                <a:ext cx="1951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6" name="잉크 505"/>
              <p14:cNvContentPartPr/>
              <p14:nvPr/>
            </p14:nvContentPartPr>
            <p14:xfrm>
              <a:off x="9995177" y="1778229"/>
              <a:ext cx="844200" cy="308520"/>
            </p14:xfrm>
          </p:contentPart>
        </mc:Choice>
        <mc:Fallback xmlns="">
          <p:pic>
            <p:nvPicPr>
              <p:cNvPr id="506" name="잉크 50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7977" y="1773549"/>
                <a:ext cx="858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잉크 36"/>
              <p14:cNvContentPartPr/>
              <p14:nvPr/>
            </p14:nvContentPartPr>
            <p14:xfrm>
              <a:off x="9650297" y="1861749"/>
              <a:ext cx="446400" cy="144792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1577" y="1845189"/>
                <a:ext cx="48132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5237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테마">
  <a:themeElements>
    <a:clrScheme name="사용자 지정 36">
      <a:dk1>
        <a:srgbClr val="000000"/>
      </a:dk1>
      <a:lt1>
        <a:srgbClr val="FFFFFF"/>
      </a:lt1>
      <a:dk2>
        <a:srgbClr val="44546A"/>
      </a:dk2>
      <a:lt2>
        <a:srgbClr val="DBEFF9"/>
      </a:lt2>
      <a:accent1>
        <a:srgbClr val="0F6FC6"/>
      </a:accent1>
      <a:accent2>
        <a:srgbClr val="009DD9"/>
      </a:accent2>
      <a:accent3>
        <a:srgbClr val="0ABDC6"/>
      </a:accent3>
      <a:accent4>
        <a:srgbClr val="10CF9B"/>
      </a:accent4>
      <a:accent5>
        <a:srgbClr val="34C23B"/>
      </a:accent5>
      <a:accent6>
        <a:srgbClr val="79C72B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200</Words>
  <Application>Microsoft Office PowerPoint</Application>
  <PresentationFormat>와이드스크린</PresentationFormat>
  <Paragraphs>108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Open Sans</vt:lpstr>
      <vt:lpstr>Open Sans Light</vt:lpstr>
      <vt:lpstr>맑은 고딕</vt:lpstr>
      <vt:lpstr>Arial</vt:lpstr>
      <vt:lpstr>Courier New</vt:lpstr>
      <vt:lpstr>1_Office 테마</vt:lpstr>
      <vt:lpstr>Linear layer</vt:lpstr>
      <vt:lpstr>PowerPoint 프레젠테이션</vt:lpstr>
      <vt:lpstr>PowerPoint 프레젠테이션</vt:lpstr>
      <vt:lpstr>PowerPoint 프레젠테이션</vt:lpstr>
      <vt:lpstr>프로젝트 제목</vt:lpstr>
      <vt:lpstr>프로젝트 제목</vt:lpstr>
      <vt:lpstr>프로젝트 제목</vt:lpstr>
      <vt:lpstr>프로젝트 제목</vt:lpstr>
      <vt:lpstr>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PID relation by grapth</dc:title>
  <dc:creator>Windows 사용자</dc:creator>
  <cp:lastModifiedBy>Windows 사용자</cp:lastModifiedBy>
  <cp:revision>26</cp:revision>
  <dcterms:created xsi:type="dcterms:W3CDTF">2021-03-18T05:01:49Z</dcterms:created>
  <dcterms:modified xsi:type="dcterms:W3CDTF">2021-04-16T04:44:40Z</dcterms:modified>
</cp:coreProperties>
</file>