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57D6-48D5-4FE3-8025-43B79C3BD291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218C-6D8B-4EDB-BE5E-E7A79522E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1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제목 및 내용">
  <p:cSld name="12_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>
            <a:off x="5065031" y="74803"/>
            <a:ext cx="4624044" cy="666390"/>
          </a:xfrm>
          <a:custGeom>
            <a:avLst/>
            <a:gdLst/>
            <a:ahLst/>
            <a:cxnLst/>
            <a:rect l="l" t="t" r="r" b="b"/>
            <a:pathLst>
              <a:path w="7766232" h="1067315" extrusionOk="0">
                <a:moveTo>
                  <a:pt x="7766232" y="0"/>
                </a:moveTo>
                <a:lnTo>
                  <a:pt x="3955124" y="0"/>
                </a:lnTo>
                <a:lnTo>
                  <a:pt x="3811108" y="0"/>
                </a:lnTo>
                <a:lnTo>
                  <a:pt x="0" y="0"/>
                </a:lnTo>
                <a:cubicBezTo>
                  <a:pt x="208452" y="6146"/>
                  <a:pt x="396770" y="36368"/>
                  <a:pt x="579640" y="126015"/>
                </a:cubicBezTo>
                <a:cubicBezTo>
                  <a:pt x="762509" y="215662"/>
                  <a:pt x="955547" y="578392"/>
                  <a:pt x="1128251" y="825262"/>
                </a:cubicBezTo>
                <a:cubicBezTo>
                  <a:pt x="1300955" y="1072132"/>
                  <a:pt x="1524470" y="1067309"/>
                  <a:pt x="1814016" y="1067309"/>
                </a:cubicBezTo>
                <a:lnTo>
                  <a:pt x="3811108" y="1067309"/>
                </a:lnTo>
                <a:lnTo>
                  <a:pt x="3955124" y="1067309"/>
                </a:lnTo>
                <a:lnTo>
                  <a:pt x="5952216" y="1067309"/>
                </a:lnTo>
                <a:cubicBezTo>
                  <a:pt x="6241762" y="1067309"/>
                  <a:pt x="6500827" y="1031450"/>
                  <a:pt x="6637981" y="825262"/>
                </a:cubicBezTo>
                <a:cubicBezTo>
                  <a:pt x="6775136" y="619074"/>
                  <a:pt x="7003723" y="215662"/>
                  <a:pt x="7186593" y="126015"/>
                </a:cubicBezTo>
                <a:cubicBezTo>
                  <a:pt x="7369462" y="36368"/>
                  <a:pt x="7557780" y="6146"/>
                  <a:pt x="7766232" y="0"/>
                </a:cubicBezTo>
                <a:close/>
              </a:path>
            </a:pathLst>
          </a:cu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74799"/>
            <a:ext cx="8229600" cy="666390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84324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" name="Google Shape;21;p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188641"/>
            <a:ext cx="1979604" cy="562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524255" y="2060850"/>
            <a:ext cx="11140695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755647" y="3429000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>
            <a:off x="524255" y="3429000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524256" y="1628800"/>
            <a:ext cx="11140363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2"/>
          </p:nvPr>
        </p:nvSpPr>
        <p:spPr>
          <a:xfrm>
            <a:off x="2544234" y="4077072"/>
            <a:ext cx="6913033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539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제목 및 내용">
  <p:cSld name="17_제목 및 내용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1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11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23" name="Google Shape;123;p11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5" name="Google Shape;125;p11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11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9" name="Google Shape;129;p11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130" name="Google Shape;130;p11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1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2" name="Google Shape;132;p11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1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385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제목 및 내용">
  <p:cSld name="10_제목 및 내용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2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39" name="Google Shape;139;p12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41" name="Google Shape;141;p1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001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제목 및 내용">
  <p:cSld name="11_제목 및 내용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AAC0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1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48" name="Google Shape;148;p1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50" name="Google Shape;150;p1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2510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제목 및 내용">
  <p:cSld name="13_제목 및 내용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72841" y="117689"/>
            <a:ext cx="86391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58" name="Google Shape;158;p1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60" name="Google Shape;160;p1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90217" y="337814"/>
            <a:ext cx="8298072" cy="35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413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31" name="Google Shape;31;p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" name="Google Shape;33;p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7873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제목 및 내용">
  <p:cSld name="14_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40" name="Google Shape;40;p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" name="Google Shape;42;p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" name="Google Shape;45;p4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8" name="Google Shape;48;p4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2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8029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및 내용">
  <p:cSld name="5_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55" name="Google Shape;55;p5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7" name="Google Shape;57;p5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0214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제목 및 내용">
  <p:cSld name="16_제목 및 내용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6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" name="Google Shape;63;p6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64" name="Google Shape;64;p6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6" name="Google Shape;66;p6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0" name="Google Shape;70;p6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3" name="Google Shape;73;p6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8337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및 내용">
  <p:cSld name="7_제목 및 내용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7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0" name="Google Shape;80;p7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82" name="Google Shape;82;p7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639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제목 및 내용">
  <p:cSld name="15_제목 및 내용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9" name="Google Shape;89;p8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1" name="Google Shape;91;p8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" name="Google Shape;95;p8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98" name="Google Shape;98;p8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8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02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및 내용">
  <p:cSld name="8_제목 및 내용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05" name="Google Shape;105;p9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7" name="Google Shape;107;p9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3685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제목 및 내용">
  <p:cSld name="9_제목 및 내용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0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10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14" name="Google Shape;114;p10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6" name="Google Shape;116;p10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77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600" y="6588936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omputation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fficient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earning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ab -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547774" y="6558836"/>
            <a:ext cx="1612053" cy="2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77555" y="6586933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cell.dgist.ac.kr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 rot="10800000">
            <a:off x="4500264" y="6588937"/>
            <a:ext cx="0" cy="2032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6182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1917192" y="2060850"/>
            <a:ext cx="8355521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altLang="ko-KR" sz="2400" dirty="0" smtClean="0">
                <a:latin typeface="Arial"/>
                <a:ea typeface="Arial"/>
                <a:cs typeface="Arial"/>
                <a:sym typeface="Arial"/>
              </a:rPr>
              <a:t>Linear layer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1917192" y="1628800"/>
            <a:ext cx="8355272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altLang="ko-KR" smtClean="0"/>
              <a:t>2021-04-23</a:t>
            </a:r>
            <a:endParaRPr dirty="0"/>
          </a:p>
        </p:txBody>
      </p:sp>
      <p:sp>
        <p:nvSpPr>
          <p:cNvPr id="477" name="Google Shape;477;p43"/>
          <p:cNvSpPr txBox="1">
            <a:spLocks noGrp="1"/>
          </p:cNvSpPr>
          <p:nvPr>
            <p:ph type="body" idx="2"/>
          </p:nvPr>
        </p:nvSpPr>
        <p:spPr>
          <a:xfrm>
            <a:off x="3432176" y="3789040"/>
            <a:ext cx="5184775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  <a:buSzPts val="1800"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altLang="ko-KR" sz="1800" baseline="30000" dirty="0" smtClean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 grade	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Jaeho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Jeon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23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7" y="1290636"/>
            <a:ext cx="5886450" cy="1533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2" y="2824161"/>
            <a:ext cx="4210050" cy="2962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284" y="2824161"/>
            <a:ext cx="4391025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309" y="3268132"/>
            <a:ext cx="3007997" cy="194470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275407" y="1608726"/>
            <a:ext cx="5209804" cy="34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-US" altLang="ko-KR" kern="0" dirty="0" smtClean="0">
                <a:solidFill>
                  <a:srgbClr val="FF0000"/>
                </a:solidFill>
              </a:rPr>
              <a:t>Train : 13981, test : 1000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1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7" y="1714500"/>
            <a:ext cx="3362983" cy="20912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0217" y="108826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Sgd-regressor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7" y="4137272"/>
            <a:ext cx="2969847" cy="1128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975" y="2006180"/>
            <a:ext cx="3299984" cy="21310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24903" y="1058932"/>
            <a:ext cx="3355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Kernel_Ridge_regressor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Len = 5, 20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247" y="1834515"/>
            <a:ext cx="3605879" cy="21735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975" y="4255117"/>
            <a:ext cx="3436980" cy="21327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247" y="4137271"/>
            <a:ext cx="3233143" cy="2011571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315099" y="757185"/>
            <a:ext cx="5209804" cy="34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-US" altLang="ko-KR" kern="0" dirty="0" smtClean="0">
                <a:solidFill>
                  <a:srgbClr val="FF0000"/>
                </a:solidFill>
              </a:rPr>
              <a:t>Train : 13981, test : 1000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9232" y="4808549"/>
            <a:ext cx="7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04533"/>
            <a:ext cx="7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263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0217" y="108826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SVR, linear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2" y="1705263"/>
            <a:ext cx="3461709" cy="23027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2" y="4105276"/>
            <a:ext cx="3532653" cy="234159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45796" y="108826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SVR, 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rbf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97" y="1705263"/>
            <a:ext cx="4181962" cy="240001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089663" y="108826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EnsembleRegress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25" y="1705263"/>
            <a:ext cx="3811785" cy="24000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325" y="4105276"/>
            <a:ext cx="3596383" cy="2145211"/>
          </a:xfrm>
          <a:prstGeom prst="rect">
            <a:avLst/>
          </a:prstGeom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315099" y="757185"/>
            <a:ext cx="5209804" cy="34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-US" altLang="ko-KR" kern="0" dirty="0" smtClean="0">
                <a:solidFill>
                  <a:srgbClr val="FF0000"/>
                </a:solidFill>
              </a:rPr>
              <a:t>Train : 13981, test : 1000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404533"/>
            <a:ext cx="7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49232" y="4808549"/>
            <a:ext cx="7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028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사용자 지정 36">
      <a:dk1>
        <a:srgbClr val="000000"/>
      </a:dk1>
      <a:lt1>
        <a:srgbClr val="FFFFFF"/>
      </a:lt1>
      <a:dk2>
        <a:srgbClr val="44546A"/>
      </a:dk2>
      <a:lt2>
        <a:srgbClr val="DBEFF9"/>
      </a:lt2>
      <a:accent1>
        <a:srgbClr val="0F6FC6"/>
      </a:accent1>
      <a:accent2>
        <a:srgbClr val="009DD9"/>
      </a:accent2>
      <a:accent3>
        <a:srgbClr val="0ABDC6"/>
      </a:accent3>
      <a:accent4>
        <a:srgbClr val="10CF9B"/>
      </a:accent4>
      <a:accent5>
        <a:srgbClr val="34C23B"/>
      </a:accent5>
      <a:accent6>
        <a:srgbClr val="79C72B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45</Words>
  <Application>Microsoft Office PowerPoint</Application>
  <PresentationFormat>와이드스크린</PresentationFormat>
  <Paragraphs>20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Open Sans</vt:lpstr>
      <vt:lpstr>Open Sans Light</vt:lpstr>
      <vt:lpstr>맑은 고딕</vt:lpstr>
      <vt:lpstr>Arial</vt:lpstr>
      <vt:lpstr>Courier New</vt:lpstr>
      <vt:lpstr>1_Office 테마</vt:lpstr>
      <vt:lpstr>Linear layer</vt:lpstr>
      <vt:lpstr>MLP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 PID relation by grapth</dc:title>
  <dc:creator>Windows 사용자</dc:creator>
  <cp:lastModifiedBy>Windows 사용자</cp:lastModifiedBy>
  <cp:revision>31</cp:revision>
  <dcterms:created xsi:type="dcterms:W3CDTF">2021-03-18T05:01:49Z</dcterms:created>
  <dcterms:modified xsi:type="dcterms:W3CDTF">2021-04-23T05:11:27Z</dcterms:modified>
</cp:coreProperties>
</file>