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8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7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8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2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2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8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28/2/2025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8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28/2/2025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28/2/2025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8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0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0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2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sky with light&#10;&#10;AI-generated content may be incorrect.">
            <a:extLst>
              <a:ext uri="{FF2B5EF4-FFF2-40B4-BE49-F238E27FC236}">
                <a16:creationId xmlns:a16="http://schemas.microsoft.com/office/drawing/2014/main" id="{D0407301-394E-6247-6626-1396F6DBD0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22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A0D582-C050-6154-C0E7-FD90043ED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493429"/>
            <a:ext cx="5227171" cy="3871143"/>
          </a:xfrm>
        </p:spPr>
        <p:txBody>
          <a:bodyPr anchor="ctr">
            <a:normAutofit/>
          </a:bodyPr>
          <a:lstStyle/>
          <a:p>
            <a:pPr algn="ctr"/>
            <a:r>
              <a:rPr lang="es-ES_tradnl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 </a:t>
            </a: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6795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Calisto MT</vt:lpstr>
      <vt:lpstr>Univers Condensed</vt:lpstr>
      <vt:lpstr>ChronicleVTI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https://mysamplefiles.com</dc:creator>
  <dcterms:created xsi:type="dcterms:W3CDTF">2025-02-28T08:22:49Z</dcterms:created>
  <dcterms:modified xsi:type="dcterms:W3CDTF">2025-02-28T08:25:03Z</dcterms:modified>
</cp:coreProperties>
</file>