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1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8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01/3/2025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01/3/2025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753E4-FF15-7E07-1A03-54D565F69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C37955-92FB-E6A8-DBD7-E5087014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1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2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C78C5-2A18-3962-11AB-9DFBA5194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742925-6EA7-F716-37FE-D95A29317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0E9AB-63F2-0516-7238-ED084B13D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E23F53-2ED9-D00C-4975-EFEA2EA10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3F3EE-65B2-A876-D4F3-10C72AD0C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267012-0B89-9187-655E-150D1D99E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0A7D83-4819-CF8C-A9FF-485C7BA07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828CA4-408F-3341-A55F-867200AF7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38E1A-9482-C5CB-99A9-01ECD70EC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21A197-5521-7B58-B576-1FC38C20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95A130-F00A-10E6-4504-3F29E3DE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E28D87-34FA-09AB-F008-CAA0F318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3BDD43-D765-9CA0-08AB-95FD77AE5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FC07E0-B038-6CD4-239E-E6E5AF805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40CC3B-79AA-7B99-ACCB-280FAAA85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1016D0-90D0-B189-D38D-29AF3F76B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F8D3DF-FBF1-AE63-74FA-CFA542AE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A396C9-1954-2C01-5255-6784CE2D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849D0C-913E-0CB1-5A10-3F871160B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7941F9-BFC7-4F7D-428C-7F36F9028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B020D-7213-1A14-BDDA-183FF13E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975BC2-CBD8-F4C4-E377-027488A97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FEACAE-8B00-57E0-BAAB-5E15E49D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C59909-3DA4-1308-1AB2-DFC675B06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EEB39A-7C5E-7B29-58F7-CE0BE4052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013E2-3668-65E1-8FC5-0823FC7F6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F432474-961E-A9D7-D2D2-C11B9B447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01A2D3-E878-0243-C5C1-0884473F6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754BD1-FD30-8EBC-F431-2ECEFD0BC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21C87E-C1BE-21E4-A78C-D92DA0FE7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B3CFD-F937-2187-E145-A181DE826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7CADDF-5288-36D2-CE48-36627D9BB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C1CE011-F92E-BC63-A1F0-7BC755F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5C6691-D6C9-D0BD-7BA0-16BF4E08B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0BCAF3-A78C-E9F3-7F4E-C63CD41AD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6EF6B-4BE0-BF91-C153-3B5AA8F192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50C44-44D7-6BC8-F538-F89EA854A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10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5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04BE7-EEC7-ED06-691B-F56B64CEF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1E8F75-EE2F-DAF0-605F-D365BC71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BA14CD-B671-D4AD-382E-6C1BAC56E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E0A7E-E28E-45AE-2EDA-94FEEB5F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5F1634-5843-44E7-D99D-8C747EEA3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9A7603-DCED-799D-5B0C-63741611B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9D688F-6E4B-EEEC-0B62-6A1DCAF87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B50BA6-983D-BD0B-ED80-A8D49243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4FA15-EC5D-1C77-8F1D-2C5C9FE42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E55D8A-D291-7443-83A1-B4958128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EABACD-D5EF-8053-124D-0059778EC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D46052-0EE0-3137-2E13-80CDF7360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2ACE7D-0655-C734-83D0-8C0C6A12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497651-F4FD-6F69-DB40-ACF4817C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62A4A8-1CBB-4C1C-362F-F73A1493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3F60B42-0F12-AFA5-C9B3-F62D70B80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B8F8E1-B1A4-E068-6BC7-67C941B4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6B5B66-5B4E-BA36-DD8A-3B36EB850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F9E56E-EB6F-586A-0099-C2B906DCA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66C2A44-A67F-9C3E-4B4D-654CFC281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3F2CE0-EB12-9BE2-FBC1-E67529879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A397F04-9AE0-50DC-84B9-DC0F86F13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E5B2B9-C8A9-0207-0EAC-9F52692E3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D09946-BAA1-E216-6EBB-0855336BD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0E5445-73D3-5AF0-BFF3-4D3474C15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85D09F-9B2A-32F9-3740-B6DFC08C5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6EF11-778E-476D-8448-28810C661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DE1B2D-3537-2C2E-26F7-9B330B5D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BCC52B6-015B-91FE-24CE-A01AEA3EC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EC5E58-4651-38F6-64B4-43FCE093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2D5CA08-FA4D-FF1E-5635-59B08811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3DF785-DAF0-7083-3A2E-2F5DE579E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B332F1D-28F9-EAA9-16EB-14F493854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375BC6-272E-6E59-1A90-D84CFEFAE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276BA5-7EC9-D975-963A-9F67FAB7A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56418-EF32-2EF4-3781-5134880901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B2895-8616-4F6E-613E-C3C109A10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2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8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691DD-E55A-4021-83FE-3578351E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F2FE6B-27DB-9161-DCCF-4A8E36A2C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F437FE-39E7-92FD-4DA1-6AE785839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715606B-C7CC-DFB5-7343-E38DFE9BB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327F19-63DC-B839-2477-A309631D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94F431-4E0B-E5DB-410B-55A5B6A7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203F4A-0BEE-F024-DD5F-9BDD02DF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3B1224-C563-6154-8A0B-483DE06D2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C3F2D63-095D-B234-02B2-365101C2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CE0CA0-0F02-71B9-6672-FC472FF16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C2523B-85B8-83DE-D111-27BF7685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BE37DD-4784-8D0D-447C-F756F46E2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9153A3-D8C4-1E15-97EB-A2A12C0C7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6FFB98-56CF-7938-5C17-8B42ED23F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4C5E9-E190-7376-4016-93C3F3A90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DB703E-431F-E344-8119-4C8F16E21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0D6E0-CA0B-C49D-9D7D-8843D01C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640306-6507-AD29-7295-F624B25F0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28456A-1241-6D6A-068D-06FAFAAF3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369FB9-C01E-CAE3-8C1B-6E358413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FC2BDF-77A5-DE36-384A-35F844CB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F99459-5FEA-64C9-4C32-5F5CE761C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A395C1-7D62-C2E6-34B3-70DD44DC6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37598D8-4317-7E9F-9E36-8E53C795F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FCC394-F69C-CC6A-95E7-A86E6873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1C71D7E-76F0-A6E2-1D7B-EB67C4E1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1FBFC9-2E3A-F3A9-B743-E0F652C9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17D50E4-2306-CB02-4676-C3C78BA31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3564E1-EF72-82ED-B3CE-68D3E9729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04E998-D558-39AC-6806-E03A5CCE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F95861-FB3C-6442-1F8E-4C5AADF4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F0019C-B169-5FDB-D0F3-A8301398B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E06ACD5-4C7C-4E66-6E31-89D420DE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49B0C9-BF9D-A7D0-573F-8FA33BE95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9E32101-2ACE-E150-81C7-1C507891E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32A6D-7170-AC88-75A5-BAD337A18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F0923-48B1-1295-0485-4FE0ACC40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3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3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4675E-CC6E-C869-052F-8280FF609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C14D99-988E-25E1-C3F2-ED4F368E4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32B4B1-6468-4EB5-BAA9-A4564AD3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AE3294-745D-B8C4-E61C-B36CA678D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ECF244-9C21-4712-2813-F253F5F3B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CF857F0-20F9-6C5D-3FBD-3549763A3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EF80EB-8998-2429-D378-966C9B413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64FC98-8A8B-3E87-F17D-A6137A60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90AA30-1638-0B46-D9CF-2157995A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7DD34-4F00-FBB1-7C10-CDE52818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9865BF-B3E4-AFD6-BFC8-5621AE72D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A562B9-1F7E-1697-1824-01608DF72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D86F61-3100-0472-7FF3-FEEC3478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C38698-F564-7938-1902-60B18F0D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F4F44E-9F0A-E99E-C6A7-D518CF8B9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B9D425-4D93-42C6-723E-D0E1512C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3EEA52-5B1C-7A5B-D7D7-49A28EC81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3F2CD8-B20A-586C-1583-C752A56C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39BA61-58E3-F48C-840C-CFE60F8F2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47F681-AE01-33AD-BDEA-3E851524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3DDC4B-9936-44AC-09C7-FAA4C9D3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595BE6-35EA-840A-A9B2-E57F925BD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9EE473-08A1-61D7-7795-554FF8AF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F4C70FE-7C69-8B49-BA3C-1F74B869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5309A5-B88C-D4D7-9546-B2B5B6BBC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9D8E76-9566-8BEA-D36C-6533AA146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FB8DCA-419C-7087-DC89-9DF5C3FBF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D33378-2EF2-F2F3-BC47-9AE529FA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358139-960B-3406-9398-215078A71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65C391-C15F-DC18-3401-4A96EA82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6EE8D1-D313-F178-2FF8-A5E3FBFCD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E670EC-3BDA-ED37-B0D5-A8B2FB2E1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E2091F-8191-4B6D-1C86-FF83F76D2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37E37CA-160E-C210-4D57-C3CB574B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7953BD-C17B-E913-77BE-CCB032A55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CBA6C-02C8-B88C-7825-6916F4F4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10E04-D764-2BED-3848-782E0B2FE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4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7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A8070-F442-F218-F882-3C1D9F3B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2A8CBC-B079-0752-FAEB-1056DEED5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1747F5-6322-8CC3-07D2-8ACDB9079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CBCEAE-14B1-DE50-1661-4CE21D32E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50339B9-4ABE-F41E-DDDA-0337C7FA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365DB4-E7A7-6B4A-5AFF-4F9A57ABE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DD5A84-8E56-60A5-0A92-E3DF270E1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2FEC31-4DC9-9CA9-3271-E2B49773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4C6C9-33BC-7BDE-2571-4337FC30C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2814BA-A450-8D06-4601-CE29E9318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EAC120-0951-9059-5CE5-A845AD9D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677C0A-6154-1EB0-7C81-7D501EFF4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D582C4-0EF2-2071-8567-F4FBBE37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EB7C88D-2127-BE60-3CB3-0849FC36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EEA6E-A09F-EE38-E88D-84E390E54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F38FD-7968-9C42-6F85-0F8563CF7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B6D2705-BDA9-2DC3-2024-39E5B031C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F7C049-A7CF-4FDE-98FE-48A99B2FF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2C991B-6CED-5AA3-3A97-03178CA08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D2C239-3313-5694-9BB7-C32FFD7BD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ED1830-76DD-14A6-0CF2-FE6D01B73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8D011A-E1FD-12FF-517F-01EBD3DD4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F53CB1-5506-568C-2237-0DBFE62CE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7BC3A1-E844-C153-B1D1-C07BBD7D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5E1245-36D3-FA57-3EE2-E0522856F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C7FD51-0DA0-1697-B00D-0B63DA98F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532DB9-8D96-C243-98F3-E0C973AB7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7A0C50-6CDB-5448-3DA5-C72C49566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D0840E-51FA-809B-5DBE-E99A41108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0A405D-9277-C402-3DA6-08A32B22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E48BF-9ABB-8C14-056B-2CC0AF481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93C54E-BD48-1E76-F700-2E72855B7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161E06-4577-8EC1-1C24-6A57D11F7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9B7490-65C0-E028-2FF8-47C394D29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12E0554-568B-1DA6-B8E1-DC9225EC5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9A129-F7EC-522D-D5F6-C4640CAAEF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9DC715-89EA-75A3-FE4E-9DCCED01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6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E04DE-4344-F5BB-09BB-1DE74C83F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C2ED39-2D2E-7461-43EA-B3CF00D68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76B21-3760-6F95-A9A7-DA6308A9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DF22E8-73BB-6E4B-91BF-CBFF3A973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0445BA-A279-A3FE-83CA-E2798DA5B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6925CD-FC13-29C8-BF4D-C8CE1212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AE14B7-C6CD-247F-C616-9A2E8CB2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187591-6C09-3208-23E4-EBA17B514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5BB225-F19C-CA71-0461-A5F042E26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983263-9AAD-B697-B285-79183E59E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6E6474-DC7C-450E-88A4-8F529E11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026D19-AB4A-A08F-339E-D8E640315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4AB988-FD81-8668-FFE1-3B42C4877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AEB908-1F3D-F0A2-CCF2-222347F3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3B5A940-BBA7-4EAD-5E64-1BD6A9764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A78D61-2B53-548A-00B3-82DEF47B8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65CA86-2308-8EA7-10B6-36DE8EF3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6594BA-6773-03B7-01D8-2764DD62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09DF6F6-5ED4-A245-D038-D8EC0389F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27090D-2ED0-A469-C7BB-A3A2751B9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89B422-6C38-08E9-C3A7-098F07279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388469-854E-5F17-5C23-165E3A36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8FB026-AF82-5483-451E-220AEA5BD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A78ED2-DC25-76AE-1A8F-7B7B4D294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EC1CC0-8A94-908C-8049-354AD4B44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AE3604-DC63-A0EE-F5E4-0E23C428D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867E-C9AD-3FFC-313A-1557D664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8862A9-4337-3EDE-F229-16684CDE9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E62633-DB64-12AA-7AD6-24CA92AA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E37569A-C9BC-959A-4BA9-524772836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C45E202-F610-7AB4-30F8-CA620CBE5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BA403A-15D9-4546-CC17-4E450FF50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93A07B-F236-B0E6-E936-F15252921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899275E-5B60-7AE0-D406-A3ACAC7D1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80278-238D-F694-81D3-26BBB0A74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CBE42-EEBF-5912-78CA-219CB80549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4435D-F9A4-E65A-B329-F580ACC76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6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1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236CB-F5C8-73EA-7C15-D280856C5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C2A44A-EBB5-1E95-43F2-F48694856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92A123-CB79-A8A1-168D-01BAA4648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749A63-3354-672F-307D-AAAE479B3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2B2B2F-F4AE-6F27-5E66-0F99604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95E781-0B16-60DC-E33B-AB88A88D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1A00A0-C742-F345-69B7-9E6F8F0D9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E597AD-4DEA-2830-F88A-9C2C1D646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54091E2-13EB-89CB-3A25-F68CD1919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F291A-8E6F-BDD4-473A-306AF9A65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24E746-E668-F17E-A95E-16089FC03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E376DB2-67C2-DED0-AE39-B7F70A9E3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11FD33-11F9-7B41-2E13-F6DF2E40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060A63-137E-886A-5EC9-F8135D08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2E2720-A112-0C7F-95BE-4B634D46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5F9B65-696D-35DC-0862-41B8380B2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89194E-3666-90B9-282D-2B909AEC7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F6BC75-94CB-104C-8BE2-2504659C2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20E630-AB50-345D-B7A4-50A265F9A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64122E-B187-FF5F-8192-FCECF4AB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C1D830-84E1-99CA-0550-F0090543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733833-EC2E-215B-C817-0E069B012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CA8B7-E3E1-72EC-7100-053B688D0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90B489-CCCC-981C-A335-10F3A25C7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F852A8-C9F3-9EFB-8931-5D1E17C41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8F94E-9010-935A-CD38-B1EC6D71D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3FED50-6A60-825C-68F2-7057E1136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B9DD41-5F17-7813-CC94-F5DC20A4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257890F-041B-52FE-266A-BCD99FED2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FE63D5-D0C1-D69B-FBB2-CD91B4EB9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C1699A-8136-C1F7-429D-1F68D43A7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1EFE18-398C-994F-D313-8DDA44846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7F303C-99AB-B920-4AB9-5B527D920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1B0A21-04B1-AAC4-CCEA-6A2A33AE8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57FED8-B58A-982F-2975-910DD653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FFB90-239A-D1A6-43DE-266D48076D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6BB12-4B8F-CC91-C6D9-CA6B62C77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7</a:t>
            </a:r>
            <a:br>
              <a:rPr lang="es-ES_tradnl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7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7D277-5879-1FA1-6FC0-25AE2E3B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3158D4-7618-1BFF-0BED-1CF892F8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F593D-511B-983F-86FA-130255CD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7BC34E-D927-4030-9A85-FA142F121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CD478C-769C-0829-C947-4CDAFD04F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9AAE67-ECFB-75DD-F0A9-264A66F86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B8F46F9-A999-DE66-B8B1-7EF1F231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43EFAC-296A-A2AC-DEBB-3F8BE5C0E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1F54B2-B6A7-2439-9C38-A4750327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28115B-EBD4-3DC2-41D6-9B081907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501EBC-DDAA-5DEA-7D66-A5B51F57E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AF96B1-587F-0B4F-C500-3A834EC22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5D871D-476C-8DBD-9E47-7162055D3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BD9528-274D-A67E-EEED-052ACAFB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8DA09D-9910-2832-4FA1-C64A08098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8BEDBD0-F47F-7694-3D3A-9F550F7AC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B876652-A9A3-EAD4-BD65-E178BEF56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E259769-EB19-8253-6233-567E39097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461024-292D-71D9-87C8-FE034A499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9482DA-F108-C552-AA1A-C56D27E3C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2683FC-7142-4FC6-3222-19C131933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3951475-2815-6445-6ECE-093E3961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7F1FF7-EB1F-2B8C-F6F8-2F40043C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E16EB6-3F29-F753-56CC-3881CD39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C76DDE-8AD0-185A-A9B1-DB3EC4490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B066661-D8C0-54B0-FC79-758C6AE69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BECB57-3DC0-8840-A607-6846F4A34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9369D3-7A2E-A664-B299-B39D7FDF0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3D89F7-988C-0CE0-603C-A7122519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3E96959-F4A0-B5FA-F88D-0874BE3F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B7F5AC-11E9-9801-51DA-0013DC6A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0469E5-03C8-8C4C-5060-FE26B2B71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6629BA-1899-2F30-7351-FDC04C7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D5BB42-EA14-4C59-1A37-30795025D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21F52F8-6865-7C2B-DCD2-D3E103EB3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55475-9EF3-A9BA-1550-2B0C07190C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7BA88-C160-8CEA-207E-C624B1DB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8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5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65C0D-8E0D-0428-7363-E7F8FBF5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38E3E2-300C-01D7-05D8-79205FFE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CC3902-953B-692F-BA1E-A659BD97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E13745-DEA3-5C6A-0F2B-E4941E84C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83A5BB-CC93-3700-8F84-F2A1B352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6B0A30-3224-23F1-83EE-EA3BDD296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62915D-51A4-4184-1DAE-658221CB2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5AE0EB-E8BF-0D43-6764-925014D3C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E854DC-A406-4591-9D04-1AC5DAAEA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859990-0E42-78E3-CEFD-793B3ED0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B8B3A0-1AE1-62DB-AA5D-D39D451F2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DC7E95-35AD-F138-CCA3-76B5C0F2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FA4E7C7-2681-F2E8-56F0-1D835A485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EB6B96-8425-AF31-44BD-668C0725E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3B27B8B-2CC8-7380-9FED-39D26867E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BB0665-7C0B-4E16-FFC9-7E1A4ADC5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440ED6-4C9E-E6B8-439A-1C2DE70C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8B5BDF-47B9-FA26-AA85-671139014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1D959-5E07-CA2C-1718-6DDDE6E97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4DCA1C-6697-B477-AE20-35A4CDD4E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6499D8-61C9-4AA8-AE28-2D304DF56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4D34C1-5F47-229C-0A21-20EDCF4BE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227D48-1773-3767-2C7E-7DE6EC5B1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9A85-370D-D2BC-2DAA-E677C015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F690D5-FA6C-E703-56E9-6BC04F834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E50E29-BDB3-4E34-0B49-79AE814DE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B24E0F7-B248-7E69-EF4F-74B1D53A3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1E7850-0415-82EF-35E6-8F3F14E95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8A4303-CBE3-94ED-5D4C-8608504EF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C4511D-F204-D7FB-6013-B78457470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B4E2E80-D143-04DF-6192-C117B3998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5F4D60-D2A8-079F-FE98-445D0258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EE04A7-825E-1FC8-CF7C-55651EE71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9B6EDF4-481E-CE71-BCDF-4C9BD1A81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1594A78-518A-1174-FDA1-D6EA4343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7B406-2B59-A577-E77C-A3F0289C0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51" r="-1" b="6046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0C50B-ECDA-4E3B-02FA-022F53248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180" y="2089280"/>
            <a:ext cx="9339075" cy="2682160"/>
          </a:xfrm>
        </p:spPr>
        <p:txBody>
          <a:bodyPr anchor="ctr">
            <a:normAutofit/>
          </a:bodyPr>
          <a:lstStyle/>
          <a:p>
            <a:r>
              <a:rPr lang="es-ES_tradnl" dirty="0">
                <a:solidFill>
                  <a:srgbClr val="FFFFFF"/>
                </a:solidFill>
              </a:rPr>
              <a:t>SLIDE 9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4527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</Words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Grandview</vt:lpstr>
      <vt:lpstr>Wingdings</vt:lpstr>
      <vt:lpstr>CosineVTI</vt:lpstr>
      <vt:lpstr>SLIDE 1</vt:lpstr>
      <vt:lpstr>SLIDE 2</vt:lpstr>
      <vt:lpstr>SLIDE 3</vt:lpstr>
      <vt:lpstr>SLIDE 4</vt:lpstr>
      <vt:lpstr>SLIDE 5</vt:lpstr>
      <vt:lpstr>SLIDE 6</vt:lpstr>
      <vt:lpstr>SLIDE 7 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https://mysamplefiles.com</dc:creator>
  <dcterms:created xsi:type="dcterms:W3CDTF">2025-03-02T04:33:37Z</dcterms:created>
  <dcterms:modified xsi:type="dcterms:W3CDTF">2025-03-02T04:37:19Z</dcterms:modified>
</cp:coreProperties>
</file>