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28/2/2025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90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28/2/2025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43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2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28/2/2025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80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28/2/2025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03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28/2/2025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49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28/2/2025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06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28/2/2025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412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28/2/2025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8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28/2/2025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19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28/2/2025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87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28/2/2025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6E14F1-8F33-3F4A-ADC2-82E972532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2" y="1995797"/>
            <a:ext cx="6479629" cy="2866405"/>
          </a:xfrm>
        </p:spPr>
        <p:txBody>
          <a:bodyPr anchor="ctr">
            <a:normAutofit/>
          </a:bodyPr>
          <a:lstStyle/>
          <a:p>
            <a:pPr algn="ctr"/>
            <a:r>
              <a:rPr lang="es-ES_tradnl" dirty="0"/>
              <a:t>PAGE 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4198F-C0D6-8ADC-155A-89332EA1EF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77" r="51803" b="-2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00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F51CB2-1873-E712-8015-A8F63B395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0AEC5C6-A949-6726-17B1-9A154EC15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5B4AF6-45E1-ECE5-8329-EA7A0CC84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AA198E-F764-37CE-87B7-287EE6DCB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198BBF96-36D1-3C6B-0235-C648F2195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F8F64D3C-0960-18E1-07E0-A76C1E387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A545FC1E-17D1-E6CC-57EB-33E1FA6CC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AED5E6C8-EB04-F1E9-E400-4ED244145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9F98DEE7-A2ED-C9B2-83E0-1E65C66BE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2258504C-891D-D7B5-8B80-FFEEA4CC0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694613-B2DA-CEB3-1EEE-F2ADB5A23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2" y="1995797"/>
            <a:ext cx="6479629" cy="2866405"/>
          </a:xfrm>
        </p:spPr>
        <p:txBody>
          <a:bodyPr anchor="ctr">
            <a:normAutofit/>
          </a:bodyPr>
          <a:lstStyle/>
          <a:p>
            <a:pPr algn="ctr"/>
            <a:r>
              <a:rPr lang="es-ES_tradnl" dirty="0"/>
              <a:t>PAGE 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A6117-F32B-A7F5-50EB-640D0F5AF6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77" r="51803" b="-2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030D4C-8948-8F7D-A043-1D5D92B29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58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AA1A5D-185E-F860-5ADB-AA630EA3D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AC3236-3D1D-E665-6746-110B6D870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5AFB3E-C5F2-881D-1E28-4B7128DDC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7FFA2F3-7120-DDE6-9ACE-9887BFBAB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C0B50AD6-F318-97CD-4830-3EEF0951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A99201FD-19B3-9F00-FD33-C97B192D75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54D9D052-3C64-C5CC-5AB8-F127D7F49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7FB00116-B189-4336-7AA9-9161C8EBB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8B4D85B5-1DFE-762B-9D79-C76FA238F5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C683E0FE-11B4-A84A-7199-5D3714D82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A39509-1F57-D839-B48B-81A3DB666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2" y="1995797"/>
            <a:ext cx="6479629" cy="2866405"/>
          </a:xfrm>
        </p:spPr>
        <p:txBody>
          <a:bodyPr anchor="ctr">
            <a:normAutofit/>
          </a:bodyPr>
          <a:lstStyle/>
          <a:p>
            <a:pPr algn="ctr"/>
            <a:r>
              <a:rPr lang="es-ES_tradnl" dirty="0"/>
              <a:t>PAGE 3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56BD78-2BCB-CBE8-08E3-0D77E72D83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77" r="51803" b="-2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536F325-FAA6-8770-55CE-D60DAFCB2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73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934607-BE9E-5815-5F18-B5349F01F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E0033A-88D0-AE51-9081-EB505AF01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6F7DE3-49C5-2C68-09D1-E041E5C99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3FF30BA-5F15-2F4E-FC00-70CE45463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CCD3131D-BCEE-B54F-23CF-6D7BB6AED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0728D4C1-682D-3F69-40DF-AA0C9F264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C4CE82A7-7C69-6DF9-5973-F42724B75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872650A2-5320-7E95-014F-6ABE8DBD3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C80C0973-3516-3CFE-59EB-C2E4F3F70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6F460F88-CA01-1190-CF8A-A7A337B7F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07CE7F-6F2B-4A5A-BD44-4068C8C77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2" y="1995797"/>
            <a:ext cx="6479629" cy="2866405"/>
          </a:xfrm>
        </p:spPr>
        <p:txBody>
          <a:bodyPr anchor="ctr">
            <a:normAutofit/>
          </a:bodyPr>
          <a:lstStyle/>
          <a:p>
            <a:pPr algn="ctr"/>
            <a:r>
              <a:rPr lang="es-ES_tradnl" dirty="0"/>
              <a:t>PAGE 4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EAC4E6-D61A-B904-4F35-07098DBD31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77" r="51803" b="-2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CAE2F-851C-646A-A320-6F76016F8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67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DE2A65-E84C-A3CB-10E2-59738F894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ABCB6E-0918-0A0F-B192-14E563C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5FFB60-D56D-747C-556A-BA57F382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207B9-FF53-C6D0-DA80-337C31C9D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BF7C4549-83D7-2781-0DE1-D4590D076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DFE7208-8D23-EB37-AE45-D3BCB83A2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4C020713-3D33-624B-F1A8-73AB36E04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B07FA2DB-491C-21FE-52DF-CD9679285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5FAD99C6-DAB8-D9CD-7B7C-7B7761BC6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518B471C-6C33-BD67-8F02-D7AF5D7D2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11DC81-98BA-6549-C442-CBCB3A0B8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2" y="1995797"/>
            <a:ext cx="6479629" cy="2866405"/>
          </a:xfrm>
        </p:spPr>
        <p:txBody>
          <a:bodyPr anchor="ctr">
            <a:normAutofit/>
          </a:bodyPr>
          <a:lstStyle/>
          <a:p>
            <a:pPr algn="ctr"/>
            <a:r>
              <a:rPr lang="es-ES_tradnl"/>
              <a:t>PAGE 5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31ABDF-BC68-1D46-7C07-7B345C8AA7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77" r="51803" b="-2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F8D6D4-EE64-7A98-0B61-8A08CF93E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246956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Neue Haas Grotesk Text Pro</vt:lpstr>
      <vt:lpstr>PunchcardVTI</vt:lpstr>
      <vt:lpstr>PAGE 1</vt:lpstr>
      <vt:lpstr>PAGE 2</vt:lpstr>
      <vt:lpstr>PAGE 3</vt:lpstr>
      <vt:lpstr>PAGE 4</vt:lpstr>
      <vt:lpstr>PAGE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https://mysamplefiles.com</dc:creator>
  <dcterms:created xsi:type="dcterms:W3CDTF">2025-02-28T08:25:43Z</dcterms:created>
  <dcterms:modified xsi:type="dcterms:W3CDTF">2025-02-28T08:26:59Z</dcterms:modified>
</cp:coreProperties>
</file>