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5" r:id="rId10"/>
    <p:sldId id="264"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微软用户" initials="微软用户"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6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588F5B-010C-4764-8C19-D9BA741BB597}" type="doc">
      <dgm:prSet loTypeId="urn:microsoft.com/office/officeart/2005/8/layout/hierarchy4" loCatId="list" qsTypeId="urn:microsoft.com/office/officeart/2005/8/quickstyle/simple1" qsCatId="simple" csTypeId="urn:microsoft.com/office/officeart/2005/8/colors/accent1_2" csCatId="accent1" phldr="0"/>
      <dgm:spPr/>
      <dgm:t>
        <a:bodyPr/>
        <a:lstStyle/>
        <a:p>
          <a:endParaRPr lang="zh-CN" altLang="en-US"/>
        </a:p>
      </dgm:t>
    </dgm:pt>
    <dgm:pt modelId="{213038AB-B2AE-4A1D-8107-82F3820A5552}" type="pres">
      <dgm:prSet presAssocID="{13588F5B-010C-4764-8C19-D9BA741BB597}" presName="Name0" presStyleCnt="0">
        <dgm:presLayoutVars>
          <dgm:chPref val="1"/>
          <dgm:dir/>
          <dgm:animOne val="branch"/>
          <dgm:animLvl val="lvl"/>
          <dgm:resizeHandles/>
        </dgm:presLayoutVars>
      </dgm:prSet>
      <dgm:spPr/>
      <dgm:t>
        <a:bodyPr/>
        <a:lstStyle/>
        <a:p>
          <a:endParaRPr lang="zh-CN" altLang="en-US"/>
        </a:p>
      </dgm:t>
    </dgm:pt>
  </dgm:ptLst>
  <dgm:cxnLst>
    <dgm:cxn modelId="{A5904565-0077-4449-806B-671AEBB270D7}" type="presOf" srcId="{13588F5B-010C-4764-8C19-D9BA741BB597}" destId="{213038AB-B2AE-4A1D-8107-82F3820A5552}" srcOrd="0" destOrd="0" presId="urn:microsoft.com/office/officeart/2005/8/layout/hierarchy4"/>
  </dgm:cxnLst>
  <dgm:bg/>
  <dgm:whole/>
</dgm:dataModel>
</file>

<file path=ppt/diagrams/data2.xml><?xml version="1.0" encoding="utf-8"?>
<dgm:dataModel xmlns:dgm="http://schemas.openxmlformats.org/drawingml/2006/diagram" xmlns:a="http://schemas.openxmlformats.org/drawingml/2006/main">
  <dgm:ptLst>
    <dgm:pt modelId="{F26900CA-5288-4101-B068-E19E0DFCB9AC}"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DD74D72F-EADD-4020-BB0C-D43FFB4B29B2}">
      <dgm:prSet phldrT="[文本]"/>
      <dgm:spPr/>
      <dgm:t>
        <a:bodyPr/>
        <a:lstStyle/>
        <a:p>
          <a:r>
            <a:rPr lang="zh-CN" altLang="en-US" dirty="0" smtClean="0"/>
            <a:t>电子商城</a:t>
          </a:r>
          <a:endParaRPr lang="zh-CN" altLang="en-US" dirty="0"/>
        </a:p>
      </dgm:t>
    </dgm:pt>
    <dgm:pt modelId="{FF7BF2CD-A023-4CBA-B426-2DDA7A2AFC1B}" type="parTrans" cxnId="{EB429F3B-92DE-4308-87C0-95FFAE4E87DC}">
      <dgm:prSet/>
      <dgm:spPr/>
      <dgm:t>
        <a:bodyPr/>
        <a:lstStyle/>
        <a:p>
          <a:endParaRPr lang="zh-CN" altLang="en-US"/>
        </a:p>
      </dgm:t>
    </dgm:pt>
    <dgm:pt modelId="{58A9304A-5051-47A2-A1B1-9BA9A8A3756C}" type="sibTrans" cxnId="{EB429F3B-92DE-4308-87C0-95FFAE4E87DC}">
      <dgm:prSet/>
      <dgm:spPr/>
      <dgm:t>
        <a:bodyPr/>
        <a:lstStyle/>
        <a:p>
          <a:endParaRPr lang="zh-CN" altLang="en-US"/>
        </a:p>
      </dgm:t>
    </dgm:pt>
    <dgm:pt modelId="{711B6C8F-18FD-4DAB-8751-1A6E1CF162C2}">
      <dgm:prSet phldrT="[文本]"/>
      <dgm:spPr/>
      <dgm:t>
        <a:bodyPr/>
        <a:lstStyle/>
        <a:p>
          <a:r>
            <a:rPr lang="zh-CN" altLang="en-US" dirty="0" smtClean="0"/>
            <a:t>前台</a:t>
          </a:r>
          <a:endParaRPr lang="zh-CN" altLang="en-US" dirty="0"/>
        </a:p>
      </dgm:t>
    </dgm:pt>
    <dgm:pt modelId="{7CC55F82-752C-40D0-BF5E-A301EF1FABE2}" type="parTrans" cxnId="{C8880F29-95F8-4C62-86BE-18391BF32EEA}">
      <dgm:prSet/>
      <dgm:spPr/>
      <dgm:t>
        <a:bodyPr/>
        <a:lstStyle/>
        <a:p>
          <a:endParaRPr lang="zh-CN" altLang="en-US"/>
        </a:p>
      </dgm:t>
    </dgm:pt>
    <dgm:pt modelId="{63FFFA6E-D749-4149-91D8-46AC416850A1}" type="sibTrans" cxnId="{C8880F29-95F8-4C62-86BE-18391BF32EEA}">
      <dgm:prSet/>
      <dgm:spPr/>
      <dgm:t>
        <a:bodyPr/>
        <a:lstStyle/>
        <a:p>
          <a:endParaRPr lang="zh-CN" altLang="en-US"/>
        </a:p>
      </dgm:t>
    </dgm:pt>
    <dgm:pt modelId="{A53E47FC-B30C-4E4A-B6CA-757A7DBD126B}">
      <dgm:prSet phldrT="[文本]"/>
      <dgm:spPr/>
      <dgm:t>
        <a:bodyPr/>
        <a:lstStyle/>
        <a:p>
          <a:r>
            <a:rPr lang="zh-CN" altLang="en-US" dirty="0" smtClean="0"/>
            <a:t>浏览</a:t>
          </a:r>
          <a:endParaRPr lang="zh-CN" altLang="en-US" dirty="0"/>
        </a:p>
      </dgm:t>
    </dgm:pt>
    <dgm:pt modelId="{D086F1E4-448D-4F72-8242-08156A30EE8B}" type="parTrans" cxnId="{89136415-3D88-4F7B-A044-FFAD2A7CB393}">
      <dgm:prSet/>
      <dgm:spPr/>
      <dgm:t>
        <a:bodyPr/>
        <a:lstStyle/>
        <a:p>
          <a:endParaRPr lang="zh-CN" altLang="en-US"/>
        </a:p>
      </dgm:t>
    </dgm:pt>
    <dgm:pt modelId="{727269B3-1058-4946-9CA4-10F7B65ACAAA}" type="sibTrans" cxnId="{89136415-3D88-4F7B-A044-FFAD2A7CB393}">
      <dgm:prSet/>
      <dgm:spPr/>
      <dgm:t>
        <a:bodyPr/>
        <a:lstStyle/>
        <a:p>
          <a:endParaRPr lang="zh-CN" altLang="en-US"/>
        </a:p>
      </dgm:t>
    </dgm:pt>
    <dgm:pt modelId="{F538202B-0242-42F5-B710-D8D18748FD14}">
      <dgm:prSet phldrT="[文本]"/>
      <dgm:spPr/>
      <dgm:t>
        <a:bodyPr/>
        <a:lstStyle/>
        <a:p>
          <a:r>
            <a:rPr lang="zh-CN" altLang="en-US" dirty="0" smtClean="0"/>
            <a:t>购买</a:t>
          </a:r>
          <a:endParaRPr lang="zh-CN" altLang="en-US" dirty="0"/>
        </a:p>
      </dgm:t>
    </dgm:pt>
    <dgm:pt modelId="{AE04A1E5-6562-4AF2-8947-AC4AA979F62D}" type="parTrans" cxnId="{F1048357-728D-4049-8ADC-53679D0C4ADD}">
      <dgm:prSet/>
      <dgm:spPr/>
      <dgm:t>
        <a:bodyPr/>
        <a:lstStyle/>
        <a:p>
          <a:endParaRPr lang="zh-CN" altLang="en-US"/>
        </a:p>
      </dgm:t>
    </dgm:pt>
    <dgm:pt modelId="{385BBC33-BBE2-443D-8B46-309A56656EEE}" type="sibTrans" cxnId="{F1048357-728D-4049-8ADC-53679D0C4ADD}">
      <dgm:prSet/>
      <dgm:spPr/>
      <dgm:t>
        <a:bodyPr/>
        <a:lstStyle/>
        <a:p>
          <a:endParaRPr lang="zh-CN" altLang="en-US"/>
        </a:p>
      </dgm:t>
    </dgm:pt>
    <dgm:pt modelId="{824AD2B8-CC9B-4DFC-949F-140A9740AD95}">
      <dgm:prSet phldrT="[文本]"/>
      <dgm:spPr/>
      <dgm:t>
        <a:bodyPr/>
        <a:lstStyle/>
        <a:p>
          <a:r>
            <a:rPr lang="zh-CN" altLang="en-US" dirty="0" smtClean="0"/>
            <a:t>后台</a:t>
          </a:r>
          <a:endParaRPr lang="zh-CN" altLang="en-US" dirty="0"/>
        </a:p>
      </dgm:t>
    </dgm:pt>
    <dgm:pt modelId="{365A6217-DDE0-436D-B960-868CF2135B8F}" type="parTrans" cxnId="{8C2E3502-0357-4238-80C7-68697CE6EB46}">
      <dgm:prSet/>
      <dgm:spPr/>
      <dgm:t>
        <a:bodyPr/>
        <a:lstStyle/>
        <a:p>
          <a:endParaRPr lang="zh-CN" altLang="en-US"/>
        </a:p>
      </dgm:t>
    </dgm:pt>
    <dgm:pt modelId="{71E0A476-E4EC-4830-85A6-5B4710CA7D59}" type="sibTrans" cxnId="{8C2E3502-0357-4238-80C7-68697CE6EB46}">
      <dgm:prSet/>
      <dgm:spPr/>
      <dgm:t>
        <a:bodyPr/>
        <a:lstStyle/>
        <a:p>
          <a:endParaRPr lang="zh-CN" altLang="en-US"/>
        </a:p>
      </dgm:t>
    </dgm:pt>
    <dgm:pt modelId="{989CC33C-1FE0-420D-81CE-614E6F42D125}">
      <dgm:prSet phldrT="[文本]"/>
      <dgm:spPr/>
      <dgm:t>
        <a:bodyPr/>
        <a:lstStyle/>
        <a:p>
          <a:r>
            <a:rPr lang="zh-CN" altLang="en-US" dirty="0" smtClean="0"/>
            <a:t>管理</a:t>
          </a:r>
          <a:endParaRPr lang="zh-CN" altLang="en-US" dirty="0"/>
        </a:p>
      </dgm:t>
    </dgm:pt>
    <dgm:pt modelId="{69DB7F1F-AD03-4EE7-9ACD-28A376B411E2}" type="parTrans" cxnId="{D41248E0-152B-4304-953F-C9016FA97680}">
      <dgm:prSet/>
      <dgm:spPr/>
      <dgm:t>
        <a:bodyPr/>
        <a:lstStyle/>
        <a:p>
          <a:endParaRPr lang="zh-CN" altLang="en-US"/>
        </a:p>
      </dgm:t>
    </dgm:pt>
    <dgm:pt modelId="{F7D5C5F2-CCD7-45EF-A043-5B069F61DA8F}" type="sibTrans" cxnId="{D41248E0-152B-4304-953F-C9016FA97680}">
      <dgm:prSet/>
      <dgm:spPr/>
      <dgm:t>
        <a:bodyPr/>
        <a:lstStyle/>
        <a:p>
          <a:endParaRPr lang="zh-CN" altLang="en-US"/>
        </a:p>
      </dgm:t>
    </dgm:pt>
    <dgm:pt modelId="{BAACFDEA-05AC-44ED-9C87-8D6DF2100A3F}">
      <dgm:prSet phldrT="[文本]"/>
      <dgm:spPr/>
      <dgm:t>
        <a:bodyPr/>
        <a:lstStyle/>
        <a:p>
          <a:r>
            <a:rPr lang="zh-CN" altLang="en-US" dirty="0" smtClean="0"/>
            <a:t>其他操作</a:t>
          </a:r>
          <a:endParaRPr lang="zh-CN" altLang="en-US" dirty="0"/>
        </a:p>
      </dgm:t>
    </dgm:pt>
    <dgm:pt modelId="{15B7E999-2C27-4B9A-A816-445E190C94E9}" type="parTrans" cxnId="{FFADE657-FA1D-4432-94F9-65E6AF20AC29}">
      <dgm:prSet/>
      <dgm:spPr/>
      <dgm:t>
        <a:bodyPr/>
        <a:lstStyle/>
        <a:p>
          <a:endParaRPr lang="zh-CN" altLang="en-US"/>
        </a:p>
      </dgm:t>
    </dgm:pt>
    <dgm:pt modelId="{DDF46DA1-DD18-49AB-B106-45D04B0D253B}" type="sibTrans" cxnId="{FFADE657-FA1D-4432-94F9-65E6AF20AC29}">
      <dgm:prSet/>
      <dgm:spPr/>
      <dgm:t>
        <a:bodyPr/>
        <a:lstStyle/>
        <a:p>
          <a:endParaRPr lang="zh-CN" altLang="en-US"/>
        </a:p>
      </dgm:t>
    </dgm:pt>
    <dgm:pt modelId="{72610AD3-7C00-4AA2-B6D2-C301520A03AF}" type="pres">
      <dgm:prSet presAssocID="{F26900CA-5288-4101-B068-E19E0DFCB9AC}" presName="diagram" presStyleCnt="0">
        <dgm:presLayoutVars>
          <dgm:chPref val="1"/>
          <dgm:dir/>
          <dgm:animOne val="branch"/>
          <dgm:animLvl val="lvl"/>
          <dgm:resizeHandles val="exact"/>
        </dgm:presLayoutVars>
      </dgm:prSet>
      <dgm:spPr/>
      <dgm:t>
        <a:bodyPr/>
        <a:lstStyle/>
        <a:p>
          <a:endParaRPr lang="zh-CN" altLang="en-US"/>
        </a:p>
      </dgm:t>
    </dgm:pt>
    <dgm:pt modelId="{E0D3BC1E-A650-4471-94E2-2DA22F91DED7}" type="pres">
      <dgm:prSet presAssocID="{DD74D72F-EADD-4020-BB0C-D43FFB4B29B2}" presName="root1" presStyleCnt="0"/>
      <dgm:spPr/>
    </dgm:pt>
    <dgm:pt modelId="{AD280E18-9052-4B0A-8474-9E8D9C33AFF5}" type="pres">
      <dgm:prSet presAssocID="{DD74D72F-EADD-4020-BB0C-D43FFB4B29B2}" presName="LevelOneTextNode" presStyleLbl="node0" presStyleIdx="0" presStyleCnt="1">
        <dgm:presLayoutVars>
          <dgm:chPref val="3"/>
        </dgm:presLayoutVars>
      </dgm:prSet>
      <dgm:spPr/>
      <dgm:t>
        <a:bodyPr/>
        <a:lstStyle/>
        <a:p>
          <a:endParaRPr lang="zh-CN" altLang="en-US"/>
        </a:p>
      </dgm:t>
    </dgm:pt>
    <dgm:pt modelId="{3EB95847-2326-48C9-BFB3-49D31420DABF}" type="pres">
      <dgm:prSet presAssocID="{DD74D72F-EADD-4020-BB0C-D43FFB4B29B2}" presName="level2hierChild" presStyleCnt="0"/>
      <dgm:spPr/>
    </dgm:pt>
    <dgm:pt modelId="{79E583D6-01FF-4F68-AB6F-B207C8F8AB1F}" type="pres">
      <dgm:prSet presAssocID="{7CC55F82-752C-40D0-BF5E-A301EF1FABE2}" presName="conn2-1" presStyleLbl="parChTrans1D2" presStyleIdx="0" presStyleCnt="2"/>
      <dgm:spPr/>
      <dgm:t>
        <a:bodyPr/>
        <a:lstStyle/>
        <a:p>
          <a:endParaRPr lang="zh-CN" altLang="en-US"/>
        </a:p>
      </dgm:t>
    </dgm:pt>
    <dgm:pt modelId="{E8CD5F04-45A6-4B23-AF4D-3C0B116B5156}" type="pres">
      <dgm:prSet presAssocID="{7CC55F82-752C-40D0-BF5E-A301EF1FABE2}" presName="connTx" presStyleLbl="parChTrans1D2" presStyleIdx="0" presStyleCnt="2"/>
      <dgm:spPr/>
      <dgm:t>
        <a:bodyPr/>
        <a:lstStyle/>
        <a:p>
          <a:endParaRPr lang="zh-CN" altLang="en-US"/>
        </a:p>
      </dgm:t>
    </dgm:pt>
    <dgm:pt modelId="{6FBEB184-0F38-474B-B009-0959BA47B711}" type="pres">
      <dgm:prSet presAssocID="{711B6C8F-18FD-4DAB-8751-1A6E1CF162C2}" presName="root2" presStyleCnt="0"/>
      <dgm:spPr/>
    </dgm:pt>
    <dgm:pt modelId="{FA8752C8-98A4-4FFB-9D95-03F11E67ECBF}" type="pres">
      <dgm:prSet presAssocID="{711B6C8F-18FD-4DAB-8751-1A6E1CF162C2}" presName="LevelTwoTextNode" presStyleLbl="node2" presStyleIdx="0" presStyleCnt="2">
        <dgm:presLayoutVars>
          <dgm:chPref val="3"/>
        </dgm:presLayoutVars>
      </dgm:prSet>
      <dgm:spPr/>
      <dgm:t>
        <a:bodyPr/>
        <a:lstStyle/>
        <a:p>
          <a:endParaRPr lang="zh-CN" altLang="en-US"/>
        </a:p>
      </dgm:t>
    </dgm:pt>
    <dgm:pt modelId="{3A8BD5C6-5C81-47FC-A160-2DDE3B79D338}" type="pres">
      <dgm:prSet presAssocID="{711B6C8F-18FD-4DAB-8751-1A6E1CF162C2}" presName="level3hierChild" presStyleCnt="0"/>
      <dgm:spPr/>
    </dgm:pt>
    <dgm:pt modelId="{F9C91B48-825A-432E-B229-6EE11304FEA6}" type="pres">
      <dgm:prSet presAssocID="{D086F1E4-448D-4F72-8242-08156A30EE8B}" presName="conn2-1" presStyleLbl="parChTrans1D3" presStyleIdx="0" presStyleCnt="4"/>
      <dgm:spPr/>
      <dgm:t>
        <a:bodyPr/>
        <a:lstStyle/>
        <a:p>
          <a:endParaRPr lang="zh-CN" altLang="en-US"/>
        </a:p>
      </dgm:t>
    </dgm:pt>
    <dgm:pt modelId="{0A69AF45-644A-41C6-BAEE-038A0CDC9E47}" type="pres">
      <dgm:prSet presAssocID="{D086F1E4-448D-4F72-8242-08156A30EE8B}" presName="connTx" presStyleLbl="parChTrans1D3" presStyleIdx="0" presStyleCnt="4"/>
      <dgm:spPr/>
      <dgm:t>
        <a:bodyPr/>
        <a:lstStyle/>
        <a:p>
          <a:endParaRPr lang="zh-CN" altLang="en-US"/>
        </a:p>
      </dgm:t>
    </dgm:pt>
    <dgm:pt modelId="{64D731B8-27AD-46E9-9366-5AC24F298A83}" type="pres">
      <dgm:prSet presAssocID="{A53E47FC-B30C-4E4A-B6CA-757A7DBD126B}" presName="root2" presStyleCnt="0"/>
      <dgm:spPr/>
    </dgm:pt>
    <dgm:pt modelId="{B46B4F5E-EA21-4D11-A418-AEDEBFB301E5}" type="pres">
      <dgm:prSet presAssocID="{A53E47FC-B30C-4E4A-B6CA-757A7DBD126B}" presName="LevelTwoTextNode" presStyleLbl="node3" presStyleIdx="0" presStyleCnt="4">
        <dgm:presLayoutVars>
          <dgm:chPref val="3"/>
        </dgm:presLayoutVars>
      </dgm:prSet>
      <dgm:spPr/>
      <dgm:t>
        <a:bodyPr/>
        <a:lstStyle/>
        <a:p>
          <a:endParaRPr lang="zh-CN" altLang="en-US"/>
        </a:p>
      </dgm:t>
    </dgm:pt>
    <dgm:pt modelId="{616E0F65-E93F-4790-8B2A-0E774188F857}" type="pres">
      <dgm:prSet presAssocID="{A53E47FC-B30C-4E4A-B6CA-757A7DBD126B}" presName="level3hierChild" presStyleCnt="0"/>
      <dgm:spPr/>
    </dgm:pt>
    <dgm:pt modelId="{EB631B69-56E6-4567-B2B6-D69A36108B7D}" type="pres">
      <dgm:prSet presAssocID="{AE04A1E5-6562-4AF2-8947-AC4AA979F62D}" presName="conn2-1" presStyleLbl="parChTrans1D3" presStyleIdx="1" presStyleCnt="4"/>
      <dgm:spPr/>
      <dgm:t>
        <a:bodyPr/>
        <a:lstStyle/>
        <a:p>
          <a:endParaRPr lang="zh-CN" altLang="en-US"/>
        </a:p>
      </dgm:t>
    </dgm:pt>
    <dgm:pt modelId="{33DD8250-DD00-43B7-9383-C753549E99A2}" type="pres">
      <dgm:prSet presAssocID="{AE04A1E5-6562-4AF2-8947-AC4AA979F62D}" presName="connTx" presStyleLbl="parChTrans1D3" presStyleIdx="1" presStyleCnt="4"/>
      <dgm:spPr/>
      <dgm:t>
        <a:bodyPr/>
        <a:lstStyle/>
        <a:p>
          <a:endParaRPr lang="zh-CN" altLang="en-US"/>
        </a:p>
      </dgm:t>
    </dgm:pt>
    <dgm:pt modelId="{B9C2BD2D-A7FF-4936-AA49-0F91A236EDCF}" type="pres">
      <dgm:prSet presAssocID="{F538202B-0242-42F5-B710-D8D18748FD14}" presName="root2" presStyleCnt="0"/>
      <dgm:spPr/>
    </dgm:pt>
    <dgm:pt modelId="{4878F53C-3096-4F6E-A5FA-B019942C0C4F}" type="pres">
      <dgm:prSet presAssocID="{F538202B-0242-42F5-B710-D8D18748FD14}" presName="LevelTwoTextNode" presStyleLbl="node3" presStyleIdx="1" presStyleCnt="4">
        <dgm:presLayoutVars>
          <dgm:chPref val="3"/>
        </dgm:presLayoutVars>
      </dgm:prSet>
      <dgm:spPr/>
      <dgm:t>
        <a:bodyPr/>
        <a:lstStyle/>
        <a:p>
          <a:endParaRPr lang="zh-CN" altLang="en-US"/>
        </a:p>
      </dgm:t>
    </dgm:pt>
    <dgm:pt modelId="{2535D794-2F46-4202-BDAA-5280AE01ECBA}" type="pres">
      <dgm:prSet presAssocID="{F538202B-0242-42F5-B710-D8D18748FD14}" presName="level3hierChild" presStyleCnt="0"/>
      <dgm:spPr/>
    </dgm:pt>
    <dgm:pt modelId="{65F55136-B4B6-485A-B835-86BB8025F1A8}" type="pres">
      <dgm:prSet presAssocID="{15B7E999-2C27-4B9A-A816-445E190C94E9}" presName="conn2-1" presStyleLbl="parChTrans1D3" presStyleIdx="2" presStyleCnt="4"/>
      <dgm:spPr/>
      <dgm:t>
        <a:bodyPr/>
        <a:lstStyle/>
        <a:p>
          <a:endParaRPr lang="zh-CN" altLang="en-US"/>
        </a:p>
      </dgm:t>
    </dgm:pt>
    <dgm:pt modelId="{B956F2D9-C07F-4ACD-9CF4-3F114CD6F6B3}" type="pres">
      <dgm:prSet presAssocID="{15B7E999-2C27-4B9A-A816-445E190C94E9}" presName="connTx" presStyleLbl="parChTrans1D3" presStyleIdx="2" presStyleCnt="4"/>
      <dgm:spPr/>
      <dgm:t>
        <a:bodyPr/>
        <a:lstStyle/>
        <a:p>
          <a:endParaRPr lang="zh-CN" altLang="en-US"/>
        </a:p>
      </dgm:t>
    </dgm:pt>
    <dgm:pt modelId="{4018BF9C-7B78-4A85-A3B2-E3B0C041E5A6}" type="pres">
      <dgm:prSet presAssocID="{BAACFDEA-05AC-44ED-9C87-8D6DF2100A3F}" presName="root2" presStyleCnt="0"/>
      <dgm:spPr/>
    </dgm:pt>
    <dgm:pt modelId="{A6A40678-641B-4269-B972-8C51DF181202}" type="pres">
      <dgm:prSet presAssocID="{BAACFDEA-05AC-44ED-9C87-8D6DF2100A3F}" presName="LevelTwoTextNode" presStyleLbl="node3" presStyleIdx="2" presStyleCnt="4">
        <dgm:presLayoutVars>
          <dgm:chPref val="3"/>
        </dgm:presLayoutVars>
      </dgm:prSet>
      <dgm:spPr/>
      <dgm:t>
        <a:bodyPr/>
        <a:lstStyle/>
        <a:p>
          <a:endParaRPr lang="zh-CN" altLang="en-US"/>
        </a:p>
      </dgm:t>
    </dgm:pt>
    <dgm:pt modelId="{26A366F9-369B-4F08-A6E6-DDF46B0DC8F2}" type="pres">
      <dgm:prSet presAssocID="{BAACFDEA-05AC-44ED-9C87-8D6DF2100A3F}" presName="level3hierChild" presStyleCnt="0"/>
      <dgm:spPr/>
    </dgm:pt>
    <dgm:pt modelId="{8D2A6974-D905-43A2-B1E2-14F775495F2C}" type="pres">
      <dgm:prSet presAssocID="{365A6217-DDE0-436D-B960-868CF2135B8F}" presName="conn2-1" presStyleLbl="parChTrans1D2" presStyleIdx="1" presStyleCnt="2"/>
      <dgm:spPr/>
      <dgm:t>
        <a:bodyPr/>
        <a:lstStyle/>
        <a:p>
          <a:endParaRPr lang="zh-CN" altLang="en-US"/>
        </a:p>
      </dgm:t>
    </dgm:pt>
    <dgm:pt modelId="{6160783C-83FC-4428-91D9-1846B9C8A25E}" type="pres">
      <dgm:prSet presAssocID="{365A6217-DDE0-436D-B960-868CF2135B8F}" presName="connTx" presStyleLbl="parChTrans1D2" presStyleIdx="1" presStyleCnt="2"/>
      <dgm:spPr/>
      <dgm:t>
        <a:bodyPr/>
        <a:lstStyle/>
        <a:p>
          <a:endParaRPr lang="zh-CN" altLang="en-US"/>
        </a:p>
      </dgm:t>
    </dgm:pt>
    <dgm:pt modelId="{7373FDF6-8C97-46B8-8617-F76281AF9C36}" type="pres">
      <dgm:prSet presAssocID="{824AD2B8-CC9B-4DFC-949F-140A9740AD95}" presName="root2" presStyleCnt="0"/>
      <dgm:spPr/>
    </dgm:pt>
    <dgm:pt modelId="{BC64CA27-BD64-401F-9C46-6679DFF6017C}" type="pres">
      <dgm:prSet presAssocID="{824AD2B8-CC9B-4DFC-949F-140A9740AD95}" presName="LevelTwoTextNode" presStyleLbl="node2" presStyleIdx="1" presStyleCnt="2">
        <dgm:presLayoutVars>
          <dgm:chPref val="3"/>
        </dgm:presLayoutVars>
      </dgm:prSet>
      <dgm:spPr/>
      <dgm:t>
        <a:bodyPr/>
        <a:lstStyle/>
        <a:p>
          <a:endParaRPr lang="zh-CN" altLang="en-US"/>
        </a:p>
      </dgm:t>
    </dgm:pt>
    <dgm:pt modelId="{10F6C019-496C-4C50-9DC6-752F8C46CDB8}" type="pres">
      <dgm:prSet presAssocID="{824AD2B8-CC9B-4DFC-949F-140A9740AD95}" presName="level3hierChild" presStyleCnt="0"/>
      <dgm:spPr/>
    </dgm:pt>
    <dgm:pt modelId="{993A181D-8CC7-4A84-8FAE-5C4251A282FB}" type="pres">
      <dgm:prSet presAssocID="{69DB7F1F-AD03-4EE7-9ACD-28A376B411E2}" presName="conn2-1" presStyleLbl="parChTrans1D3" presStyleIdx="3" presStyleCnt="4"/>
      <dgm:spPr/>
      <dgm:t>
        <a:bodyPr/>
        <a:lstStyle/>
        <a:p>
          <a:endParaRPr lang="zh-CN" altLang="en-US"/>
        </a:p>
      </dgm:t>
    </dgm:pt>
    <dgm:pt modelId="{C18D868F-5114-4648-83DF-93BB519B1B99}" type="pres">
      <dgm:prSet presAssocID="{69DB7F1F-AD03-4EE7-9ACD-28A376B411E2}" presName="connTx" presStyleLbl="parChTrans1D3" presStyleIdx="3" presStyleCnt="4"/>
      <dgm:spPr/>
      <dgm:t>
        <a:bodyPr/>
        <a:lstStyle/>
        <a:p>
          <a:endParaRPr lang="zh-CN" altLang="en-US"/>
        </a:p>
      </dgm:t>
    </dgm:pt>
    <dgm:pt modelId="{EE84180A-EB6F-4F02-8DA6-229D478FA5A4}" type="pres">
      <dgm:prSet presAssocID="{989CC33C-1FE0-420D-81CE-614E6F42D125}" presName="root2" presStyleCnt="0"/>
      <dgm:spPr/>
    </dgm:pt>
    <dgm:pt modelId="{87AF6623-BB42-40C7-B106-EDA0DF29B12F}" type="pres">
      <dgm:prSet presAssocID="{989CC33C-1FE0-420D-81CE-614E6F42D125}" presName="LevelTwoTextNode" presStyleLbl="node3" presStyleIdx="3" presStyleCnt="4">
        <dgm:presLayoutVars>
          <dgm:chPref val="3"/>
        </dgm:presLayoutVars>
      </dgm:prSet>
      <dgm:spPr/>
      <dgm:t>
        <a:bodyPr/>
        <a:lstStyle/>
        <a:p>
          <a:endParaRPr lang="zh-CN" altLang="en-US"/>
        </a:p>
      </dgm:t>
    </dgm:pt>
    <dgm:pt modelId="{EC84C466-7B9F-4EF3-B7FD-6165D36F7899}" type="pres">
      <dgm:prSet presAssocID="{989CC33C-1FE0-420D-81CE-614E6F42D125}" presName="level3hierChild" presStyleCnt="0"/>
      <dgm:spPr/>
    </dgm:pt>
  </dgm:ptLst>
  <dgm:cxnLst>
    <dgm:cxn modelId="{D41248E0-152B-4304-953F-C9016FA97680}" srcId="{824AD2B8-CC9B-4DFC-949F-140A9740AD95}" destId="{989CC33C-1FE0-420D-81CE-614E6F42D125}" srcOrd="0" destOrd="0" parTransId="{69DB7F1F-AD03-4EE7-9ACD-28A376B411E2}" sibTransId="{F7D5C5F2-CCD7-45EF-A043-5B069F61DA8F}"/>
    <dgm:cxn modelId="{25F3C359-8AE7-41EE-B474-4CBC3C76784F}" type="presOf" srcId="{AE04A1E5-6562-4AF2-8947-AC4AA979F62D}" destId="{33DD8250-DD00-43B7-9383-C753549E99A2}" srcOrd="1" destOrd="0" presId="urn:microsoft.com/office/officeart/2005/8/layout/hierarchy2"/>
    <dgm:cxn modelId="{1E91CC41-D878-49E6-81A3-A9711DE4A4A8}" type="presOf" srcId="{15B7E999-2C27-4B9A-A816-445E190C94E9}" destId="{B956F2D9-C07F-4ACD-9CF4-3F114CD6F6B3}" srcOrd="1" destOrd="0" presId="urn:microsoft.com/office/officeart/2005/8/layout/hierarchy2"/>
    <dgm:cxn modelId="{E29795A6-A87C-41A3-93AA-257AEA79191E}" type="presOf" srcId="{824AD2B8-CC9B-4DFC-949F-140A9740AD95}" destId="{BC64CA27-BD64-401F-9C46-6679DFF6017C}" srcOrd="0" destOrd="0" presId="urn:microsoft.com/office/officeart/2005/8/layout/hierarchy2"/>
    <dgm:cxn modelId="{ECD18840-F5A1-4265-A240-C533544E2A46}" type="presOf" srcId="{365A6217-DDE0-436D-B960-868CF2135B8F}" destId="{6160783C-83FC-4428-91D9-1846B9C8A25E}" srcOrd="1" destOrd="0" presId="urn:microsoft.com/office/officeart/2005/8/layout/hierarchy2"/>
    <dgm:cxn modelId="{F4F6DE56-A705-49FA-A415-2BBECDF45EAE}" type="presOf" srcId="{15B7E999-2C27-4B9A-A816-445E190C94E9}" destId="{65F55136-B4B6-485A-B835-86BB8025F1A8}" srcOrd="0" destOrd="0" presId="urn:microsoft.com/office/officeart/2005/8/layout/hierarchy2"/>
    <dgm:cxn modelId="{212BAE82-EFC0-4E1C-8B5A-8B243BE02E07}" type="presOf" srcId="{F26900CA-5288-4101-B068-E19E0DFCB9AC}" destId="{72610AD3-7C00-4AA2-B6D2-C301520A03AF}" srcOrd="0" destOrd="0" presId="urn:microsoft.com/office/officeart/2005/8/layout/hierarchy2"/>
    <dgm:cxn modelId="{3F9D7F59-1AE2-47D9-9253-D83CDFEDED51}" type="presOf" srcId="{69DB7F1F-AD03-4EE7-9ACD-28A376B411E2}" destId="{993A181D-8CC7-4A84-8FAE-5C4251A282FB}" srcOrd="0" destOrd="0" presId="urn:microsoft.com/office/officeart/2005/8/layout/hierarchy2"/>
    <dgm:cxn modelId="{89136415-3D88-4F7B-A044-FFAD2A7CB393}" srcId="{711B6C8F-18FD-4DAB-8751-1A6E1CF162C2}" destId="{A53E47FC-B30C-4E4A-B6CA-757A7DBD126B}" srcOrd="0" destOrd="0" parTransId="{D086F1E4-448D-4F72-8242-08156A30EE8B}" sibTransId="{727269B3-1058-4946-9CA4-10F7B65ACAAA}"/>
    <dgm:cxn modelId="{C8880F29-95F8-4C62-86BE-18391BF32EEA}" srcId="{DD74D72F-EADD-4020-BB0C-D43FFB4B29B2}" destId="{711B6C8F-18FD-4DAB-8751-1A6E1CF162C2}" srcOrd="0" destOrd="0" parTransId="{7CC55F82-752C-40D0-BF5E-A301EF1FABE2}" sibTransId="{63FFFA6E-D749-4149-91D8-46AC416850A1}"/>
    <dgm:cxn modelId="{35394CE2-054C-4818-8FCB-0BBA1142F727}" type="presOf" srcId="{7CC55F82-752C-40D0-BF5E-A301EF1FABE2}" destId="{E8CD5F04-45A6-4B23-AF4D-3C0B116B5156}" srcOrd="1" destOrd="0" presId="urn:microsoft.com/office/officeart/2005/8/layout/hierarchy2"/>
    <dgm:cxn modelId="{24FE0254-6711-4FA0-99DC-4FFDF79E7037}" type="presOf" srcId="{D086F1E4-448D-4F72-8242-08156A30EE8B}" destId="{0A69AF45-644A-41C6-BAEE-038A0CDC9E47}" srcOrd="1" destOrd="0" presId="urn:microsoft.com/office/officeart/2005/8/layout/hierarchy2"/>
    <dgm:cxn modelId="{DA3757E3-7A14-45A8-B294-CDDF28AF7C89}" type="presOf" srcId="{989CC33C-1FE0-420D-81CE-614E6F42D125}" destId="{87AF6623-BB42-40C7-B106-EDA0DF29B12F}" srcOrd="0" destOrd="0" presId="urn:microsoft.com/office/officeart/2005/8/layout/hierarchy2"/>
    <dgm:cxn modelId="{D5C82D3C-9C44-40B1-B76F-5CDDA43A61AF}" type="presOf" srcId="{AE04A1E5-6562-4AF2-8947-AC4AA979F62D}" destId="{EB631B69-56E6-4567-B2B6-D69A36108B7D}" srcOrd="0" destOrd="0" presId="urn:microsoft.com/office/officeart/2005/8/layout/hierarchy2"/>
    <dgm:cxn modelId="{FFADE657-FA1D-4432-94F9-65E6AF20AC29}" srcId="{711B6C8F-18FD-4DAB-8751-1A6E1CF162C2}" destId="{BAACFDEA-05AC-44ED-9C87-8D6DF2100A3F}" srcOrd="2" destOrd="0" parTransId="{15B7E999-2C27-4B9A-A816-445E190C94E9}" sibTransId="{DDF46DA1-DD18-49AB-B106-45D04B0D253B}"/>
    <dgm:cxn modelId="{226D0CC7-6552-4740-97C1-931EF8CE9EF1}" type="presOf" srcId="{A53E47FC-B30C-4E4A-B6CA-757A7DBD126B}" destId="{B46B4F5E-EA21-4D11-A418-AEDEBFB301E5}" srcOrd="0" destOrd="0" presId="urn:microsoft.com/office/officeart/2005/8/layout/hierarchy2"/>
    <dgm:cxn modelId="{7562EF2F-61C5-460E-BF87-B2C330D75577}" type="presOf" srcId="{365A6217-DDE0-436D-B960-868CF2135B8F}" destId="{8D2A6974-D905-43A2-B1E2-14F775495F2C}" srcOrd="0" destOrd="0" presId="urn:microsoft.com/office/officeart/2005/8/layout/hierarchy2"/>
    <dgm:cxn modelId="{4A275C83-3A08-4072-A736-E9395D6B4518}" type="presOf" srcId="{BAACFDEA-05AC-44ED-9C87-8D6DF2100A3F}" destId="{A6A40678-641B-4269-B972-8C51DF181202}" srcOrd="0" destOrd="0" presId="urn:microsoft.com/office/officeart/2005/8/layout/hierarchy2"/>
    <dgm:cxn modelId="{9F57ED0E-9DBE-400F-8DDE-9E88101DC83B}" type="presOf" srcId="{D086F1E4-448D-4F72-8242-08156A30EE8B}" destId="{F9C91B48-825A-432E-B229-6EE11304FEA6}" srcOrd="0" destOrd="0" presId="urn:microsoft.com/office/officeart/2005/8/layout/hierarchy2"/>
    <dgm:cxn modelId="{B05478BB-8FE6-4E97-8DCF-1CB38C1E7CEA}" type="presOf" srcId="{DD74D72F-EADD-4020-BB0C-D43FFB4B29B2}" destId="{AD280E18-9052-4B0A-8474-9E8D9C33AFF5}" srcOrd="0" destOrd="0" presId="urn:microsoft.com/office/officeart/2005/8/layout/hierarchy2"/>
    <dgm:cxn modelId="{6003D970-0B24-4308-A94F-E4B21A699EB5}" type="presOf" srcId="{69DB7F1F-AD03-4EE7-9ACD-28A376B411E2}" destId="{C18D868F-5114-4648-83DF-93BB519B1B99}" srcOrd="1" destOrd="0" presId="urn:microsoft.com/office/officeart/2005/8/layout/hierarchy2"/>
    <dgm:cxn modelId="{EB429F3B-92DE-4308-87C0-95FFAE4E87DC}" srcId="{F26900CA-5288-4101-B068-E19E0DFCB9AC}" destId="{DD74D72F-EADD-4020-BB0C-D43FFB4B29B2}" srcOrd="0" destOrd="0" parTransId="{FF7BF2CD-A023-4CBA-B426-2DDA7A2AFC1B}" sibTransId="{58A9304A-5051-47A2-A1B1-9BA9A8A3756C}"/>
    <dgm:cxn modelId="{96E2A94E-C151-4D54-81AA-D804360396B6}" type="presOf" srcId="{7CC55F82-752C-40D0-BF5E-A301EF1FABE2}" destId="{79E583D6-01FF-4F68-AB6F-B207C8F8AB1F}" srcOrd="0" destOrd="0" presId="urn:microsoft.com/office/officeart/2005/8/layout/hierarchy2"/>
    <dgm:cxn modelId="{36CC7EEE-8E4B-4FCD-9748-28E10CEFDF3E}" type="presOf" srcId="{711B6C8F-18FD-4DAB-8751-1A6E1CF162C2}" destId="{FA8752C8-98A4-4FFB-9D95-03F11E67ECBF}" srcOrd="0" destOrd="0" presId="urn:microsoft.com/office/officeart/2005/8/layout/hierarchy2"/>
    <dgm:cxn modelId="{8C2E3502-0357-4238-80C7-68697CE6EB46}" srcId="{DD74D72F-EADD-4020-BB0C-D43FFB4B29B2}" destId="{824AD2B8-CC9B-4DFC-949F-140A9740AD95}" srcOrd="1" destOrd="0" parTransId="{365A6217-DDE0-436D-B960-868CF2135B8F}" sibTransId="{71E0A476-E4EC-4830-85A6-5B4710CA7D59}"/>
    <dgm:cxn modelId="{6C7E72EB-5D42-4A5E-8D0E-CDCEE651E3B0}" type="presOf" srcId="{F538202B-0242-42F5-B710-D8D18748FD14}" destId="{4878F53C-3096-4F6E-A5FA-B019942C0C4F}" srcOrd="0" destOrd="0" presId="urn:microsoft.com/office/officeart/2005/8/layout/hierarchy2"/>
    <dgm:cxn modelId="{F1048357-728D-4049-8ADC-53679D0C4ADD}" srcId="{711B6C8F-18FD-4DAB-8751-1A6E1CF162C2}" destId="{F538202B-0242-42F5-B710-D8D18748FD14}" srcOrd="1" destOrd="0" parTransId="{AE04A1E5-6562-4AF2-8947-AC4AA979F62D}" sibTransId="{385BBC33-BBE2-443D-8B46-309A56656EEE}"/>
    <dgm:cxn modelId="{1813746E-487D-4D6E-9E8C-3DDF284F4675}" type="presParOf" srcId="{72610AD3-7C00-4AA2-B6D2-C301520A03AF}" destId="{E0D3BC1E-A650-4471-94E2-2DA22F91DED7}" srcOrd="0" destOrd="0" presId="urn:microsoft.com/office/officeart/2005/8/layout/hierarchy2"/>
    <dgm:cxn modelId="{B5BE9C8B-F1BF-4DD7-974E-4EB034640A70}" type="presParOf" srcId="{E0D3BC1E-A650-4471-94E2-2DA22F91DED7}" destId="{AD280E18-9052-4B0A-8474-9E8D9C33AFF5}" srcOrd="0" destOrd="0" presId="urn:microsoft.com/office/officeart/2005/8/layout/hierarchy2"/>
    <dgm:cxn modelId="{E78237FC-74C2-4451-B916-4E70BA767F7C}" type="presParOf" srcId="{E0D3BC1E-A650-4471-94E2-2DA22F91DED7}" destId="{3EB95847-2326-48C9-BFB3-49D31420DABF}" srcOrd="1" destOrd="0" presId="urn:microsoft.com/office/officeart/2005/8/layout/hierarchy2"/>
    <dgm:cxn modelId="{AF3E62FC-3D74-412F-AA3B-4BE87AF796EC}" type="presParOf" srcId="{3EB95847-2326-48C9-BFB3-49D31420DABF}" destId="{79E583D6-01FF-4F68-AB6F-B207C8F8AB1F}" srcOrd="0" destOrd="0" presId="urn:microsoft.com/office/officeart/2005/8/layout/hierarchy2"/>
    <dgm:cxn modelId="{9812BAF5-64B2-44D7-9BD1-F20CA6AF71DB}" type="presParOf" srcId="{79E583D6-01FF-4F68-AB6F-B207C8F8AB1F}" destId="{E8CD5F04-45A6-4B23-AF4D-3C0B116B5156}" srcOrd="0" destOrd="0" presId="urn:microsoft.com/office/officeart/2005/8/layout/hierarchy2"/>
    <dgm:cxn modelId="{136342CC-D770-460E-AC04-2A0F21F0214E}" type="presParOf" srcId="{3EB95847-2326-48C9-BFB3-49D31420DABF}" destId="{6FBEB184-0F38-474B-B009-0959BA47B711}" srcOrd="1" destOrd="0" presId="urn:microsoft.com/office/officeart/2005/8/layout/hierarchy2"/>
    <dgm:cxn modelId="{3E8AFD08-A0CA-4B14-8441-3B1E742BD6EE}" type="presParOf" srcId="{6FBEB184-0F38-474B-B009-0959BA47B711}" destId="{FA8752C8-98A4-4FFB-9D95-03F11E67ECBF}" srcOrd="0" destOrd="0" presId="urn:microsoft.com/office/officeart/2005/8/layout/hierarchy2"/>
    <dgm:cxn modelId="{07931B92-1D6A-42BD-BE3B-86B1D7D2043F}" type="presParOf" srcId="{6FBEB184-0F38-474B-B009-0959BA47B711}" destId="{3A8BD5C6-5C81-47FC-A160-2DDE3B79D338}" srcOrd="1" destOrd="0" presId="urn:microsoft.com/office/officeart/2005/8/layout/hierarchy2"/>
    <dgm:cxn modelId="{6E9EF84F-C007-453E-B4BA-8B5CECD11B1B}" type="presParOf" srcId="{3A8BD5C6-5C81-47FC-A160-2DDE3B79D338}" destId="{F9C91B48-825A-432E-B229-6EE11304FEA6}" srcOrd="0" destOrd="0" presId="urn:microsoft.com/office/officeart/2005/8/layout/hierarchy2"/>
    <dgm:cxn modelId="{C19D2A67-609C-47B9-9BD9-40C1D2398711}" type="presParOf" srcId="{F9C91B48-825A-432E-B229-6EE11304FEA6}" destId="{0A69AF45-644A-41C6-BAEE-038A0CDC9E47}" srcOrd="0" destOrd="0" presId="urn:microsoft.com/office/officeart/2005/8/layout/hierarchy2"/>
    <dgm:cxn modelId="{BFAAD664-769E-4B29-9395-2BC764A7E161}" type="presParOf" srcId="{3A8BD5C6-5C81-47FC-A160-2DDE3B79D338}" destId="{64D731B8-27AD-46E9-9366-5AC24F298A83}" srcOrd="1" destOrd="0" presId="urn:microsoft.com/office/officeart/2005/8/layout/hierarchy2"/>
    <dgm:cxn modelId="{1F20EEDC-4D52-4F23-985A-752189994374}" type="presParOf" srcId="{64D731B8-27AD-46E9-9366-5AC24F298A83}" destId="{B46B4F5E-EA21-4D11-A418-AEDEBFB301E5}" srcOrd="0" destOrd="0" presId="urn:microsoft.com/office/officeart/2005/8/layout/hierarchy2"/>
    <dgm:cxn modelId="{47BD5E26-AD77-43F6-9434-D17F62677ADB}" type="presParOf" srcId="{64D731B8-27AD-46E9-9366-5AC24F298A83}" destId="{616E0F65-E93F-4790-8B2A-0E774188F857}" srcOrd="1" destOrd="0" presId="urn:microsoft.com/office/officeart/2005/8/layout/hierarchy2"/>
    <dgm:cxn modelId="{2D6C5B60-B0AC-4683-8E9A-6C2CD6F1D86D}" type="presParOf" srcId="{3A8BD5C6-5C81-47FC-A160-2DDE3B79D338}" destId="{EB631B69-56E6-4567-B2B6-D69A36108B7D}" srcOrd="2" destOrd="0" presId="urn:microsoft.com/office/officeart/2005/8/layout/hierarchy2"/>
    <dgm:cxn modelId="{4EC59707-7108-4173-ABA3-23F612415A7A}" type="presParOf" srcId="{EB631B69-56E6-4567-B2B6-D69A36108B7D}" destId="{33DD8250-DD00-43B7-9383-C753549E99A2}" srcOrd="0" destOrd="0" presId="urn:microsoft.com/office/officeart/2005/8/layout/hierarchy2"/>
    <dgm:cxn modelId="{CF8E6268-A1BC-41D1-84CF-305B8B7EB442}" type="presParOf" srcId="{3A8BD5C6-5C81-47FC-A160-2DDE3B79D338}" destId="{B9C2BD2D-A7FF-4936-AA49-0F91A236EDCF}" srcOrd="3" destOrd="0" presId="urn:microsoft.com/office/officeart/2005/8/layout/hierarchy2"/>
    <dgm:cxn modelId="{898C1E83-D3A8-4A3A-AEC7-557D43939B99}" type="presParOf" srcId="{B9C2BD2D-A7FF-4936-AA49-0F91A236EDCF}" destId="{4878F53C-3096-4F6E-A5FA-B019942C0C4F}" srcOrd="0" destOrd="0" presId="urn:microsoft.com/office/officeart/2005/8/layout/hierarchy2"/>
    <dgm:cxn modelId="{B998F600-9B1A-4CB8-B8C0-19A9BE47CF95}" type="presParOf" srcId="{B9C2BD2D-A7FF-4936-AA49-0F91A236EDCF}" destId="{2535D794-2F46-4202-BDAA-5280AE01ECBA}" srcOrd="1" destOrd="0" presId="urn:microsoft.com/office/officeart/2005/8/layout/hierarchy2"/>
    <dgm:cxn modelId="{6AC49CDF-BEE4-41A2-92B7-31CDE10F2E50}" type="presParOf" srcId="{3A8BD5C6-5C81-47FC-A160-2DDE3B79D338}" destId="{65F55136-B4B6-485A-B835-86BB8025F1A8}" srcOrd="4" destOrd="0" presId="urn:microsoft.com/office/officeart/2005/8/layout/hierarchy2"/>
    <dgm:cxn modelId="{5A2C8E4D-932F-4C44-841D-740CB15236CE}" type="presParOf" srcId="{65F55136-B4B6-485A-B835-86BB8025F1A8}" destId="{B956F2D9-C07F-4ACD-9CF4-3F114CD6F6B3}" srcOrd="0" destOrd="0" presId="urn:microsoft.com/office/officeart/2005/8/layout/hierarchy2"/>
    <dgm:cxn modelId="{32483225-6287-4250-812E-F65679EBE89D}" type="presParOf" srcId="{3A8BD5C6-5C81-47FC-A160-2DDE3B79D338}" destId="{4018BF9C-7B78-4A85-A3B2-E3B0C041E5A6}" srcOrd="5" destOrd="0" presId="urn:microsoft.com/office/officeart/2005/8/layout/hierarchy2"/>
    <dgm:cxn modelId="{A0FA09A7-B52E-42A3-827E-198CE895A116}" type="presParOf" srcId="{4018BF9C-7B78-4A85-A3B2-E3B0C041E5A6}" destId="{A6A40678-641B-4269-B972-8C51DF181202}" srcOrd="0" destOrd="0" presId="urn:microsoft.com/office/officeart/2005/8/layout/hierarchy2"/>
    <dgm:cxn modelId="{DD6B7A71-A154-4812-889F-2B93F046D2D5}" type="presParOf" srcId="{4018BF9C-7B78-4A85-A3B2-E3B0C041E5A6}" destId="{26A366F9-369B-4F08-A6E6-DDF46B0DC8F2}" srcOrd="1" destOrd="0" presId="urn:microsoft.com/office/officeart/2005/8/layout/hierarchy2"/>
    <dgm:cxn modelId="{E2E81B69-E040-4288-8F2E-2E4F675B2E4F}" type="presParOf" srcId="{3EB95847-2326-48C9-BFB3-49D31420DABF}" destId="{8D2A6974-D905-43A2-B1E2-14F775495F2C}" srcOrd="2" destOrd="0" presId="urn:microsoft.com/office/officeart/2005/8/layout/hierarchy2"/>
    <dgm:cxn modelId="{22EBD27B-DFC6-4077-BF06-CA0F3D80CD09}" type="presParOf" srcId="{8D2A6974-D905-43A2-B1E2-14F775495F2C}" destId="{6160783C-83FC-4428-91D9-1846B9C8A25E}" srcOrd="0" destOrd="0" presId="urn:microsoft.com/office/officeart/2005/8/layout/hierarchy2"/>
    <dgm:cxn modelId="{79BAC5BC-E895-455C-A0FB-4B6CF8922E8E}" type="presParOf" srcId="{3EB95847-2326-48C9-BFB3-49D31420DABF}" destId="{7373FDF6-8C97-46B8-8617-F76281AF9C36}" srcOrd="3" destOrd="0" presId="urn:microsoft.com/office/officeart/2005/8/layout/hierarchy2"/>
    <dgm:cxn modelId="{8D89F9CF-FA21-4F8B-875B-033477AC5AE8}" type="presParOf" srcId="{7373FDF6-8C97-46B8-8617-F76281AF9C36}" destId="{BC64CA27-BD64-401F-9C46-6679DFF6017C}" srcOrd="0" destOrd="0" presId="urn:microsoft.com/office/officeart/2005/8/layout/hierarchy2"/>
    <dgm:cxn modelId="{9A66795D-C0A9-4793-8B9F-1775653BE180}" type="presParOf" srcId="{7373FDF6-8C97-46B8-8617-F76281AF9C36}" destId="{10F6C019-496C-4C50-9DC6-752F8C46CDB8}" srcOrd="1" destOrd="0" presId="urn:microsoft.com/office/officeart/2005/8/layout/hierarchy2"/>
    <dgm:cxn modelId="{9C9E931E-1E31-431A-B2AB-DB8D7CCBB6C5}" type="presParOf" srcId="{10F6C019-496C-4C50-9DC6-752F8C46CDB8}" destId="{993A181D-8CC7-4A84-8FAE-5C4251A282FB}" srcOrd="0" destOrd="0" presId="urn:microsoft.com/office/officeart/2005/8/layout/hierarchy2"/>
    <dgm:cxn modelId="{184940FC-CF46-44F4-AFBF-8F7E2328A24D}" type="presParOf" srcId="{993A181D-8CC7-4A84-8FAE-5C4251A282FB}" destId="{C18D868F-5114-4648-83DF-93BB519B1B99}" srcOrd="0" destOrd="0" presId="urn:microsoft.com/office/officeart/2005/8/layout/hierarchy2"/>
    <dgm:cxn modelId="{EF2FE9A1-DC9F-450A-A112-5A887AF4D7D8}" type="presParOf" srcId="{10F6C019-496C-4C50-9DC6-752F8C46CDB8}" destId="{EE84180A-EB6F-4F02-8DA6-229D478FA5A4}" srcOrd="1" destOrd="0" presId="urn:microsoft.com/office/officeart/2005/8/layout/hierarchy2"/>
    <dgm:cxn modelId="{4BD0E32B-3B22-4C3F-818D-8AACA7C0A8B7}" type="presParOf" srcId="{EE84180A-EB6F-4F02-8DA6-229D478FA5A4}" destId="{87AF6623-BB42-40C7-B106-EDA0DF29B12F}" srcOrd="0" destOrd="0" presId="urn:microsoft.com/office/officeart/2005/8/layout/hierarchy2"/>
    <dgm:cxn modelId="{00005945-D8EB-43D5-9E4E-D557C87AF315}" type="presParOf" srcId="{EE84180A-EB6F-4F02-8DA6-229D478FA5A4}" destId="{EC84C466-7B9F-4EF3-B7FD-6165D36F7899}" srcOrd="1" destOrd="0" presId="urn:microsoft.com/office/officeart/2005/8/layout/hierarchy2"/>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7F15739B-5267-40AC-8EB6-0DD940E097BC}" type="datetimeFigureOut">
              <a:rPr lang="zh-CN" altLang="en-US" smtClean="0"/>
              <a:pPr/>
              <a:t>2017/8/2</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CF3E8246-EA81-4569-A068-1A06A274173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F15739B-5267-40AC-8EB6-0DD940E097BC}" type="datetimeFigureOut">
              <a:rPr lang="zh-CN" altLang="en-US" smtClean="0"/>
              <a:pPr/>
              <a:t>2017/8/2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CF3E8246-EA81-4569-A068-1A06A274173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F15739B-5267-40AC-8EB6-0DD940E097BC}" type="datetimeFigureOut">
              <a:rPr lang="zh-CN" altLang="en-US" smtClean="0"/>
              <a:pPr/>
              <a:t>2017/8/2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CF3E8246-EA81-4569-A068-1A06A274173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7F15739B-5267-40AC-8EB6-0DD940E097BC}" type="datetimeFigureOut">
              <a:rPr lang="zh-CN" altLang="en-US" smtClean="0"/>
              <a:pPr/>
              <a:t>2017/8/2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CF3E8246-EA81-4569-A068-1A06A274173A}"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7F15739B-5267-40AC-8EB6-0DD940E097BC}" type="datetimeFigureOut">
              <a:rPr lang="zh-CN" altLang="en-US" smtClean="0"/>
              <a:pPr/>
              <a:t>2017/8/2</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CF3E8246-EA81-4569-A068-1A06A274173A}"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7F15739B-5267-40AC-8EB6-0DD940E097BC}" type="datetimeFigureOut">
              <a:rPr lang="zh-CN" altLang="en-US" smtClean="0"/>
              <a:pPr/>
              <a:t>2017/8/2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CF3E8246-EA81-4569-A068-1A06A274173A}"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7F15739B-5267-40AC-8EB6-0DD940E097BC}" type="datetimeFigureOut">
              <a:rPr lang="zh-CN" altLang="en-US" smtClean="0"/>
              <a:pPr/>
              <a:t>2017/8/2</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CF3E8246-EA81-4569-A068-1A06A274173A}"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7F15739B-5267-40AC-8EB6-0DD940E097BC}" type="datetimeFigureOut">
              <a:rPr lang="zh-CN" altLang="en-US" smtClean="0"/>
              <a:pPr/>
              <a:t>2017/8/2</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CF3E8246-EA81-4569-A068-1A06A274173A}"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7F15739B-5267-40AC-8EB6-0DD940E097BC}" type="datetimeFigureOut">
              <a:rPr lang="zh-CN" altLang="en-US" smtClean="0"/>
              <a:pPr/>
              <a:t>2017/8/2</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CF3E8246-EA81-4569-A068-1A06A274173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7F15739B-5267-40AC-8EB6-0DD940E097BC}" type="datetimeFigureOut">
              <a:rPr lang="zh-CN" altLang="en-US" smtClean="0"/>
              <a:pPr/>
              <a:t>2017/8/2</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CF3E8246-EA81-4569-A068-1A06A274173A}"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7F15739B-5267-40AC-8EB6-0DD940E097BC}" type="datetimeFigureOut">
              <a:rPr lang="zh-CN" altLang="en-US" smtClean="0"/>
              <a:pPr/>
              <a:t>2017/8/2</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CF3E8246-EA81-4569-A068-1A06A274173A}"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F15739B-5267-40AC-8EB6-0DD940E097BC}" type="datetimeFigureOut">
              <a:rPr lang="zh-CN" altLang="en-US" smtClean="0"/>
              <a:pPr/>
              <a:t>2017/8/2</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F3E8246-EA81-4569-A068-1A06A274173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30005;&#23376;&#21830;&#22478;&#39033;&#30446;&#23454;&#35757;/&#21069;&#21488;/index.html"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30005;&#23376;&#21830;&#22478;&#39033;&#30446;&#23454;&#35757;/&#21518;&#21488;&#31649;&#29702;/foot.html" TargetMode="External"/><Relationship Id="rId2" Type="http://schemas.openxmlformats.org/officeDocument/2006/relationships/hyperlink" Target="../&#30005;&#23376;&#21830;&#22478;&#39033;&#30446;&#23454;&#35757;/&#21518;&#21488;&#31649;&#29702;/header.html" TargetMode="External"/><Relationship Id="rId1" Type="http://schemas.openxmlformats.org/officeDocument/2006/relationships/slideLayout" Target="../slideLayouts/slideLayout2.xml"/><Relationship Id="rId4" Type="http://schemas.openxmlformats.org/officeDocument/2006/relationships/hyperlink" Target="../&#30005;&#23376;&#21830;&#22478;&#39033;&#30446;&#23454;&#35757;/&#21518;&#21488;&#31649;&#29702;/lef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30005;&#23376;&#21830;&#22478;&#39033;&#30446;&#23454;&#35757;/&#21518;&#21488;&#31649;&#29702;/i&#21830;&#21697;&#21015;&#34920;.html" TargetMode="External"/><Relationship Id="rId2" Type="http://schemas.openxmlformats.org/officeDocument/2006/relationships/hyperlink" Target="../&#30005;&#23376;&#21830;&#22478;&#39033;&#30446;&#23454;&#35757;/&#21069;&#21488;/index.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微软雅黑" pitchFamily="34" charset="-122"/>
                <a:ea typeface="微软雅黑" pitchFamily="34" charset="-122"/>
              </a:rPr>
              <a:t>电</a:t>
            </a:r>
            <a:r>
              <a:rPr lang="zh-CN" altLang="en-US" dirty="0" smtClean="0">
                <a:latin typeface="微软雅黑" pitchFamily="34" charset="-122"/>
                <a:ea typeface="微软雅黑" pitchFamily="34" charset="-122"/>
              </a:rPr>
              <a:t>子商城项目</a:t>
            </a:r>
            <a:endParaRPr lang="zh-CN" altLang="en-US" dirty="0">
              <a:latin typeface="微软雅黑" pitchFamily="34" charset="-122"/>
              <a:ea typeface="微软雅黑" pitchFamily="34" charset="-122"/>
            </a:endParaRPr>
          </a:p>
        </p:txBody>
      </p:sp>
      <p:sp>
        <p:nvSpPr>
          <p:cNvPr id="3" name="TextBox 2"/>
          <p:cNvSpPr txBox="1"/>
          <p:nvPr/>
        </p:nvSpPr>
        <p:spPr>
          <a:xfrm>
            <a:off x="5929322" y="4286256"/>
            <a:ext cx="3000396" cy="523220"/>
          </a:xfrm>
          <a:prstGeom prst="rect">
            <a:avLst/>
          </a:prstGeom>
          <a:noFill/>
        </p:spPr>
        <p:txBody>
          <a:bodyPr wrap="square" rtlCol="0">
            <a:spAutoFit/>
          </a:bodyPr>
          <a:lstStyle/>
          <a:p>
            <a:r>
              <a:rPr lang="zh-CN" altLang="en-US" sz="2800" dirty="0" smtClean="0">
                <a:latin typeface="楷体" pitchFamily="49" charset="-122"/>
                <a:ea typeface="楷体" pitchFamily="49" charset="-122"/>
              </a:rPr>
              <a:t>答辩人：明星</a:t>
            </a:r>
            <a:endParaRPr lang="zh-CN" altLang="en-US" sz="28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85786" y="1571612"/>
            <a:ext cx="7643866" cy="1519044"/>
          </a:xfrm>
        </p:spPr>
        <p:txBody>
          <a:bodyPr>
            <a:normAutofit/>
          </a:bodyPr>
          <a:lstStyle/>
          <a:p>
            <a:pPr algn="ctr">
              <a:buNone/>
            </a:pPr>
            <a:r>
              <a:rPr lang="zh-CN" altLang="en-US" sz="6600" dirty="0" smtClean="0"/>
              <a:t>谢谢观看</a:t>
            </a:r>
            <a:endParaRPr lang="zh-CN" altLang="en-US" sz="6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p:cNvGraphicFramePr/>
          <p:nvPr/>
        </p:nvGraphicFramePr>
        <p:xfrm>
          <a:off x="1571604" y="1643050"/>
          <a:ext cx="6096000" cy="396082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8" name="TextBox 7"/>
          <p:cNvSpPr txBox="1"/>
          <p:nvPr/>
        </p:nvSpPr>
        <p:spPr>
          <a:xfrm>
            <a:off x="3357554" y="428604"/>
            <a:ext cx="250033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r"/>
            <a:r>
              <a:rPr lang="zh-CN" altLang="en-US" sz="3600" dirty="0" smtClean="0"/>
              <a:t>项目结构图</a:t>
            </a:r>
            <a:endParaRPr lang="zh-CN" alt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None/>
            </a:pPr>
            <a:endParaRPr lang="en-US" altLang="zh-CN" b="1" dirty="0" smtClean="0"/>
          </a:p>
          <a:p>
            <a:pPr>
              <a:buNone/>
            </a:pPr>
            <a:endParaRPr lang="en-US" altLang="zh-CN" b="1" dirty="0" smtClean="0"/>
          </a:p>
          <a:p>
            <a:r>
              <a:rPr lang="zh-CN" altLang="en-US" b="1" dirty="0" smtClean="0"/>
              <a:t>主要用</a:t>
            </a:r>
            <a:r>
              <a:rPr lang="en-US" altLang="zh-CN" b="1" dirty="0" smtClean="0"/>
              <a:t>div</a:t>
            </a:r>
            <a:r>
              <a:rPr lang="zh-CN" altLang="en-US" b="1" dirty="0" smtClean="0"/>
              <a:t>布局，以及用</a:t>
            </a:r>
            <a:r>
              <a:rPr lang="en-US" altLang="zh-CN" b="1" dirty="0" smtClean="0"/>
              <a:t>CSS</a:t>
            </a:r>
            <a:r>
              <a:rPr lang="zh-CN" altLang="en-US" b="1" dirty="0" smtClean="0"/>
              <a:t>修饰元素</a:t>
            </a:r>
            <a:endParaRPr lang="en-US" altLang="zh-CN" b="1" dirty="0" smtClean="0"/>
          </a:p>
          <a:p>
            <a:endParaRPr lang="en-US" b="1" dirty="0" smtClean="0"/>
          </a:p>
          <a:p>
            <a:endParaRPr lang="en-US" b="1" dirty="0" smtClean="0"/>
          </a:p>
          <a:p>
            <a:r>
              <a:rPr lang="en-US" b="1" dirty="0" smtClean="0"/>
              <a:t>CSS3 @keyframes </a:t>
            </a:r>
            <a:r>
              <a:rPr lang="zh-CN" altLang="en-US" b="1" dirty="0" smtClean="0"/>
              <a:t>规则制作简单的颜色变化效果</a:t>
            </a:r>
          </a:p>
          <a:p>
            <a:endParaRPr lang="zh-CN" altLang="en-US" dirty="0"/>
          </a:p>
        </p:txBody>
      </p:sp>
      <p:sp>
        <p:nvSpPr>
          <p:cNvPr id="3" name="标题 2"/>
          <p:cNvSpPr>
            <a:spLocks noGrp="1"/>
          </p:cNvSpPr>
          <p:nvPr>
            <p:ph type="title"/>
          </p:nvPr>
        </p:nvSpPr>
        <p:spPr>
          <a:xfrm>
            <a:off x="457200" y="274638"/>
            <a:ext cx="8258204" cy="1143000"/>
          </a:xfrm>
        </p:spPr>
        <p:txBody>
          <a:bodyPr/>
          <a:lstStyle/>
          <a:p>
            <a:pPr algn="ctr"/>
            <a:r>
              <a:rPr lang="zh-CN" altLang="en-US" dirty="0" smtClean="0"/>
              <a:t>前台</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鼠标悬浮下拉列表1.png"/>
          <p:cNvPicPr>
            <a:picLocks noGrp="1" noChangeAspect="1"/>
          </p:cNvPicPr>
          <p:nvPr>
            <p:ph idx="1"/>
          </p:nvPr>
        </p:nvPicPr>
        <p:blipFill>
          <a:blip r:embed="rId2"/>
          <a:stretch>
            <a:fillRect/>
          </a:stretch>
        </p:blipFill>
        <p:spPr>
          <a:xfrm>
            <a:off x="214282" y="1214422"/>
            <a:ext cx="5853142" cy="3214710"/>
          </a:xfrm>
        </p:spPr>
      </p:pic>
      <p:sp>
        <p:nvSpPr>
          <p:cNvPr id="3" name="标题 2"/>
          <p:cNvSpPr>
            <a:spLocks noGrp="1"/>
          </p:cNvSpPr>
          <p:nvPr>
            <p:ph type="title"/>
          </p:nvPr>
        </p:nvSpPr>
        <p:spPr/>
        <p:txBody>
          <a:bodyPr/>
          <a:lstStyle/>
          <a:p>
            <a:r>
              <a:rPr lang="zh-CN" altLang="en-US" dirty="0" smtClean="0"/>
              <a:t>鼠标悬浮下拉列表</a:t>
            </a:r>
            <a:r>
              <a:rPr lang="en-US" altLang="zh-CN" dirty="0" smtClean="0"/>
              <a:t>(</a:t>
            </a:r>
            <a:r>
              <a:rPr lang="en-US" altLang="zh-CN" dirty="0" smtClean="0">
                <a:hlinkClick r:id="rId3" action="ppaction://hlinkfile"/>
              </a:rPr>
              <a:t>index.html</a:t>
            </a:r>
            <a:r>
              <a:rPr lang="en-US" altLang="zh-CN" dirty="0" smtClean="0"/>
              <a:t>)</a:t>
            </a:r>
            <a:endParaRPr lang="zh-CN" altLang="en-US" dirty="0"/>
          </a:p>
        </p:txBody>
      </p:sp>
      <p:pic>
        <p:nvPicPr>
          <p:cNvPr id="10" name="图片 9" descr="鼠标悬浮下拉列表2.png"/>
          <p:cNvPicPr>
            <a:picLocks noChangeAspect="1"/>
          </p:cNvPicPr>
          <p:nvPr/>
        </p:nvPicPr>
        <p:blipFill>
          <a:blip r:embed="rId4"/>
          <a:stretch>
            <a:fillRect/>
          </a:stretch>
        </p:blipFill>
        <p:spPr>
          <a:xfrm>
            <a:off x="6357950" y="1071546"/>
            <a:ext cx="2371725" cy="5095875"/>
          </a:xfrm>
          <a:prstGeom prst="rect">
            <a:avLst/>
          </a:prstGeom>
        </p:spPr>
      </p:pic>
      <p:sp>
        <p:nvSpPr>
          <p:cNvPr id="11" name="椭圆 10"/>
          <p:cNvSpPr/>
          <p:nvPr/>
        </p:nvSpPr>
        <p:spPr>
          <a:xfrm>
            <a:off x="6786578" y="4786322"/>
            <a:ext cx="1214446" cy="214314"/>
          </a:xfrm>
          <a:prstGeom prst="ellipse">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rot="10800000" flipV="1">
            <a:off x="5929322" y="4857760"/>
            <a:ext cx="785818" cy="2143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57290" y="4429132"/>
            <a:ext cx="4572032" cy="1815882"/>
          </a:xfrm>
          <a:prstGeom prst="rect">
            <a:avLst/>
          </a:prstGeom>
          <a:noFill/>
        </p:spPr>
        <p:txBody>
          <a:bodyPr wrap="square" rtlCol="0">
            <a:spAutoFit/>
          </a:bodyPr>
          <a:lstStyle/>
          <a:p>
            <a:r>
              <a:rPr lang="en-US" altLang="zh-CN" sz="1400" dirty="0"/>
              <a:t>overflow </a:t>
            </a:r>
            <a:r>
              <a:rPr lang="zh-CN" altLang="en-US" sz="1400" dirty="0"/>
              <a:t>属性规定当内容溢出元素框时发生的事情</a:t>
            </a:r>
            <a:r>
              <a:rPr lang="zh-CN" altLang="en-US" sz="1400" dirty="0" smtClean="0"/>
              <a:t>。</a:t>
            </a:r>
            <a:endParaRPr lang="en-US" altLang="zh-CN" sz="1400" dirty="0" smtClean="0"/>
          </a:p>
          <a:p>
            <a:r>
              <a:rPr lang="en-US" altLang="zh-CN" sz="1400" dirty="0" smtClean="0"/>
              <a:t>visible</a:t>
            </a:r>
            <a:r>
              <a:rPr lang="zh-CN" altLang="en-US" sz="1400" dirty="0" smtClean="0"/>
              <a:t>默认值。内容不会被修剪，会呈现在元素框之外。</a:t>
            </a:r>
            <a:endParaRPr lang="en-US" altLang="zh-CN" sz="1400" dirty="0" smtClean="0"/>
          </a:p>
          <a:p>
            <a:r>
              <a:rPr lang="en-US" altLang="zh-CN" sz="1400" dirty="0" smtClean="0"/>
              <a:t>hidden</a:t>
            </a:r>
            <a:r>
              <a:rPr lang="zh-CN" altLang="en-US" sz="1400" dirty="0" smtClean="0"/>
              <a:t>内容会被修剪，并且其余内容是不可见的。</a:t>
            </a:r>
            <a:r>
              <a:rPr lang="en-US" altLang="zh-CN" sz="1400" dirty="0" smtClean="0"/>
              <a:t>scroll</a:t>
            </a:r>
            <a:r>
              <a:rPr lang="zh-CN" altLang="en-US" sz="1400" dirty="0" smtClean="0"/>
              <a:t>内容会被修剪，但是浏览器会显示滚动条以便查看其余的内容。</a:t>
            </a:r>
            <a:endParaRPr lang="en-US" altLang="zh-CN" sz="1400" dirty="0" smtClean="0"/>
          </a:p>
          <a:p>
            <a:r>
              <a:rPr lang="en-US" altLang="zh-CN" sz="1400" dirty="0" smtClean="0"/>
              <a:t>auto</a:t>
            </a:r>
            <a:r>
              <a:rPr lang="zh-CN" altLang="en-US" sz="1400" dirty="0" smtClean="0"/>
              <a:t>如果内容被修剪，则浏览器会显示滚动条以便查看其余的内容。</a:t>
            </a:r>
            <a:endParaRPr lang="en-US" altLang="zh-CN" sz="1400" dirty="0" smtClean="0"/>
          </a:p>
          <a:p>
            <a:r>
              <a:rPr lang="en-US" altLang="zh-CN" sz="1400" dirty="0" smtClean="0"/>
              <a:t>inherit</a:t>
            </a:r>
            <a:r>
              <a:rPr lang="zh-CN" altLang="en-US" sz="1400" dirty="0" smtClean="0"/>
              <a:t>规定应该从父元素继承 </a:t>
            </a:r>
            <a:r>
              <a:rPr lang="en-US" altLang="zh-CN" sz="1400" dirty="0" smtClean="0"/>
              <a:t>overflow </a:t>
            </a:r>
            <a:r>
              <a:rPr lang="zh-CN" altLang="en-US" sz="1400" dirty="0" smtClean="0"/>
              <a:t>属性的值。</a:t>
            </a:r>
            <a:endParaRPr lang="zh-CN" alt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keyframes动画效果.png"/>
          <p:cNvPicPr>
            <a:picLocks noGrp="1" noChangeAspect="1"/>
          </p:cNvPicPr>
          <p:nvPr>
            <p:ph idx="1"/>
          </p:nvPr>
        </p:nvPicPr>
        <p:blipFill>
          <a:blip r:embed="rId2"/>
          <a:stretch>
            <a:fillRect/>
          </a:stretch>
        </p:blipFill>
        <p:spPr>
          <a:xfrm>
            <a:off x="714348" y="1428736"/>
            <a:ext cx="2533650" cy="4038600"/>
          </a:xfrm>
        </p:spPr>
      </p:pic>
      <p:sp>
        <p:nvSpPr>
          <p:cNvPr id="3" name="标题 2"/>
          <p:cNvSpPr>
            <a:spLocks noGrp="1"/>
          </p:cNvSpPr>
          <p:nvPr>
            <p:ph type="title"/>
          </p:nvPr>
        </p:nvSpPr>
        <p:spPr/>
        <p:txBody>
          <a:bodyPr>
            <a:normAutofit fontScale="90000"/>
          </a:bodyPr>
          <a:lstStyle/>
          <a:p>
            <a:r>
              <a:rPr lang="en-US" altLang="zh-CN" dirty="0" smtClean="0"/>
              <a:t>css3  @</a:t>
            </a:r>
            <a:r>
              <a:rPr lang="en-US" altLang="zh-CN" dirty="0" err="1" smtClean="0"/>
              <a:t>keyframes</a:t>
            </a:r>
            <a:r>
              <a:rPr lang="zh-CN" altLang="en-US" dirty="0" smtClean="0"/>
              <a:t>实现简单变化效果</a:t>
            </a:r>
            <a:endParaRPr lang="zh-CN" altLang="en-US" dirty="0"/>
          </a:p>
        </p:txBody>
      </p:sp>
      <p:sp>
        <p:nvSpPr>
          <p:cNvPr id="5" name="TextBox 4"/>
          <p:cNvSpPr txBox="1"/>
          <p:nvPr/>
        </p:nvSpPr>
        <p:spPr>
          <a:xfrm>
            <a:off x="4143372" y="1643050"/>
            <a:ext cx="4071966" cy="646331"/>
          </a:xfrm>
          <a:prstGeom prst="rect">
            <a:avLst/>
          </a:prstGeom>
          <a:noFill/>
        </p:spPr>
        <p:txBody>
          <a:bodyPr wrap="square" rtlCol="0">
            <a:spAutoFit/>
          </a:bodyPr>
          <a:lstStyle/>
          <a:p>
            <a:r>
              <a:rPr lang="zh-CN" altLang="en-US" dirty="0"/>
              <a:t>定义一</a:t>
            </a:r>
            <a:r>
              <a:rPr lang="zh-CN" altLang="en-US" dirty="0" smtClean="0"/>
              <a:t>个动画名称：</a:t>
            </a:r>
            <a:r>
              <a:rPr lang="en-US" altLang="zh-CN" dirty="0" smtClean="0"/>
              <a:t>anima</a:t>
            </a:r>
            <a:r>
              <a:rPr lang="zh-CN" altLang="en-US" dirty="0" smtClean="0"/>
              <a:t>是动画名称</a:t>
            </a:r>
            <a:endParaRPr lang="en-US" altLang="zh-CN" dirty="0" smtClean="0"/>
          </a:p>
          <a:p>
            <a:r>
              <a:rPr lang="zh-CN" altLang="en-US" dirty="0"/>
              <a:t>这里</a:t>
            </a:r>
            <a:r>
              <a:rPr lang="zh-CN" altLang="en-US" dirty="0" smtClean="0"/>
              <a:t>只改变了</a:t>
            </a:r>
            <a:r>
              <a:rPr lang="en-US" altLang="zh-CN" dirty="0" smtClean="0"/>
              <a:t>div</a:t>
            </a:r>
            <a:r>
              <a:rPr lang="zh-CN" altLang="en-US" dirty="0" smtClean="0"/>
              <a:t>背景</a:t>
            </a:r>
            <a:endParaRPr lang="zh-CN" altLang="en-US" dirty="0"/>
          </a:p>
        </p:txBody>
      </p:sp>
      <p:sp>
        <p:nvSpPr>
          <p:cNvPr id="6" name="椭圆 5"/>
          <p:cNvSpPr/>
          <p:nvPr/>
        </p:nvSpPr>
        <p:spPr>
          <a:xfrm>
            <a:off x="714348" y="1428736"/>
            <a:ext cx="1643074" cy="214314"/>
          </a:xfrm>
          <a:prstGeom prst="ellipse">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00100" y="4714884"/>
            <a:ext cx="2428892" cy="285752"/>
          </a:xfrm>
          <a:prstGeom prst="ellipse">
            <a:avLst/>
          </a:prstGeom>
          <a:noFill/>
          <a:ln w="2222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4143372" y="3429000"/>
            <a:ext cx="3714776" cy="2031325"/>
          </a:xfrm>
          <a:prstGeom prst="rect">
            <a:avLst/>
          </a:prstGeom>
          <a:noFill/>
        </p:spPr>
        <p:txBody>
          <a:bodyPr wrap="square" rtlCol="0">
            <a:spAutoFit/>
          </a:bodyPr>
          <a:lstStyle/>
          <a:p>
            <a:r>
              <a:rPr lang="en-US" altLang="zh-CN" dirty="0"/>
              <a:t>a</a:t>
            </a:r>
            <a:r>
              <a:rPr lang="en-US" altLang="zh-CN" dirty="0" smtClean="0"/>
              <a:t>nimation</a:t>
            </a:r>
            <a:r>
              <a:rPr lang="zh-CN" altLang="en-US" dirty="0" smtClean="0"/>
              <a:t>属性：</a:t>
            </a:r>
            <a:r>
              <a:rPr lang="zh-CN" altLang="en-US" dirty="0"/>
              <a:t>使用简写属性把 </a:t>
            </a:r>
            <a:r>
              <a:rPr lang="en-US" dirty="0"/>
              <a:t>animation </a:t>
            </a:r>
            <a:r>
              <a:rPr lang="zh-CN" altLang="en-US" dirty="0"/>
              <a:t>绑定到一个</a:t>
            </a:r>
            <a:r>
              <a:rPr lang="en-US" altLang="zh-CN" dirty="0"/>
              <a:t>&lt;</a:t>
            </a:r>
            <a:r>
              <a:rPr lang="en-US" dirty="0"/>
              <a:t>div&gt; </a:t>
            </a:r>
            <a:r>
              <a:rPr lang="zh-CN" altLang="en-US" dirty="0" smtClean="0"/>
              <a:t>元素：</a:t>
            </a:r>
            <a:endParaRPr lang="en-US" altLang="zh-CN" dirty="0" smtClean="0"/>
          </a:p>
          <a:p>
            <a:r>
              <a:rPr lang="en-US" altLang="zh-CN" dirty="0" smtClean="0"/>
              <a:t>”anima”</a:t>
            </a:r>
            <a:r>
              <a:rPr lang="zh-CN" altLang="en-US" dirty="0" smtClean="0"/>
              <a:t>是动画名称。</a:t>
            </a:r>
            <a:endParaRPr lang="en-US" altLang="zh-CN" dirty="0"/>
          </a:p>
          <a:p>
            <a:r>
              <a:rPr lang="en-US" altLang="zh-CN" dirty="0" smtClean="0"/>
              <a:t> “6s”</a:t>
            </a:r>
            <a:r>
              <a:rPr lang="zh-CN" altLang="en-US" dirty="0" smtClean="0"/>
              <a:t>是动画时长。</a:t>
            </a:r>
            <a:endParaRPr lang="en-US" altLang="zh-CN" dirty="0" smtClean="0"/>
          </a:p>
          <a:p>
            <a:r>
              <a:rPr lang="en-US" altLang="zh-CN" dirty="0" smtClean="0"/>
              <a:t>“infinite”</a:t>
            </a:r>
            <a:r>
              <a:rPr lang="zh-CN" altLang="en-US" dirty="0" smtClean="0"/>
              <a:t>是动画进行次数，这里是无限次。</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dirty="0" smtClean="0"/>
          </a:p>
          <a:p>
            <a:endParaRPr lang="en-US" altLang="zh-CN" dirty="0" smtClean="0"/>
          </a:p>
          <a:p>
            <a:r>
              <a:rPr lang="zh-CN" altLang="en-US" dirty="0" smtClean="0"/>
              <a:t>用</a:t>
            </a:r>
            <a:r>
              <a:rPr lang="en-US" altLang="zh-CN" dirty="0" smtClean="0"/>
              <a:t>frameset</a:t>
            </a:r>
            <a:r>
              <a:rPr lang="zh-CN" altLang="en-US" dirty="0" smtClean="0"/>
              <a:t>框架制作的电子商城后台管理页面</a:t>
            </a:r>
            <a:endParaRPr lang="en-US" altLang="zh-CN" dirty="0" smtClean="0"/>
          </a:p>
          <a:p>
            <a:endParaRPr lang="en-US" altLang="zh-CN" dirty="0" smtClean="0"/>
          </a:p>
          <a:p>
            <a:r>
              <a:rPr lang="zh-CN" altLang="en-US" dirty="0" smtClean="0"/>
              <a:t>分为头部（</a:t>
            </a:r>
            <a:r>
              <a:rPr lang="en-US" altLang="zh-CN" dirty="0" smtClean="0">
                <a:hlinkClick r:id="rId2" action="ppaction://hlinkfile"/>
              </a:rPr>
              <a:t>header.html</a:t>
            </a:r>
            <a:r>
              <a:rPr lang="zh-CN" altLang="en-US" dirty="0" smtClean="0"/>
              <a:t>），底部</a:t>
            </a:r>
            <a:r>
              <a:rPr lang="en-US" altLang="zh-CN" dirty="0" smtClean="0"/>
              <a:t>(</a:t>
            </a:r>
            <a:r>
              <a:rPr lang="en-US" altLang="zh-CN" dirty="0" smtClean="0">
                <a:hlinkClick r:id="rId3" action="ppaction://hlinkfile"/>
              </a:rPr>
              <a:t>foot.html</a:t>
            </a:r>
            <a:r>
              <a:rPr lang="en-US" altLang="zh-CN" dirty="0" smtClean="0"/>
              <a:t>)</a:t>
            </a:r>
            <a:r>
              <a:rPr lang="zh-CN" altLang="en-US" dirty="0" smtClean="0"/>
              <a:t>，左部</a:t>
            </a:r>
            <a:r>
              <a:rPr lang="en-US" altLang="zh-CN" dirty="0" smtClean="0"/>
              <a:t>(</a:t>
            </a:r>
            <a:r>
              <a:rPr lang="en-US" altLang="zh-CN" dirty="0" smtClean="0">
                <a:hlinkClick r:id="rId4" action="ppaction://hlinkfile"/>
              </a:rPr>
              <a:t>left.html</a:t>
            </a:r>
            <a:r>
              <a:rPr lang="en-US" altLang="zh-CN" dirty="0" smtClean="0"/>
              <a:t>)</a:t>
            </a:r>
            <a:r>
              <a:rPr lang="zh-CN" altLang="en-US" dirty="0" smtClean="0"/>
              <a:t>和右部</a:t>
            </a:r>
            <a:r>
              <a:rPr lang="en-US" altLang="zh-CN" dirty="0" smtClean="0"/>
              <a:t>(right.html)</a:t>
            </a:r>
          </a:p>
          <a:p>
            <a:endParaRPr lang="en-US" altLang="zh-CN" dirty="0" smtClean="0"/>
          </a:p>
          <a:p>
            <a:endParaRPr lang="zh-CN" altLang="en-US" dirty="0"/>
          </a:p>
        </p:txBody>
      </p:sp>
      <p:sp>
        <p:nvSpPr>
          <p:cNvPr id="3" name="标题 2"/>
          <p:cNvSpPr>
            <a:spLocks noGrp="1"/>
          </p:cNvSpPr>
          <p:nvPr>
            <p:ph type="title"/>
          </p:nvPr>
        </p:nvSpPr>
        <p:spPr/>
        <p:txBody>
          <a:bodyPr/>
          <a:lstStyle/>
          <a:p>
            <a:pPr algn="ctr"/>
            <a:r>
              <a:rPr lang="zh-CN" altLang="en-US" dirty="0" smtClean="0"/>
              <a:t>后台管理</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a:buNone/>
            </a:pPr>
            <a:r>
              <a:rPr lang="en-US" altLang="zh-CN" dirty="0" smtClean="0">
                <a:solidFill>
                  <a:schemeClr val="accent3"/>
                </a:solidFill>
              </a:rPr>
              <a:t>frameset</a:t>
            </a:r>
            <a:r>
              <a:rPr lang="zh-CN" altLang="en-US" dirty="0" smtClean="0">
                <a:solidFill>
                  <a:schemeClr val="accent3"/>
                </a:solidFill>
              </a:rPr>
              <a:t>框架的优点</a:t>
            </a:r>
          </a:p>
          <a:p>
            <a:r>
              <a:rPr lang="en-US" altLang="zh-CN" dirty="0" smtClean="0"/>
              <a:t>1.  </a:t>
            </a:r>
            <a:r>
              <a:rPr lang="zh-CN" altLang="en-US" dirty="0" smtClean="0"/>
              <a:t>重载页面时不需要重载整个页面，只需要重载页面中的一个框架页</a:t>
            </a:r>
            <a:r>
              <a:rPr lang="en-US" altLang="zh-CN" dirty="0" smtClean="0"/>
              <a:t>(</a:t>
            </a:r>
            <a:r>
              <a:rPr lang="zh-CN" altLang="en-US" dirty="0" smtClean="0"/>
              <a:t>减少了数据的传输，加快了网页下载速度</a:t>
            </a:r>
            <a:r>
              <a:rPr lang="en-US" altLang="zh-CN" dirty="0" smtClean="0"/>
              <a:t>)</a:t>
            </a:r>
          </a:p>
          <a:p>
            <a:r>
              <a:rPr lang="en-US" altLang="zh-CN" dirty="0" smtClean="0"/>
              <a:t>2.  </a:t>
            </a:r>
            <a:r>
              <a:rPr lang="zh-CN" altLang="en-US" dirty="0" smtClean="0"/>
              <a:t>技术易于掌握，使用方便，可主要应用于不需搜索引擎来搜索的页面</a:t>
            </a:r>
          </a:p>
          <a:p>
            <a:r>
              <a:rPr lang="en-US" altLang="zh-CN" dirty="0" smtClean="0"/>
              <a:t>3.  </a:t>
            </a:r>
            <a:r>
              <a:rPr lang="zh-CN" altLang="en-US" dirty="0" smtClean="0"/>
              <a:t>方便制作导航栏 </a:t>
            </a:r>
          </a:p>
          <a:p>
            <a:pPr>
              <a:buNone/>
            </a:pPr>
            <a:r>
              <a:rPr lang="en-US" altLang="zh-CN" dirty="0" smtClean="0">
                <a:solidFill>
                  <a:schemeClr val="accent3"/>
                </a:solidFill>
              </a:rPr>
              <a:t>frameset</a:t>
            </a:r>
            <a:r>
              <a:rPr lang="zh-CN" altLang="en-US" dirty="0" smtClean="0">
                <a:solidFill>
                  <a:schemeClr val="accent3"/>
                </a:solidFill>
              </a:rPr>
              <a:t>框架的缺点</a:t>
            </a:r>
          </a:p>
          <a:p>
            <a:r>
              <a:rPr lang="en-US" altLang="zh-CN" dirty="0" smtClean="0"/>
              <a:t>1.  </a:t>
            </a:r>
            <a:r>
              <a:rPr lang="zh-CN" altLang="en-US" dirty="0" smtClean="0"/>
              <a:t>搜索引擎程序不能解读这种页面</a:t>
            </a:r>
          </a:p>
          <a:p>
            <a:r>
              <a:rPr lang="en-US" altLang="zh-CN" dirty="0" smtClean="0"/>
              <a:t>2.  </a:t>
            </a:r>
            <a:r>
              <a:rPr lang="zh-CN" altLang="en-US" dirty="0" smtClean="0"/>
              <a:t>不能打印全框架</a:t>
            </a:r>
          </a:p>
          <a:p>
            <a:r>
              <a:rPr lang="en-US" altLang="zh-CN" dirty="0" smtClean="0"/>
              <a:t>3.  </a:t>
            </a:r>
            <a:r>
              <a:rPr lang="zh-CN" altLang="en-US" dirty="0" smtClean="0"/>
              <a:t>手机等终端设备无法显示全部框架内容</a:t>
            </a:r>
          </a:p>
          <a:p>
            <a:endParaRPr lang="zh-CN" altLang="en-US" dirty="0"/>
          </a:p>
        </p:txBody>
      </p:sp>
      <p:sp>
        <p:nvSpPr>
          <p:cNvPr id="3" name="标题 2"/>
          <p:cNvSpPr>
            <a:spLocks noGrp="1"/>
          </p:cNvSpPr>
          <p:nvPr>
            <p:ph type="title"/>
          </p:nvPr>
        </p:nvSpPr>
        <p:spPr/>
        <p:txBody>
          <a:bodyPr/>
          <a:lstStyle/>
          <a:p>
            <a:r>
              <a:rPr lang="en-US" altLang="zh-CN" dirty="0" smtClean="0"/>
              <a:t>frameset</a:t>
            </a:r>
            <a:r>
              <a:rPr lang="zh-CN" altLang="en-US" dirty="0" smtClean="0"/>
              <a:t>框架</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altLang="zh-CN" dirty="0" smtClean="0"/>
          </a:p>
          <a:p>
            <a:endParaRPr lang="en-US" altLang="zh-CN" dirty="0" smtClean="0"/>
          </a:p>
          <a:p>
            <a:r>
              <a:rPr lang="zh-CN" altLang="en-US" dirty="0" smtClean="0"/>
              <a:t>项目前台演示（</a:t>
            </a:r>
            <a:r>
              <a:rPr lang="en-US" altLang="zh-CN" dirty="0" smtClean="0">
                <a:hlinkClick r:id="rId2" action="ppaction://hlinkfile"/>
              </a:rPr>
              <a:t>index.html</a:t>
            </a:r>
            <a:r>
              <a:rPr lang="zh-CN" altLang="en-US" dirty="0" smtClean="0"/>
              <a:t>）</a:t>
            </a:r>
            <a:endParaRPr lang="en-US" altLang="zh-CN" dirty="0" smtClean="0"/>
          </a:p>
          <a:p>
            <a:endParaRPr lang="en-US" altLang="zh-CN" dirty="0" smtClean="0"/>
          </a:p>
          <a:p>
            <a:endParaRPr lang="en-US" altLang="zh-CN" dirty="0" smtClean="0"/>
          </a:p>
          <a:p>
            <a:r>
              <a:rPr lang="zh-CN" altLang="en-US" dirty="0" smtClean="0"/>
              <a:t>项目后台演示</a:t>
            </a:r>
            <a:r>
              <a:rPr lang="en-US" altLang="zh-CN" dirty="0" smtClean="0"/>
              <a:t>(</a:t>
            </a:r>
            <a:r>
              <a:rPr lang="en-US" altLang="zh-CN" dirty="0" err="1" smtClean="0">
                <a:hlinkClick r:id="rId3" action="ppaction://hlinkfile"/>
              </a:rPr>
              <a:t>i</a:t>
            </a:r>
            <a:r>
              <a:rPr lang="zh-CN" altLang="en-US" dirty="0" smtClean="0">
                <a:hlinkClick r:id="rId3" action="ppaction://hlinkfile"/>
              </a:rPr>
              <a:t>商品列表</a:t>
            </a:r>
            <a:r>
              <a:rPr lang="en-US" altLang="zh-CN" dirty="0" smtClean="0">
                <a:hlinkClick r:id="rId3" action="ppaction://hlinkfile"/>
              </a:rPr>
              <a:t>.html</a:t>
            </a:r>
            <a:r>
              <a:rPr lang="en-US" altLang="zh-CN" dirty="0" smtClean="0"/>
              <a:t>)</a:t>
            </a:r>
            <a:endParaRPr lang="zh-CN" altLang="en-US" dirty="0"/>
          </a:p>
        </p:txBody>
      </p:sp>
      <p:sp>
        <p:nvSpPr>
          <p:cNvPr id="3" name="标题 2"/>
          <p:cNvSpPr>
            <a:spLocks noGrp="1"/>
          </p:cNvSpPr>
          <p:nvPr>
            <p:ph type="title"/>
          </p:nvPr>
        </p:nvSpPr>
        <p:spPr/>
        <p:txBody>
          <a:bodyPr/>
          <a:lstStyle/>
          <a:p>
            <a:pPr algn="ctr"/>
            <a:r>
              <a:rPr lang="zh-CN" altLang="en-US" dirty="0" smtClean="0"/>
              <a:t>项目演示</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mtClean="0"/>
              <a:t>      </a:t>
            </a:r>
            <a:r>
              <a:rPr lang="zh-CN" altLang="en-US" smtClean="0"/>
              <a:t>通过这次做项目</a:t>
            </a:r>
            <a:r>
              <a:rPr lang="zh-CN" altLang="en-US" dirty="0" smtClean="0"/>
              <a:t>，</a:t>
            </a:r>
            <a:r>
              <a:rPr lang="zh-CN" altLang="en-US" dirty="0" smtClean="0"/>
              <a:t>体验</a:t>
            </a:r>
            <a:r>
              <a:rPr lang="zh-CN" altLang="en-US" dirty="0" smtClean="0"/>
              <a:t>到了公司和学校的不同，知道了在公司真正做项目是怎么进行的，在实战中提高自己是最快的，不像在学校里学习知识点而不能很好地将它们串起来形成连贯的知识体系的。在实习中还有拓展训练、生日会等丰富的业余活动，培养我们的团队能力并且让我们在紧张地工作中放松。对于自制力差的我来说，有一个这样的学习环境和学习压力，让我收获了不少，除了收获了许多专业知识，还收获了新的友谊。</a:t>
            </a:r>
          </a:p>
          <a:p>
            <a:endParaRPr lang="zh-CN" altLang="en-US" dirty="0"/>
          </a:p>
        </p:txBody>
      </p:sp>
      <p:sp>
        <p:nvSpPr>
          <p:cNvPr id="3" name="标题 2"/>
          <p:cNvSpPr>
            <a:spLocks noGrp="1"/>
          </p:cNvSpPr>
          <p:nvPr>
            <p:ph type="title"/>
          </p:nvPr>
        </p:nvSpPr>
        <p:spPr/>
        <p:txBody>
          <a:bodyPr/>
          <a:lstStyle/>
          <a:p>
            <a:pPr algn="ctr"/>
            <a:r>
              <a:rPr lang="zh-CN" altLang="en-US" dirty="0" smtClean="0"/>
              <a:t>总结</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268</TotalTime>
  <Words>393</Words>
  <Application>Microsoft Office PowerPoint</Application>
  <PresentationFormat>全屏显示(4:3)</PresentationFormat>
  <Paragraphs>55</Paragraphs>
  <Slides>10</Slides>
  <Notes>0</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聚合</vt:lpstr>
      <vt:lpstr>电子商城项目</vt:lpstr>
      <vt:lpstr>幻灯片 2</vt:lpstr>
      <vt:lpstr>前台</vt:lpstr>
      <vt:lpstr>鼠标悬浮下拉列表(index.html)</vt:lpstr>
      <vt:lpstr>css3  @keyframes实现简单变化效果</vt:lpstr>
      <vt:lpstr>后台管理</vt:lpstr>
      <vt:lpstr>frameset框架</vt:lpstr>
      <vt:lpstr>项目演示</vt:lpstr>
      <vt:lpstr>总结</vt:lpstr>
      <vt:lpstr>幻灯片 10</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微软用户</cp:lastModifiedBy>
  <cp:revision>38</cp:revision>
  <dcterms:created xsi:type="dcterms:W3CDTF">2017-07-31T01:14:11Z</dcterms:created>
  <dcterms:modified xsi:type="dcterms:W3CDTF">2017-08-02T06:02:54Z</dcterms:modified>
</cp:coreProperties>
</file>