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Cousine"/>
      <p:regular r:id="rId45"/>
      <p:bold r:id="rId46"/>
      <p:italic r:id="rId47"/>
      <p:boldItalic r:id="rId48"/>
    </p:embeddedFont>
    <p:embeddedFont>
      <p:font typeface="Montserrat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C55EEA4-988B-492D-99E5-9B07CBB69424}">
  <a:tblStyle styleId="{FC55EEA4-988B-492D-99E5-9B07CBB694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7216E642-95D0-4B56-8B43-F84085D1147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Cousine-bold.fntdata"/><Relationship Id="rId45" Type="http://schemas.openxmlformats.org/officeDocument/2006/relationships/font" Target="fonts/Cousin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Cousine-boldItalic.fntdata"/><Relationship Id="rId47" Type="http://schemas.openxmlformats.org/officeDocument/2006/relationships/font" Target="fonts/Cousine-italic.fntdata"/><Relationship Id="rId49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ontserrat-italic.fntdata"/><Relationship Id="rId50" Type="http://schemas.openxmlformats.org/officeDocument/2006/relationships/font" Target="fonts/Montserrat-bold.fntdata"/><Relationship Id="rId52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bcf8a1b89b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bcf8a1b8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bcf8a1b89b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bcf8a1b89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bcf8a1b89b_0_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bcf8a1b89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bcf8a1b89b_0_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bcf8a1b89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bcf8a1b89b_0_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bcf8a1b89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bcf8a1b89b_0_9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bcf8a1b89b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bcf8a1b89b_0_1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bcf8a1b89b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bcf8a1b89b_0_1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bcf8a1b89b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bcf8a1b89b_0_1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bcf8a1b89b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bcf8a1b89b_0_2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bcf8a1b89b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35694cd56_01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35694cd56_0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77cd98c67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77cd98c6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14721ea9db_19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14721ea9db_19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73d37edf0f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73d37edf0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914400" y="2980864"/>
            <a:ext cx="721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 rot="5400000">
            <a:off x="4527177" y="744699"/>
            <a:ext cx="92588" cy="7106862"/>
          </a:xfrm>
          <a:custGeom>
            <a:rect b="b" l="l" r="r" t="t"/>
            <a:pathLst>
              <a:path extrusionOk="0" h="91029" w="4938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4" name="Google Shape;14;p2"/>
          <p:cNvSpPr/>
          <p:nvPr/>
        </p:nvSpPr>
        <p:spPr>
          <a:xfrm rot="10800000">
            <a:off x="660998" y="3645100"/>
            <a:ext cx="1080000" cy="995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triangl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8296743" y="2299856"/>
            <a:ext cx="0" cy="2075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16" name="Google Shape;16;p2"/>
          <p:cNvSpPr/>
          <p:nvPr/>
        </p:nvSpPr>
        <p:spPr>
          <a:xfrm rot="-5400000">
            <a:off x="4525702" y="-1293868"/>
            <a:ext cx="92588" cy="7106862"/>
          </a:xfrm>
          <a:custGeom>
            <a:rect b="b" l="l" r="r" t="t"/>
            <a:pathLst>
              <a:path extrusionOk="0" h="91029" w="4938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dashDot"/>
            <a:miter lim="8000"/>
            <a:headEnd len="med" w="med" type="none"/>
            <a:tailEnd len="med" w="med" type="none"/>
          </a:ln>
        </p:spPr>
      </p:sp>
      <p:sp>
        <p:nvSpPr>
          <p:cNvPr id="17" name="Google Shape;17;p2"/>
          <p:cNvSpPr/>
          <p:nvPr/>
        </p:nvSpPr>
        <p:spPr>
          <a:xfrm>
            <a:off x="7216304" y="1888685"/>
            <a:ext cx="1395000" cy="12855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triangl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rot="5400000">
            <a:off x="4527177" y="-550510"/>
            <a:ext cx="92588" cy="7106862"/>
          </a:xfrm>
          <a:custGeom>
            <a:rect b="b" l="l" r="r" t="t"/>
            <a:pathLst>
              <a:path extrusionOk="0" h="91029" w="4938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20" name="Google Shape;20;p3"/>
          <p:cNvSpPr/>
          <p:nvPr/>
        </p:nvSpPr>
        <p:spPr>
          <a:xfrm rot="-5400000">
            <a:off x="695075" y="986571"/>
            <a:ext cx="995100" cy="10662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triangl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8365300" y="1345300"/>
            <a:ext cx="0" cy="1696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22" name="Google Shape;22;p3"/>
          <p:cNvSpPr/>
          <p:nvPr/>
        </p:nvSpPr>
        <p:spPr>
          <a:xfrm rot="-5400000">
            <a:off x="4525702" y="-2134011"/>
            <a:ext cx="92588" cy="7106862"/>
          </a:xfrm>
          <a:custGeom>
            <a:rect b="b" l="l" r="r" t="t"/>
            <a:pathLst>
              <a:path extrusionOk="0" h="91029" w="4938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dashDot"/>
            <a:miter lim="8000"/>
            <a:headEnd len="med" w="med" type="none"/>
            <a:tailEnd len="med" w="med" type="none"/>
          </a:ln>
        </p:spPr>
      </p:sp>
      <p:sp>
        <p:nvSpPr>
          <p:cNvPr id="23" name="Google Shape;23;p3"/>
          <p:cNvSpPr/>
          <p:nvPr/>
        </p:nvSpPr>
        <p:spPr>
          <a:xfrm rot="5400000">
            <a:off x="7048175" y="2866905"/>
            <a:ext cx="1285500" cy="13773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triangl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 txBox="1"/>
          <p:nvPr>
            <p:ph type="ctrTitle"/>
          </p:nvPr>
        </p:nvSpPr>
        <p:spPr>
          <a:xfrm>
            <a:off x="921200" y="1509206"/>
            <a:ext cx="7205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4698564" y="3108819"/>
            <a:ext cx="354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1" type="body"/>
          </p:nvPr>
        </p:nvSpPr>
        <p:spPr>
          <a:xfrm>
            <a:off x="1413600" y="2466600"/>
            <a:ext cx="63168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▪"/>
              <a:defRPr b="1" sz="2400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▫"/>
              <a:defRPr b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b="1"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b="1" sz="2400"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b="1" sz="2400"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b="1" sz="2400"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b="1" sz="2400"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b="1" sz="2400"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b="1" sz="2400"/>
            </a:lvl9pPr>
          </a:lstStyle>
          <a:p/>
        </p:txBody>
      </p:sp>
      <p:grpSp>
        <p:nvGrpSpPr>
          <p:cNvPr id="29" name="Google Shape;29;p4"/>
          <p:cNvGrpSpPr/>
          <p:nvPr/>
        </p:nvGrpSpPr>
        <p:grpSpPr>
          <a:xfrm>
            <a:off x="3954441" y="1078293"/>
            <a:ext cx="1212106" cy="1158543"/>
            <a:chOff x="3754950" y="1132925"/>
            <a:chExt cx="1580939" cy="1544725"/>
          </a:xfrm>
        </p:grpSpPr>
        <p:sp>
          <p:nvSpPr>
            <p:cNvPr id="30" name="Google Shape;30;p4"/>
            <p:cNvSpPr/>
            <p:nvPr/>
          </p:nvSpPr>
          <p:spPr>
            <a:xfrm>
              <a:off x="3907350" y="1285321"/>
              <a:ext cx="1329300" cy="1329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3754950" y="1132925"/>
              <a:ext cx="1480500" cy="14805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sm" w="sm" type="triangle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" name="Google Shape;32;p4"/>
            <p:cNvCxnSpPr>
              <a:endCxn id="30" idx="1"/>
            </p:cNvCxnSpPr>
            <p:nvPr/>
          </p:nvCxnSpPr>
          <p:spPr>
            <a:xfrm>
              <a:off x="3890221" y="1267893"/>
              <a:ext cx="211800" cy="2121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33" name="Google Shape;33;p4"/>
            <p:cNvCxnSpPr/>
            <p:nvPr/>
          </p:nvCxnSpPr>
          <p:spPr>
            <a:xfrm>
              <a:off x="5335889" y="1276425"/>
              <a:ext cx="0" cy="1393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triangle"/>
              <a:tailEnd len="sm" w="sm" type="triangle"/>
            </a:ln>
          </p:spPr>
        </p:cxnSp>
        <p:sp>
          <p:nvSpPr>
            <p:cNvPr id="34" name="Google Shape;34;p4"/>
            <p:cNvSpPr/>
            <p:nvPr/>
          </p:nvSpPr>
          <p:spPr>
            <a:xfrm>
              <a:off x="4222975" y="1683233"/>
              <a:ext cx="698050" cy="5499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1" i="0">
                  <a:ln cap="flat" cmpd="sng" w="1905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noFill/>
                  <a:latin typeface="Arial"/>
                </a:rPr>
                <a:t>“</a:t>
              </a:r>
            </a:p>
          </p:txBody>
        </p:sp>
        <p:cxnSp>
          <p:nvCxnSpPr>
            <p:cNvPr id="35" name="Google Shape;35;p4"/>
            <p:cNvCxnSpPr>
              <a:stCxn id="30" idx="5"/>
            </p:cNvCxnSpPr>
            <p:nvPr/>
          </p:nvCxnSpPr>
          <p:spPr>
            <a:xfrm>
              <a:off x="5041979" y="2419950"/>
              <a:ext cx="253800" cy="2577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36" name="Google Shape;36;p4"/>
            <p:cNvCxnSpPr/>
            <p:nvPr/>
          </p:nvCxnSpPr>
          <p:spPr>
            <a:xfrm>
              <a:off x="4244700" y="1591869"/>
              <a:ext cx="654600" cy="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triangle"/>
              <a:tailEnd len="sm" w="sm" type="triangle"/>
            </a:ln>
          </p:spPr>
        </p:cxnSp>
      </p:grp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420778" y="1239803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4731381" y="1239803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457200" y="1234143"/>
            <a:ext cx="2631900" cy="33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3223964" y="1234143"/>
            <a:ext cx="2631900" cy="33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3" type="body"/>
          </p:nvPr>
        </p:nvSpPr>
        <p:spPr>
          <a:xfrm>
            <a:off x="5990727" y="1234143"/>
            <a:ext cx="2631900" cy="33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1116" y="0"/>
            <a:ext cx="914176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91700" y="96300"/>
            <a:ext cx="8966100" cy="4945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457200" y="1125000"/>
            <a:ext cx="8229600" cy="3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ontsquirrel.com/fonts/cousine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5" Type="http://schemas.openxmlformats.org/officeDocument/2006/relationships/image" Target="../media/image9.jpg"/><Relationship Id="rId6" Type="http://schemas.openxmlformats.org/officeDocument/2006/relationships/image" Target="../media/image10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twitter.com/googledocs/status/730087240156643328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ctrTitle"/>
          </p:nvPr>
        </p:nvSpPr>
        <p:spPr>
          <a:xfrm>
            <a:off x="914400" y="2980864"/>
            <a:ext cx="721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52" name="Google Shape;152;p20"/>
          <p:cNvSpPr txBox="1"/>
          <p:nvPr>
            <p:ph idx="1" type="body"/>
          </p:nvPr>
        </p:nvSpPr>
        <p:spPr>
          <a:xfrm>
            <a:off x="426350" y="1182788"/>
            <a:ext cx="3924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 complex idea can be conveyed with just a single still image, namely making it possible to absorb large amounts of data quickly.</a:t>
            </a:r>
            <a:endParaRPr sz="2400"/>
          </a:p>
        </p:txBody>
      </p:sp>
      <p:grpSp>
        <p:nvGrpSpPr>
          <p:cNvPr id="153" name="Google Shape;153;p20"/>
          <p:cNvGrpSpPr/>
          <p:nvPr/>
        </p:nvGrpSpPr>
        <p:grpSpPr>
          <a:xfrm rot="5400000">
            <a:off x="5097265" y="1233849"/>
            <a:ext cx="2819484" cy="2747508"/>
            <a:chOff x="5708850" y="3417450"/>
            <a:chExt cx="2931161" cy="2815646"/>
          </a:xfrm>
        </p:grpSpPr>
        <p:sp>
          <p:nvSpPr>
            <p:cNvPr id="154" name="Google Shape;154;p20"/>
            <p:cNvSpPr/>
            <p:nvPr/>
          </p:nvSpPr>
          <p:spPr>
            <a:xfrm>
              <a:off x="6102011" y="3942011"/>
              <a:ext cx="2283300" cy="22833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0"/>
            <p:cNvSpPr/>
            <p:nvPr/>
          </p:nvSpPr>
          <p:spPr>
            <a:xfrm>
              <a:off x="8516561" y="3942000"/>
              <a:ext cx="123450" cy="2275725"/>
            </a:xfrm>
            <a:custGeom>
              <a:rect b="b" l="l" r="r" t="t"/>
              <a:pathLst>
                <a:path extrusionOk="0" h="91029" w="4938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"/>
              <a:headEnd len="med" w="med" type="none"/>
              <a:tailEnd len="med" w="med" type="none"/>
            </a:ln>
          </p:spPr>
        </p:sp>
        <p:sp>
          <p:nvSpPr>
            <p:cNvPr id="156" name="Google Shape;156;p20"/>
            <p:cNvSpPr/>
            <p:nvPr/>
          </p:nvSpPr>
          <p:spPr>
            <a:xfrm rot="-5400000">
              <a:off x="7180125" y="2605525"/>
              <a:ext cx="123450" cy="2275725"/>
            </a:xfrm>
            <a:custGeom>
              <a:rect b="b" l="l" r="r" t="t"/>
              <a:pathLst>
                <a:path extrusionOk="0" h="91029" w="4938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"/>
              <a:headEnd len="med" w="med" type="none"/>
              <a:tailEnd len="med" w="med" type="none"/>
            </a:ln>
          </p:spPr>
        </p:sp>
        <p:sp>
          <p:nvSpPr>
            <p:cNvPr id="157" name="Google Shape;157;p20"/>
            <p:cNvSpPr/>
            <p:nvPr/>
          </p:nvSpPr>
          <p:spPr>
            <a:xfrm rot="-5400000">
              <a:off x="5708850" y="3417450"/>
              <a:ext cx="1326900" cy="13269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sm" w="sm" type="triangle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8" name="Google Shape;158;p20"/>
            <p:cNvCxnSpPr/>
            <p:nvPr/>
          </p:nvCxnSpPr>
          <p:spPr>
            <a:xfrm>
              <a:off x="6109725" y="3957425"/>
              <a:ext cx="2268000" cy="22680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59" name="Google Shape;159;p20"/>
            <p:cNvCxnSpPr/>
            <p:nvPr/>
          </p:nvCxnSpPr>
          <p:spPr>
            <a:xfrm flipH="1">
              <a:off x="6102050" y="3941996"/>
              <a:ext cx="2291100" cy="22911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60" name="Google Shape;160;p20"/>
            <p:cNvCxnSpPr/>
            <p:nvPr/>
          </p:nvCxnSpPr>
          <p:spPr>
            <a:xfrm>
              <a:off x="5978575" y="3949725"/>
              <a:ext cx="0" cy="228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triangle"/>
              <a:tailEnd len="sm" w="sm" type="triangle"/>
            </a:ln>
          </p:spPr>
        </p:cxnSp>
      </p:grpSp>
      <p:pic>
        <p:nvPicPr>
          <p:cNvPr descr="coffee.jpg" id="161" name="Google Shape;16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5975" y="1678800"/>
            <a:ext cx="2011519" cy="2011538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type="title"/>
          </p:nvPr>
        </p:nvSpPr>
        <p:spPr>
          <a:xfrm>
            <a:off x="2127150" y="427136"/>
            <a:ext cx="4889700" cy="13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Want big impact?</a:t>
            </a:r>
            <a:endParaRPr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</a:rPr>
              <a:t>USE BIG IMAGE</a:t>
            </a:r>
            <a:endParaRPr b="1" sz="3600"/>
          </a:p>
        </p:txBody>
      </p:sp>
      <p:sp>
        <p:nvSpPr>
          <p:cNvPr id="168" name="Google Shape;168;p21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3211244" y="1435375"/>
            <a:ext cx="2684100" cy="27159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Gray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175" name="Google Shape;175;p22"/>
          <p:cNvSpPr/>
          <p:nvPr/>
        </p:nvSpPr>
        <p:spPr>
          <a:xfrm>
            <a:off x="790175" y="1435375"/>
            <a:ext cx="2684100" cy="27159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White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176" name="Google Shape;176;p22"/>
          <p:cNvSpPr/>
          <p:nvPr/>
        </p:nvSpPr>
        <p:spPr>
          <a:xfrm>
            <a:off x="5669849" y="1435375"/>
            <a:ext cx="2684100" cy="27159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Black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177" name="Google Shape;177;p22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83" name="Google Shape;183;p23"/>
          <p:cNvGraphicFramePr/>
          <p:nvPr/>
        </p:nvGraphicFramePr>
        <p:xfrm>
          <a:off x="518800" y="14704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{FC55EEA4-988B-492D-99E5-9B07CBB69424}</a:tableStyleId>
              </a:tblPr>
              <a:tblGrid>
                <a:gridCol w="2030650"/>
                <a:gridCol w="2030650"/>
                <a:gridCol w="2030650"/>
                <a:gridCol w="2030650"/>
              </a:tblGrid>
              <a:tr h="579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C</a:t>
                      </a:r>
                      <a:endParaRPr sz="1100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</a:tr>
              <a:tr h="579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Yellow</a:t>
                      </a:r>
                      <a:endParaRPr sz="1100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10</a:t>
                      </a:r>
                      <a:endParaRPr b="1" sz="1800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20</a:t>
                      </a:r>
                      <a:endParaRPr b="1" sz="1800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7</a:t>
                      </a:r>
                      <a:endParaRPr b="1" sz="1800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</a:tr>
              <a:tr h="579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Blue</a:t>
                      </a:r>
                      <a:endParaRPr sz="1100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30</a:t>
                      </a:r>
                      <a:endParaRPr b="1" sz="1800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15</a:t>
                      </a:r>
                      <a:endParaRPr b="1" sz="1800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10</a:t>
                      </a:r>
                      <a:endParaRPr b="1" sz="1800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</a:tr>
              <a:tr h="579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Orange</a:t>
                      </a:r>
                      <a:endParaRPr sz="1100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5</a:t>
                      </a:r>
                      <a:endParaRPr b="1" sz="1800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24</a:t>
                      </a:r>
                      <a:endParaRPr b="1" sz="1800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16</a:t>
                      </a:r>
                      <a:endParaRPr b="1" sz="1800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84" name="Google Shape;184;p23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/>
          <p:nvPr/>
        </p:nvSpPr>
        <p:spPr>
          <a:xfrm>
            <a:off x="514725" y="942584"/>
            <a:ext cx="8171736" cy="3892835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>
              <a:alpha val="14620"/>
            </a:srgbClr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4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2023575" y="1732500"/>
            <a:ext cx="8451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FFFFFF"/>
          </a:solidFill>
          <a:ln cap="flat" cmpd="sng" w="9525">
            <a:solidFill>
              <a:srgbClr val="0B539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sine"/>
                <a:ea typeface="Cousine"/>
                <a:cs typeface="Cousine"/>
                <a:sym typeface="Cousine"/>
              </a:rPr>
              <a:t>our office</a:t>
            </a:r>
            <a:endParaRPr sz="800">
              <a:latin typeface="Cousine"/>
              <a:ea typeface="Cousine"/>
              <a:cs typeface="Cousine"/>
              <a:sym typeface="Cousine"/>
            </a:endParaRPr>
          </a:p>
        </p:txBody>
      </p:sp>
      <p:grpSp>
        <p:nvGrpSpPr>
          <p:cNvPr id="192" name="Google Shape;192;p24"/>
          <p:cNvGrpSpPr/>
          <p:nvPr/>
        </p:nvGrpSpPr>
        <p:grpSpPr>
          <a:xfrm>
            <a:off x="1185760" y="2164182"/>
            <a:ext cx="212382" cy="205425"/>
            <a:chOff x="1021237" y="2689350"/>
            <a:chExt cx="273900" cy="273900"/>
          </a:xfrm>
        </p:grpSpPr>
        <p:sp>
          <p:nvSpPr>
            <p:cNvPr id="193" name="Google Shape;193;p24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5" name="Google Shape;195;p24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" name="Google Shape;196;p24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7" name="Google Shape;197;p24"/>
          <p:cNvGrpSpPr/>
          <p:nvPr/>
        </p:nvGrpSpPr>
        <p:grpSpPr>
          <a:xfrm>
            <a:off x="2762886" y="3783299"/>
            <a:ext cx="212382" cy="205425"/>
            <a:chOff x="1021237" y="2689350"/>
            <a:chExt cx="273900" cy="273900"/>
          </a:xfrm>
        </p:grpSpPr>
        <p:sp>
          <p:nvSpPr>
            <p:cNvPr id="198" name="Google Shape;198;p24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0" name="Google Shape;200;p24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" name="Google Shape;201;p24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2" name="Google Shape;202;p24"/>
          <p:cNvGrpSpPr/>
          <p:nvPr/>
        </p:nvGrpSpPr>
        <p:grpSpPr>
          <a:xfrm>
            <a:off x="3869475" y="1935000"/>
            <a:ext cx="212382" cy="205425"/>
            <a:chOff x="1021237" y="2689350"/>
            <a:chExt cx="273900" cy="273900"/>
          </a:xfrm>
        </p:grpSpPr>
        <p:sp>
          <p:nvSpPr>
            <p:cNvPr id="203" name="Google Shape;203;p24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5" name="Google Shape;205;p24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" name="Google Shape;206;p24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7" name="Google Shape;207;p24"/>
          <p:cNvGrpSpPr/>
          <p:nvPr/>
        </p:nvGrpSpPr>
        <p:grpSpPr>
          <a:xfrm>
            <a:off x="4550802" y="4048943"/>
            <a:ext cx="212382" cy="205425"/>
            <a:chOff x="1021237" y="2689350"/>
            <a:chExt cx="273900" cy="273900"/>
          </a:xfrm>
        </p:grpSpPr>
        <p:sp>
          <p:nvSpPr>
            <p:cNvPr id="208" name="Google Shape;208;p24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0" name="Google Shape;210;p24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" name="Google Shape;211;p24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2" name="Google Shape;212;p24"/>
          <p:cNvGrpSpPr/>
          <p:nvPr/>
        </p:nvGrpSpPr>
        <p:grpSpPr>
          <a:xfrm>
            <a:off x="6762975" y="2421108"/>
            <a:ext cx="212382" cy="205425"/>
            <a:chOff x="1021237" y="2689350"/>
            <a:chExt cx="273900" cy="273900"/>
          </a:xfrm>
        </p:grpSpPr>
        <p:sp>
          <p:nvSpPr>
            <p:cNvPr id="213" name="Google Shape;213;p24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5" name="Google Shape;215;p24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" name="Google Shape;216;p24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7" name="Google Shape;217;p24"/>
          <p:cNvGrpSpPr/>
          <p:nvPr/>
        </p:nvGrpSpPr>
        <p:grpSpPr>
          <a:xfrm>
            <a:off x="7425543" y="4137100"/>
            <a:ext cx="212382" cy="205425"/>
            <a:chOff x="1021237" y="2689350"/>
            <a:chExt cx="273900" cy="273900"/>
          </a:xfrm>
        </p:grpSpPr>
        <p:sp>
          <p:nvSpPr>
            <p:cNvPr id="218" name="Google Shape;218;p24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0" name="Google Shape;220;p24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" name="Google Shape;221;p24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2" name="Google Shape;222;p24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"/>
          <p:cNvSpPr txBox="1"/>
          <p:nvPr>
            <p:ph idx="4294967295" type="subTitle"/>
          </p:nvPr>
        </p:nvSpPr>
        <p:spPr>
          <a:xfrm>
            <a:off x="1408950" y="3411563"/>
            <a:ext cx="632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Whoa! That’s a big number, aren’t you proud?</a:t>
            </a:r>
            <a:endParaRPr sz="1800"/>
          </a:p>
        </p:txBody>
      </p:sp>
      <p:grpSp>
        <p:nvGrpSpPr>
          <p:cNvPr id="228" name="Google Shape;228;p25"/>
          <p:cNvGrpSpPr/>
          <p:nvPr/>
        </p:nvGrpSpPr>
        <p:grpSpPr>
          <a:xfrm>
            <a:off x="1361785" y="1230126"/>
            <a:ext cx="6084996" cy="2166506"/>
            <a:chOff x="744219" y="1064075"/>
            <a:chExt cx="7015214" cy="2888675"/>
          </a:xfrm>
        </p:grpSpPr>
        <p:sp>
          <p:nvSpPr>
            <p:cNvPr id="229" name="Google Shape;229;p25"/>
            <p:cNvSpPr/>
            <p:nvPr/>
          </p:nvSpPr>
          <p:spPr>
            <a:xfrm>
              <a:off x="1361592" y="1665508"/>
              <a:ext cx="6099300" cy="22833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5"/>
            <p:cNvSpPr/>
            <p:nvPr/>
          </p:nvSpPr>
          <p:spPr>
            <a:xfrm>
              <a:off x="7623181" y="1661600"/>
              <a:ext cx="136252" cy="2275725"/>
            </a:xfrm>
            <a:custGeom>
              <a:rect b="b" l="l" r="r" t="t"/>
              <a:pathLst>
                <a:path extrusionOk="0" h="91029" w="4938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"/>
              <a:headEnd len="med" w="med" type="none"/>
              <a:tailEnd len="med" w="med" type="none"/>
            </a:ln>
          </p:spPr>
        </p:sp>
        <p:sp>
          <p:nvSpPr>
            <p:cNvPr id="231" name="Google Shape;231;p25"/>
            <p:cNvSpPr/>
            <p:nvPr/>
          </p:nvSpPr>
          <p:spPr>
            <a:xfrm rot="-5400000">
              <a:off x="4334136" y="-1576459"/>
              <a:ext cx="123450" cy="6078917"/>
            </a:xfrm>
            <a:custGeom>
              <a:rect b="b" l="l" r="r" t="t"/>
              <a:pathLst>
                <a:path extrusionOk="0" h="91029" w="4938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"/>
              <a:headEnd len="med" w="med" type="none"/>
              <a:tailEnd len="med" w="med" type="none"/>
            </a:ln>
          </p:spPr>
        </p:sp>
        <p:sp>
          <p:nvSpPr>
            <p:cNvPr id="232" name="Google Shape;232;p25"/>
            <p:cNvSpPr/>
            <p:nvPr/>
          </p:nvSpPr>
          <p:spPr>
            <a:xfrm rot="-5400000">
              <a:off x="744219" y="1064075"/>
              <a:ext cx="1326900" cy="13269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sm" w="sm" type="triangle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3" name="Google Shape;233;p25"/>
            <p:cNvCxnSpPr/>
            <p:nvPr/>
          </p:nvCxnSpPr>
          <p:spPr>
            <a:xfrm flipH="1">
              <a:off x="6922735" y="1661528"/>
              <a:ext cx="548700" cy="2190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34" name="Google Shape;234;p25"/>
            <p:cNvCxnSpPr/>
            <p:nvPr/>
          </p:nvCxnSpPr>
          <p:spPr>
            <a:xfrm>
              <a:off x="1021397" y="1669336"/>
              <a:ext cx="0" cy="228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triangle"/>
              <a:tailEnd len="sm" w="sm" type="triangle"/>
            </a:ln>
          </p:spPr>
        </p:cxnSp>
        <p:cxnSp>
          <p:nvCxnSpPr>
            <p:cNvPr id="235" name="Google Shape;235;p25"/>
            <p:cNvCxnSpPr/>
            <p:nvPr/>
          </p:nvCxnSpPr>
          <p:spPr>
            <a:xfrm flipH="1">
              <a:off x="1350875" y="3761350"/>
              <a:ext cx="529800" cy="1914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36" name="Google Shape;236;p25"/>
            <p:cNvCxnSpPr/>
            <p:nvPr/>
          </p:nvCxnSpPr>
          <p:spPr>
            <a:xfrm>
              <a:off x="6941635" y="3761350"/>
              <a:ext cx="529800" cy="1914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25"/>
            <p:cNvCxnSpPr/>
            <p:nvPr/>
          </p:nvCxnSpPr>
          <p:spPr>
            <a:xfrm>
              <a:off x="1350875" y="1661528"/>
              <a:ext cx="548700" cy="2190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238" name="Google Shape;238;p25"/>
          <p:cNvSpPr txBox="1"/>
          <p:nvPr>
            <p:ph idx="4294967295" type="ctrTitle"/>
          </p:nvPr>
        </p:nvSpPr>
        <p:spPr>
          <a:xfrm>
            <a:off x="685800" y="186301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/>
              <a:t>89</a:t>
            </a:r>
            <a:r>
              <a:rPr b="1" lang="en" sz="4000"/>
              <a:t>,</a:t>
            </a:r>
            <a:r>
              <a:rPr b="1" lang="en" sz="7200"/>
              <a:t>526</a:t>
            </a:r>
            <a:r>
              <a:rPr b="1" lang="en" sz="4000">
                <a:solidFill>
                  <a:schemeClr val="lt1"/>
                </a:solidFill>
              </a:rPr>
              <a:t>,</a:t>
            </a:r>
            <a:r>
              <a:rPr b="1" lang="en" sz="7200"/>
              <a:t>124</a:t>
            </a:r>
            <a:endParaRPr b="1" sz="7200"/>
          </a:p>
        </p:txBody>
      </p:sp>
      <p:sp>
        <p:nvSpPr>
          <p:cNvPr id="239" name="Google Shape;239;p25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 txBox="1"/>
          <p:nvPr>
            <p:ph idx="4294967295" type="ctrTitle"/>
          </p:nvPr>
        </p:nvSpPr>
        <p:spPr>
          <a:xfrm>
            <a:off x="1037625" y="234169"/>
            <a:ext cx="70932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89,526,124$</a:t>
            </a:r>
            <a:endParaRPr b="1" sz="6000"/>
          </a:p>
        </p:txBody>
      </p:sp>
      <p:sp>
        <p:nvSpPr>
          <p:cNvPr id="245" name="Google Shape;245;p26"/>
          <p:cNvSpPr txBox="1"/>
          <p:nvPr>
            <p:ph idx="4294967295" type="subTitle"/>
          </p:nvPr>
        </p:nvSpPr>
        <p:spPr>
          <a:xfrm>
            <a:off x="1037625" y="1054629"/>
            <a:ext cx="70932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46" name="Google Shape;246;p26"/>
          <p:cNvSpPr txBox="1"/>
          <p:nvPr>
            <p:ph idx="4294967295" type="ctrTitle"/>
          </p:nvPr>
        </p:nvSpPr>
        <p:spPr>
          <a:xfrm>
            <a:off x="1037625" y="3467403"/>
            <a:ext cx="70932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100%</a:t>
            </a:r>
            <a:endParaRPr b="1" sz="6000"/>
          </a:p>
        </p:txBody>
      </p:sp>
      <p:sp>
        <p:nvSpPr>
          <p:cNvPr id="247" name="Google Shape;247;p26"/>
          <p:cNvSpPr txBox="1"/>
          <p:nvPr>
            <p:ph idx="4294967295" type="subTitle"/>
          </p:nvPr>
        </p:nvSpPr>
        <p:spPr>
          <a:xfrm>
            <a:off x="1037625" y="4287863"/>
            <a:ext cx="70932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48" name="Google Shape;248;p26"/>
          <p:cNvSpPr txBox="1"/>
          <p:nvPr>
            <p:ph idx="4294967295" type="ctrTitle"/>
          </p:nvPr>
        </p:nvSpPr>
        <p:spPr>
          <a:xfrm>
            <a:off x="1037625" y="1834371"/>
            <a:ext cx="70932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185,244 users</a:t>
            </a:r>
            <a:endParaRPr b="1" sz="6000"/>
          </a:p>
        </p:txBody>
      </p:sp>
      <p:sp>
        <p:nvSpPr>
          <p:cNvPr id="249" name="Google Shape;249;p26"/>
          <p:cNvSpPr txBox="1"/>
          <p:nvPr>
            <p:ph idx="4294967295" type="subTitle"/>
          </p:nvPr>
        </p:nvSpPr>
        <p:spPr>
          <a:xfrm>
            <a:off x="1037625" y="2654830"/>
            <a:ext cx="70932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cxnSp>
        <p:nvCxnSpPr>
          <p:cNvPr id="250" name="Google Shape;250;p26"/>
          <p:cNvCxnSpPr/>
          <p:nvPr/>
        </p:nvCxnSpPr>
        <p:spPr>
          <a:xfrm>
            <a:off x="1037625" y="3393742"/>
            <a:ext cx="7093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26"/>
          <p:cNvCxnSpPr/>
          <p:nvPr/>
        </p:nvCxnSpPr>
        <p:spPr>
          <a:xfrm>
            <a:off x="1037625" y="1749767"/>
            <a:ext cx="7093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52" name="Google Shape;252;p26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58" name="Google Shape;258;p27"/>
          <p:cNvSpPr txBox="1"/>
          <p:nvPr/>
        </p:nvSpPr>
        <p:spPr>
          <a:xfrm>
            <a:off x="2699550" y="2678138"/>
            <a:ext cx="3744900" cy="583800"/>
          </a:xfrm>
          <a:prstGeom prst="rect">
            <a:avLst/>
          </a:prstGeom>
          <a:noFill/>
          <a:ln cap="rnd" cmpd="sng" w="19050">
            <a:solidFill>
              <a:srgbClr val="FFFFFF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second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259" name="Google Shape;259;p27"/>
          <p:cNvSpPr txBox="1"/>
          <p:nvPr/>
        </p:nvSpPr>
        <p:spPr>
          <a:xfrm>
            <a:off x="2699550" y="4078313"/>
            <a:ext cx="3744900" cy="583800"/>
          </a:xfrm>
          <a:prstGeom prst="rect">
            <a:avLst/>
          </a:pr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last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260" name="Google Shape;260;p27"/>
          <p:cNvCxnSpPr>
            <a:stCxn id="261" idx="2"/>
            <a:endCxn id="258" idx="0"/>
          </p:cNvCxnSpPr>
          <p:nvPr/>
        </p:nvCxnSpPr>
        <p:spPr>
          <a:xfrm>
            <a:off x="4572000" y="1861763"/>
            <a:ext cx="0" cy="816300"/>
          </a:xfrm>
          <a:prstGeom prst="straightConnector1">
            <a:avLst/>
          </a:prstGeom>
          <a:noFill/>
          <a:ln cap="rnd" cmpd="sng" w="9525">
            <a:solidFill>
              <a:srgbClr val="FFFFFF"/>
            </a:solidFill>
            <a:prstDash val="solid"/>
            <a:round/>
            <a:headEnd len="lg" w="lg" type="oval"/>
            <a:tailEnd len="lg" w="lg" type="triangle"/>
          </a:ln>
        </p:spPr>
      </p:cxnSp>
      <p:cxnSp>
        <p:nvCxnSpPr>
          <p:cNvPr id="262" name="Google Shape;262;p27"/>
          <p:cNvCxnSpPr>
            <a:stCxn id="258" idx="2"/>
            <a:endCxn id="259" idx="0"/>
          </p:cNvCxnSpPr>
          <p:nvPr/>
        </p:nvCxnSpPr>
        <p:spPr>
          <a:xfrm>
            <a:off x="4572000" y="3261938"/>
            <a:ext cx="0" cy="816300"/>
          </a:xfrm>
          <a:prstGeom prst="straightConnector1">
            <a:avLst/>
          </a:prstGeom>
          <a:noFill/>
          <a:ln cap="rnd" cmpd="sng" w="9525">
            <a:solidFill>
              <a:srgbClr val="FFFFFF"/>
            </a:solidFill>
            <a:prstDash val="solid"/>
            <a:round/>
            <a:headEnd len="lg" w="lg" type="oval"/>
            <a:tailEnd len="lg" w="lg" type="triangle"/>
          </a:ln>
        </p:spPr>
      </p:cxnSp>
      <p:sp>
        <p:nvSpPr>
          <p:cNvPr id="261" name="Google Shape;261;p27"/>
          <p:cNvSpPr txBox="1"/>
          <p:nvPr/>
        </p:nvSpPr>
        <p:spPr>
          <a:xfrm>
            <a:off x="2699550" y="1277963"/>
            <a:ext cx="3744900" cy="583800"/>
          </a:xfrm>
          <a:prstGeom prst="rect">
            <a:avLst/>
          </a:prstGeom>
          <a:noFill/>
          <a:ln cap="rnd" cmpd="sng" w="19050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first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263" name="Google Shape;263;p27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69" name="Google Shape;269;p28"/>
          <p:cNvSpPr txBox="1"/>
          <p:nvPr>
            <p:ph idx="1" type="body"/>
          </p:nvPr>
        </p:nvSpPr>
        <p:spPr>
          <a:xfrm>
            <a:off x="457200" y="1422964"/>
            <a:ext cx="2631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70" name="Google Shape;270;p28"/>
          <p:cNvSpPr txBox="1"/>
          <p:nvPr>
            <p:ph idx="2" type="body"/>
          </p:nvPr>
        </p:nvSpPr>
        <p:spPr>
          <a:xfrm>
            <a:off x="3223964" y="1422964"/>
            <a:ext cx="2631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71" name="Google Shape;271;p28"/>
          <p:cNvSpPr txBox="1"/>
          <p:nvPr>
            <p:ph idx="3" type="body"/>
          </p:nvPr>
        </p:nvSpPr>
        <p:spPr>
          <a:xfrm>
            <a:off x="5990727" y="1422964"/>
            <a:ext cx="2631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72" name="Google Shape;272;p28"/>
          <p:cNvSpPr txBox="1"/>
          <p:nvPr>
            <p:ph idx="1" type="body"/>
          </p:nvPr>
        </p:nvSpPr>
        <p:spPr>
          <a:xfrm>
            <a:off x="457200" y="3423921"/>
            <a:ext cx="2631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73" name="Google Shape;273;p28"/>
          <p:cNvSpPr txBox="1"/>
          <p:nvPr>
            <p:ph idx="2" type="body"/>
          </p:nvPr>
        </p:nvSpPr>
        <p:spPr>
          <a:xfrm>
            <a:off x="3223964" y="3423921"/>
            <a:ext cx="2631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74" name="Google Shape;274;p28"/>
          <p:cNvSpPr txBox="1"/>
          <p:nvPr>
            <p:ph idx="3" type="body"/>
          </p:nvPr>
        </p:nvSpPr>
        <p:spPr>
          <a:xfrm>
            <a:off x="5990727" y="3423921"/>
            <a:ext cx="2631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75" name="Google Shape;275;p28"/>
          <p:cNvSpPr/>
          <p:nvPr/>
        </p:nvSpPr>
        <p:spPr>
          <a:xfrm>
            <a:off x="3347112" y="1095800"/>
            <a:ext cx="358382" cy="372767"/>
          </a:xfrm>
          <a:custGeom>
            <a:rect b="b" l="l" r="r" t="t"/>
            <a:pathLst>
              <a:path extrusionOk="0" h="18810" w="16279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8"/>
          <p:cNvSpPr/>
          <p:nvPr/>
        </p:nvSpPr>
        <p:spPr>
          <a:xfrm>
            <a:off x="512625" y="3124068"/>
            <a:ext cx="432837" cy="372292"/>
          </a:xfrm>
          <a:custGeom>
            <a:rect b="b" l="l" r="r" t="t"/>
            <a:pathLst>
              <a:path extrusionOk="0" h="18786" w="19661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8"/>
          <p:cNvSpPr/>
          <p:nvPr/>
        </p:nvSpPr>
        <p:spPr>
          <a:xfrm>
            <a:off x="537991" y="1095802"/>
            <a:ext cx="379274" cy="344805"/>
          </a:xfrm>
          <a:custGeom>
            <a:rect b="b" l="l" r="r" t="t"/>
            <a:pathLst>
              <a:path extrusionOk="0" h="17399" w="17228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8"/>
          <p:cNvSpPr/>
          <p:nvPr/>
        </p:nvSpPr>
        <p:spPr>
          <a:xfrm>
            <a:off x="3332652" y="3161991"/>
            <a:ext cx="387310" cy="344309"/>
          </a:xfrm>
          <a:custGeom>
            <a:rect b="b" l="l" r="r" t="t"/>
            <a:pathLst>
              <a:path extrusionOk="0" h="17374" w="17593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8"/>
          <p:cNvSpPr/>
          <p:nvPr/>
        </p:nvSpPr>
        <p:spPr>
          <a:xfrm>
            <a:off x="6107156" y="3129373"/>
            <a:ext cx="424823" cy="361689"/>
          </a:xfrm>
          <a:custGeom>
            <a:rect b="b" l="l" r="r" t="t"/>
            <a:pathLst>
              <a:path extrusionOk="0" h="18251" w="19297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8"/>
          <p:cNvSpPr/>
          <p:nvPr/>
        </p:nvSpPr>
        <p:spPr>
          <a:xfrm>
            <a:off x="6107143" y="1149565"/>
            <a:ext cx="400167" cy="265237"/>
          </a:xfrm>
          <a:custGeom>
            <a:rect b="b" l="l" r="r" t="t"/>
            <a:pathLst>
              <a:path extrusionOk="0" h="13384" w="18177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8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You can copy&amp;paste graphs from </a:t>
            </a:r>
            <a:r>
              <a:rPr lang="en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 Sheets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87" name="Google Shape;28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6675" y="114300"/>
            <a:ext cx="5150644" cy="4271963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9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71" name="Google Shape;71;p12"/>
          <p:cNvSpPr txBox="1"/>
          <p:nvPr/>
        </p:nvSpPr>
        <p:spPr>
          <a:xfrm>
            <a:off x="457200" y="983608"/>
            <a:ext cx="3776700" cy="16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EDIT IN GOOGLE SLIDES</a:t>
            </a:r>
            <a:endParaRPr sz="12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Click on the button under the presentation preview that says "Use as Google Slides Theme".</a:t>
            </a:r>
            <a:br>
              <a:rPr lang="en" sz="1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</a:br>
            <a:r>
              <a:rPr lang="en" sz="1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You will get a copy of this document on your Google Drive and will be able to edit, add or delete slides.</a:t>
            </a:r>
            <a:br>
              <a:rPr lang="en" sz="1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</a:br>
            <a:r>
              <a:rPr lang="en" sz="1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You have to be signed in to your Google account.</a:t>
            </a:r>
            <a:endParaRPr sz="12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72" name="Google Shape;72;p12"/>
          <p:cNvSpPr txBox="1"/>
          <p:nvPr/>
        </p:nvSpPr>
        <p:spPr>
          <a:xfrm>
            <a:off x="4744975" y="983608"/>
            <a:ext cx="3941700" cy="16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EDIT IN POWERPOINT®</a:t>
            </a:r>
            <a:endParaRPr sz="12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Click on the button under the presentation preview that says "Download as PowerPoint template". You will get a .pptx file that you can edit in PowerPoint.</a:t>
            </a:r>
            <a:endParaRPr sz="12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design slide</a:t>
            </a:r>
            <a:r>
              <a:rPr lang="en" sz="1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)</a:t>
            </a:r>
            <a:endParaRPr sz="12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73" name="Google Shape;73;p12"/>
          <p:cNvSpPr txBox="1"/>
          <p:nvPr/>
        </p:nvSpPr>
        <p:spPr>
          <a:xfrm>
            <a:off x="457200" y="3444583"/>
            <a:ext cx="82296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More info on how to use this template at </a:t>
            </a:r>
            <a:r>
              <a:rPr b="1" lang="en" sz="1200" u="sng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www.slidescarnival.com/help-use-presentation-template</a:t>
            </a:r>
            <a:endParaRPr b="1" sz="12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This template is free to use under </a:t>
            </a:r>
            <a:r>
              <a:rPr lang="en" sz="1200" u="sng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license</a:t>
            </a:r>
            <a:r>
              <a:rPr lang="en" sz="1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. </a:t>
            </a:r>
            <a:r>
              <a:rPr lang="en" sz="1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You can keep the Credits slide or mention SlidesCarnival and other resources used in a slide footer</a:t>
            </a:r>
            <a:r>
              <a:rPr lang="en" sz="1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.</a:t>
            </a:r>
            <a:endParaRPr sz="12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0"/>
          <p:cNvSpPr txBox="1"/>
          <p:nvPr>
            <p:ph idx="4294967295" type="body"/>
          </p:nvPr>
        </p:nvSpPr>
        <p:spPr>
          <a:xfrm>
            <a:off x="434050" y="745649"/>
            <a:ext cx="4101900" cy="34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MOBILE</a:t>
            </a:r>
            <a:r>
              <a:rPr b="1" lang="en"/>
              <a:t> PROJECT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294" name="Google Shape;294;p30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" name="Google Shape;295;p30"/>
          <p:cNvGrpSpPr/>
          <p:nvPr/>
        </p:nvGrpSpPr>
        <p:grpSpPr>
          <a:xfrm>
            <a:off x="5353200" y="373572"/>
            <a:ext cx="2119546" cy="4396359"/>
            <a:chOff x="5353200" y="373572"/>
            <a:chExt cx="2119546" cy="4396359"/>
          </a:xfrm>
        </p:grpSpPr>
        <p:sp>
          <p:nvSpPr>
            <p:cNvPr id="296" name="Google Shape;296;p30"/>
            <p:cNvSpPr/>
            <p:nvPr/>
          </p:nvSpPr>
          <p:spPr>
            <a:xfrm>
              <a:off x="5353200" y="373572"/>
              <a:ext cx="2119546" cy="4396359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>
                <a:alpha val="14620"/>
              </a:srgbClr>
            </a:solidFill>
            <a:ln cap="flat" cmpd="sng" w="9525">
              <a:solidFill>
                <a:srgbClr val="0B539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0"/>
            <p:cNvSpPr/>
            <p:nvPr/>
          </p:nvSpPr>
          <p:spPr>
            <a:xfrm>
              <a:off x="6200687" y="4493184"/>
              <a:ext cx="422999" cy="150972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FFFFFF">
                <a:alpha val="146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0"/>
            <p:cNvSpPr/>
            <p:nvPr/>
          </p:nvSpPr>
          <p:spPr>
            <a:xfrm>
              <a:off x="5739987" y="529223"/>
              <a:ext cx="83354" cy="83354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FFFFFF">
                <a:alpha val="146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0"/>
            <p:cNvSpPr/>
            <p:nvPr/>
          </p:nvSpPr>
          <p:spPr>
            <a:xfrm>
              <a:off x="6208555" y="538664"/>
              <a:ext cx="408837" cy="64493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FFFFFF">
                <a:alpha val="146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00" name="Google Shape;300;p30"/>
          <p:cNvPicPr preferRelativeResize="0"/>
          <p:nvPr/>
        </p:nvPicPr>
        <p:blipFill rotWithShape="1">
          <a:blip r:embed="rId3">
            <a:alphaModFix/>
          </a:blip>
          <a:srcRect b="23786" l="0" r="0" t="0"/>
          <a:stretch/>
        </p:blipFill>
        <p:spPr>
          <a:xfrm>
            <a:off x="5399525" y="756087"/>
            <a:ext cx="2025525" cy="363175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1"/>
          <p:cNvSpPr txBox="1"/>
          <p:nvPr>
            <p:ph idx="4294967295" type="body"/>
          </p:nvPr>
        </p:nvSpPr>
        <p:spPr>
          <a:xfrm>
            <a:off x="434050" y="745649"/>
            <a:ext cx="4101900" cy="34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TABLET PROJECT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06" name="Google Shape;306;p31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7" name="Google Shape;307;p31"/>
          <p:cNvGrpSpPr/>
          <p:nvPr/>
        </p:nvGrpSpPr>
        <p:grpSpPr>
          <a:xfrm>
            <a:off x="5011702" y="465959"/>
            <a:ext cx="2736410" cy="4222433"/>
            <a:chOff x="5011702" y="465959"/>
            <a:chExt cx="2736410" cy="4222433"/>
          </a:xfrm>
        </p:grpSpPr>
        <p:sp>
          <p:nvSpPr>
            <p:cNvPr id="308" name="Google Shape;308;p31"/>
            <p:cNvSpPr/>
            <p:nvPr/>
          </p:nvSpPr>
          <p:spPr>
            <a:xfrm>
              <a:off x="5011702" y="465959"/>
              <a:ext cx="2736410" cy="4222433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>
                <a:alpha val="14620"/>
              </a:srgbClr>
            </a:solidFill>
            <a:ln cap="flat" cmpd="sng" w="9525">
              <a:solidFill>
                <a:srgbClr val="0B539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6268155" y="4422593"/>
              <a:ext cx="225015" cy="144999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FFFFFF">
                <a:alpha val="146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6251531" y="633587"/>
              <a:ext cx="43826" cy="43806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FFFFFF">
                <a:alpha val="146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6340634" y="615452"/>
              <a:ext cx="80056" cy="80056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FFFFFF">
                <a:alpha val="146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12" name="Google Shape;31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288" y="839688"/>
            <a:ext cx="2597800" cy="3463726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2"/>
          <p:cNvSpPr txBox="1"/>
          <p:nvPr>
            <p:ph idx="4294967295" type="body"/>
          </p:nvPr>
        </p:nvSpPr>
        <p:spPr>
          <a:xfrm>
            <a:off x="410904" y="362950"/>
            <a:ext cx="3018000" cy="14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DESKTOP PROJECT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18" name="Google Shape;318;p32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9" name="Google Shape;319;p32"/>
          <p:cNvGrpSpPr/>
          <p:nvPr/>
        </p:nvGrpSpPr>
        <p:grpSpPr>
          <a:xfrm>
            <a:off x="3488300" y="1066711"/>
            <a:ext cx="5137914" cy="3010243"/>
            <a:chOff x="3488300" y="1066711"/>
            <a:chExt cx="5137914" cy="3010243"/>
          </a:xfrm>
        </p:grpSpPr>
        <p:sp>
          <p:nvSpPr>
            <p:cNvPr id="320" name="Google Shape;320;p32"/>
            <p:cNvSpPr/>
            <p:nvPr/>
          </p:nvSpPr>
          <p:spPr>
            <a:xfrm>
              <a:off x="3908466" y="1066711"/>
              <a:ext cx="4296005" cy="2875574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rgbClr val="FFFFFF">
                <a:alpha val="14620"/>
              </a:srgbClr>
            </a:solidFill>
            <a:ln cap="flat" cmpd="sng" w="9525">
              <a:solidFill>
                <a:srgbClr val="0B539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32"/>
            <p:cNvSpPr/>
            <p:nvPr/>
          </p:nvSpPr>
          <p:spPr>
            <a:xfrm>
              <a:off x="3488300" y="3997737"/>
              <a:ext cx="5137914" cy="79217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4620"/>
              </a:srgbClr>
            </a:solidFill>
            <a:ln cap="flat" cmpd="sng" w="9525">
              <a:solidFill>
                <a:srgbClr val="0B539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32"/>
            <p:cNvSpPr/>
            <p:nvPr/>
          </p:nvSpPr>
          <p:spPr>
            <a:xfrm>
              <a:off x="3488300" y="3934363"/>
              <a:ext cx="5137122" cy="63373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4620"/>
              </a:srgbClr>
            </a:solidFill>
            <a:ln cap="flat" cmpd="sng" w="9525">
              <a:solidFill>
                <a:srgbClr val="0B539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32"/>
            <p:cNvSpPr/>
            <p:nvPr/>
          </p:nvSpPr>
          <p:spPr>
            <a:xfrm>
              <a:off x="5676334" y="3934363"/>
              <a:ext cx="752334" cy="39608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24" name="Google Shape;324;p32"/>
          <p:cNvPicPr preferRelativeResize="0"/>
          <p:nvPr/>
        </p:nvPicPr>
        <p:blipFill rotWithShape="1">
          <a:blip r:embed="rId3">
            <a:alphaModFix/>
          </a:blip>
          <a:srcRect b="6620" l="0" r="0" t="0"/>
          <a:stretch/>
        </p:blipFill>
        <p:spPr>
          <a:xfrm>
            <a:off x="4061913" y="1232653"/>
            <a:ext cx="3993376" cy="253666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3"/>
          <p:cNvSpPr txBox="1"/>
          <p:nvPr>
            <p:ph idx="4294967295" type="ctrTitle"/>
          </p:nvPr>
        </p:nvSpPr>
        <p:spPr>
          <a:xfrm>
            <a:off x="878657" y="1440025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Thanks!</a:t>
            </a:r>
            <a:endParaRPr b="1" sz="6000"/>
          </a:p>
        </p:txBody>
      </p:sp>
      <p:sp>
        <p:nvSpPr>
          <p:cNvPr id="330" name="Google Shape;330;p33"/>
          <p:cNvSpPr txBox="1"/>
          <p:nvPr>
            <p:ph idx="4294967295" type="subTitle"/>
          </p:nvPr>
        </p:nvSpPr>
        <p:spPr>
          <a:xfrm>
            <a:off x="878657" y="2444295"/>
            <a:ext cx="6593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ANY QUESTIONS?</a:t>
            </a:r>
            <a:endParaRPr sz="3600"/>
          </a:p>
        </p:txBody>
      </p:sp>
      <p:sp>
        <p:nvSpPr>
          <p:cNvPr id="331" name="Google Shape;331;p33"/>
          <p:cNvSpPr txBox="1"/>
          <p:nvPr>
            <p:ph idx="4294967295" type="body"/>
          </p:nvPr>
        </p:nvSpPr>
        <p:spPr>
          <a:xfrm>
            <a:off x="909500" y="3160274"/>
            <a:ext cx="3711300" cy="9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find me at: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@username</a:t>
            </a:r>
            <a:br>
              <a:rPr lang="en" sz="1800"/>
            </a:br>
            <a:r>
              <a:rPr lang="en" sz="1800"/>
              <a:t>user@mail.me</a:t>
            </a:r>
            <a:endParaRPr sz="1800"/>
          </a:p>
        </p:txBody>
      </p:sp>
      <p:sp>
        <p:nvSpPr>
          <p:cNvPr id="332" name="Google Shape;332;p33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4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38" name="Google Shape;338;p34"/>
          <p:cNvSpPr txBox="1"/>
          <p:nvPr>
            <p:ph idx="1" type="body"/>
          </p:nvPr>
        </p:nvSpPr>
        <p:spPr>
          <a:xfrm>
            <a:off x="416579" y="1125000"/>
            <a:ext cx="8178900" cy="3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Special thanks to all the people who made and released these awesome resources for free: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</a:pPr>
            <a:r>
              <a:rPr lang="en" sz="1800">
                <a:solidFill>
                  <a:srgbClr val="FFFFFF"/>
                </a:solidFill>
              </a:rPr>
              <a:t>Presentation template by </a:t>
            </a:r>
            <a:r>
              <a:rPr lang="en" sz="1800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SlidesCarnival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</a:pPr>
            <a:r>
              <a:rPr lang="en" sz="1800">
                <a:solidFill>
                  <a:srgbClr val="FFFFFF"/>
                </a:solidFill>
              </a:rPr>
              <a:t>Photographs by </a:t>
            </a:r>
            <a:r>
              <a:rPr lang="en" sz="1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Unsplash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39" name="Google Shape;339;p34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5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45" name="Google Shape;345;p35"/>
          <p:cNvSpPr txBox="1"/>
          <p:nvPr>
            <p:ph idx="1" type="body"/>
          </p:nvPr>
        </p:nvSpPr>
        <p:spPr>
          <a:xfrm>
            <a:off x="457200" y="1200150"/>
            <a:ext cx="8229600" cy="26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This presentations uses the following typographies: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▪"/>
            </a:pPr>
            <a:r>
              <a:rPr lang="en" sz="1600">
                <a:solidFill>
                  <a:srgbClr val="FFFFFF"/>
                </a:solidFill>
              </a:rPr>
              <a:t>Titles &amp; Body copy: </a:t>
            </a:r>
            <a:r>
              <a:rPr b="1" lang="en" sz="1600">
                <a:solidFill>
                  <a:srgbClr val="FFFFFF"/>
                </a:solidFill>
              </a:rPr>
              <a:t>Cousine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Download for free at</a:t>
            </a:r>
            <a:r>
              <a:rPr lang="en" sz="1600">
                <a:solidFill>
                  <a:srgbClr val="FFFFFF"/>
                </a:solidFill>
              </a:rPr>
              <a:t>: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https://www.fontsquirrel.com/fonts/cousine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346" name="Google Shape;346;p35"/>
          <p:cNvSpPr txBox="1"/>
          <p:nvPr/>
        </p:nvSpPr>
        <p:spPr>
          <a:xfrm>
            <a:off x="392475" y="4438350"/>
            <a:ext cx="85242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47" name="Google Shape;347;p35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6"/>
          <p:cNvSpPr txBox="1"/>
          <p:nvPr>
            <p:ph type="ctrTitle"/>
          </p:nvPr>
        </p:nvSpPr>
        <p:spPr>
          <a:xfrm>
            <a:off x="921200" y="1280606"/>
            <a:ext cx="7205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3"/>
                </a:solidFill>
              </a:rPr>
              <a:t>2</a:t>
            </a:r>
            <a:br>
              <a:rPr lang="en"/>
            </a:br>
            <a:r>
              <a:rPr lang="en"/>
              <a:t>EXTRA RESOURCES</a:t>
            </a:r>
            <a:endParaRPr/>
          </a:p>
        </p:txBody>
      </p:sp>
      <p:sp>
        <p:nvSpPr>
          <p:cNvPr id="353" name="Google Shape;353;p36"/>
          <p:cNvSpPr txBox="1"/>
          <p:nvPr>
            <p:ph idx="1" type="subTitle"/>
          </p:nvPr>
        </p:nvSpPr>
        <p:spPr>
          <a:xfrm>
            <a:off x="4698564" y="3108819"/>
            <a:ext cx="354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  <p:sp>
        <p:nvSpPr>
          <p:cNvPr id="354" name="Google Shape;354;p36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7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360" name="Google Shape;360;p37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Google Shape;361;p37"/>
          <p:cNvSpPr/>
          <p:nvPr/>
        </p:nvSpPr>
        <p:spPr>
          <a:xfrm>
            <a:off x="7735208" y="24511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Cousine"/>
                <a:ea typeface="Cousine"/>
                <a:cs typeface="Cousine"/>
                <a:sym typeface="Cousine"/>
              </a:rPr>
              <a:t>DEC</a:t>
            </a:r>
            <a:endParaRPr sz="1000">
              <a:solidFill>
                <a:schemeClr val="accen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62" name="Google Shape;362;p37"/>
          <p:cNvSpPr/>
          <p:nvPr/>
        </p:nvSpPr>
        <p:spPr>
          <a:xfrm>
            <a:off x="7075124" y="24511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Cousine"/>
                <a:ea typeface="Cousine"/>
                <a:cs typeface="Cousine"/>
                <a:sym typeface="Cousine"/>
              </a:rPr>
              <a:t>NOV</a:t>
            </a:r>
            <a:endParaRPr sz="1000">
              <a:solidFill>
                <a:schemeClr val="accen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63" name="Google Shape;363;p37"/>
          <p:cNvSpPr/>
          <p:nvPr/>
        </p:nvSpPr>
        <p:spPr>
          <a:xfrm>
            <a:off x="6415040" y="24511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Cousine"/>
                <a:ea typeface="Cousine"/>
                <a:cs typeface="Cousine"/>
                <a:sym typeface="Cousine"/>
              </a:rPr>
              <a:t>OCT</a:t>
            </a:r>
            <a:endParaRPr sz="1000">
              <a:solidFill>
                <a:schemeClr val="accen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64" name="Google Shape;364;p37"/>
          <p:cNvSpPr/>
          <p:nvPr/>
        </p:nvSpPr>
        <p:spPr>
          <a:xfrm>
            <a:off x="5754956" y="24511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SEP</a:t>
            </a:r>
            <a:endParaRPr sz="10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65" name="Google Shape;365;p37"/>
          <p:cNvSpPr/>
          <p:nvPr/>
        </p:nvSpPr>
        <p:spPr>
          <a:xfrm>
            <a:off x="5094872" y="24511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AUG</a:t>
            </a:r>
            <a:endParaRPr sz="10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66" name="Google Shape;366;p37"/>
          <p:cNvSpPr/>
          <p:nvPr/>
        </p:nvSpPr>
        <p:spPr>
          <a:xfrm>
            <a:off x="4434788" y="24511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JUL</a:t>
            </a:r>
            <a:endParaRPr sz="10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67" name="Google Shape;367;p37"/>
          <p:cNvSpPr/>
          <p:nvPr/>
        </p:nvSpPr>
        <p:spPr>
          <a:xfrm>
            <a:off x="3774704" y="24511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JUN</a:t>
            </a:r>
            <a:endParaRPr sz="10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68" name="Google Shape;368;p37"/>
          <p:cNvSpPr/>
          <p:nvPr/>
        </p:nvSpPr>
        <p:spPr>
          <a:xfrm>
            <a:off x="3114619" y="24511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MAY</a:t>
            </a:r>
            <a:endParaRPr sz="10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69" name="Google Shape;369;p37"/>
          <p:cNvSpPr/>
          <p:nvPr/>
        </p:nvSpPr>
        <p:spPr>
          <a:xfrm>
            <a:off x="2454535" y="24511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APR</a:t>
            </a:r>
            <a:endParaRPr sz="10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70" name="Google Shape;370;p37"/>
          <p:cNvSpPr/>
          <p:nvPr/>
        </p:nvSpPr>
        <p:spPr>
          <a:xfrm>
            <a:off x="1794451" y="24511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MAR</a:t>
            </a:r>
            <a:endParaRPr sz="10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71" name="Google Shape;371;p37"/>
          <p:cNvSpPr/>
          <p:nvPr/>
        </p:nvSpPr>
        <p:spPr>
          <a:xfrm>
            <a:off x="1134367" y="24511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FEB</a:t>
            </a:r>
            <a:endParaRPr sz="10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72" name="Google Shape;372;p37"/>
          <p:cNvSpPr/>
          <p:nvPr/>
        </p:nvSpPr>
        <p:spPr>
          <a:xfrm>
            <a:off x="474283" y="24511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JAN</a:t>
            </a:r>
            <a:endParaRPr sz="10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73" name="Google Shape;373;p37"/>
          <p:cNvSpPr/>
          <p:nvPr/>
        </p:nvSpPr>
        <p:spPr>
          <a:xfrm>
            <a:off x="0" y="2451150"/>
            <a:ext cx="637200" cy="393600"/>
          </a:xfrm>
          <a:prstGeom prst="homePlate">
            <a:avLst>
              <a:gd fmla="val 32030" name="adj"/>
            </a:avLst>
          </a:prstGeom>
          <a:solidFill>
            <a:schemeClr val="l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374" name="Google Shape;374;p37"/>
          <p:cNvCxnSpPr/>
          <p:nvPr/>
        </p:nvCxnSpPr>
        <p:spPr>
          <a:xfrm rot="10800000">
            <a:off x="768923" y="19771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75" name="Google Shape;375;p37"/>
          <p:cNvSpPr txBox="1"/>
          <p:nvPr/>
        </p:nvSpPr>
        <p:spPr>
          <a:xfrm>
            <a:off x="727900" y="1346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376" name="Google Shape;376;p37"/>
          <p:cNvCxnSpPr/>
          <p:nvPr/>
        </p:nvCxnSpPr>
        <p:spPr>
          <a:xfrm rot="10800000">
            <a:off x="2090158" y="19771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77" name="Google Shape;377;p37"/>
          <p:cNvSpPr txBox="1"/>
          <p:nvPr/>
        </p:nvSpPr>
        <p:spPr>
          <a:xfrm>
            <a:off x="2050642" y="1346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Red is the colour of danger and courage</a:t>
            </a:r>
            <a:endParaRPr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378" name="Google Shape;378;p37"/>
          <p:cNvCxnSpPr/>
          <p:nvPr/>
        </p:nvCxnSpPr>
        <p:spPr>
          <a:xfrm rot="10800000">
            <a:off x="3411393" y="19771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79" name="Google Shape;379;p37"/>
          <p:cNvSpPr txBox="1"/>
          <p:nvPr/>
        </p:nvSpPr>
        <p:spPr>
          <a:xfrm>
            <a:off x="3373384" y="1346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Black is the color of ebony and of outer space</a:t>
            </a:r>
            <a:endParaRPr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380" name="Google Shape;380;p37"/>
          <p:cNvCxnSpPr/>
          <p:nvPr/>
        </p:nvCxnSpPr>
        <p:spPr>
          <a:xfrm rot="10800000">
            <a:off x="4732628" y="19771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81" name="Google Shape;381;p37"/>
          <p:cNvSpPr txBox="1"/>
          <p:nvPr/>
        </p:nvSpPr>
        <p:spPr>
          <a:xfrm>
            <a:off x="4696126" y="1346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382" name="Google Shape;382;p37"/>
          <p:cNvCxnSpPr/>
          <p:nvPr/>
        </p:nvCxnSpPr>
        <p:spPr>
          <a:xfrm rot="10800000">
            <a:off x="6053863" y="19771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83" name="Google Shape;383;p37"/>
          <p:cNvSpPr txBox="1"/>
          <p:nvPr/>
        </p:nvSpPr>
        <p:spPr>
          <a:xfrm>
            <a:off x="6018868" y="1346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White is the color of milk and fresh snow</a:t>
            </a:r>
            <a:endParaRPr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384" name="Google Shape;384;p37"/>
          <p:cNvCxnSpPr/>
          <p:nvPr/>
        </p:nvCxnSpPr>
        <p:spPr>
          <a:xfrm rot="10800000">
            <a:off x="7375098" y="19771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85" name="Google Shape;385;p37"/>
          <p:cNvSpPr txBox="1"/>
          <p:nvPr/>
        </p:nvSpPr>
        <p:spPr>
          <a:xfrm>
            <a:off x="7341610" y="1346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386" name="Google Shape;386;p37"/>
          <p:cNvCxnSpPr/>
          <p:nvPr/>
        </p:nvCxnSpPr>
        <p:spPr>
          <a:xfrm rot="10800000">
            <a:off x="1439687" y="28201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87" name="Google Shape;387;p37"/>
          <p:cNvSpPr txBox="1"/>
          <p:nvPr/>
        </p:nvSpPr>
        <p:spPr>
          <a:xfrm>
            <a:off x="1369548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388" name="Google Shape;388;p37"/>
          <p:cNvCxnSpPr/>
          <p:nvPr/>
        </p:nvCxnSpPr>
        <p:spPr>
          <a:xfrm rot="10800000">
            <a:off x="2760922" y="28201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89" name="Google Shape;389;p37"/>
          <p:cNvSpPr txBox="1"/>
          <p:nvPr/>
        </p:nvSpPr>
        <p:spPr>
          <a:xfrm>
            <a:off x="2699944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White is the color of milk and fresh snow</a:t>
            </a:r>
            <a:endParaRPr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390" name="Google Shape;390;p37"/>
          <p:cNvCxnSpPr/>
          <p:nvPr/>
        </p:nvCxnSpPr>
        <p:spPr>
          <a:xfrm rot="10800000">
            <a:off x="4082157" y="28201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91" name="Google Shape;391;p37"/>
          <p:cNvSpPr txBox="1"/>
          <p:nvPr/>
        </p:nvSpPr>
        <p:spPr>
          <a:xfrm>
            <a:off x="4030339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392" name="Google Shape;392;p37"/>
          <p:cNvCxnSpPr/>
          <p:nvPr/>
        </p:nvCxnSpPr>
        <p:spPr>
          <a:xfrm rot="10800000">
            <a:off x="5403392" y="28201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93" name="Google Shape;393;p37"/>
          <p:cNvSpPr txBox="1"/>
          <p:nvPr/>
        </p:nvSpPr>
        <p:spPr>
          <a:xfrm>
            <a:off x="5360735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Red is the colour of danger and courage</a:t>
            </a:r>
            <a:endParaRPr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394" name="Google Shape;394;p37"/>
          <p:cNvCxnSpPr/>
          <p:nvPr/>
        </p:nvCxnSpPr>
        <p:spPr>
          <a:xfrm rot="10800000">
            <a:off x="6724627" y="28201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95" name="Google Shape;395;p37"/>
          <p:cNvSpPr txBox="1"/>
          <p:nvPr/>
        </p:nvSpPr>
        <p:spPr>
          <a:xfrm>
            <a:off x="6691131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Black is the color of ebony and of outer space</a:t>
            </a:r>
            <a:endParaRPr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396" name="Google Shape;396;p37"/>
          <p:cNvCxnSpPr/>
          <p:nvPr/>
        </p:nvCxnSpPr>
        <p:spPr>
          <a:xfrm rot="10800000">
            <a:off x="8045862" y="28201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97" name="Google Shape;397;p37"/>
          <p:cNvSpPr txBox="1"/>
          <p:nvPr/>
        </p:nvSpPr>
        <p:spPr>
          <a:xfrm>
            <a:off x="8008073" y="34195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8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403" name="Google Shape;403;p38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4" name="Google Shape;404;p38"/>
          <p:cNvSpPr/>
          <p:nvPr/>
        </p:nvSpPr>
        <p:spPr>
          <a:xfrm>
            <a:off x="0" y="21424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38"/>
          <p:cNvSpPr/>
          <p:nvPr/>
        </p:nvSpPr>
        <p:spPr>
          <a:xfrm>
            <a:off x="0" y="21424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6" name="Google Shape;406;p38"/>
          <p:cNvGrpSpPr/>
          <p:nvPr/>
        </p:nvGrpSpPr>
        <p:grpSpPr>
          <a:xfrm>
            <a:off x="1786339" y="1474801"/>
            <a:ext cx="473400" cy="473400"/>
            <a:chOff x="1786339" y="1703401"/>
            <a:chExt cx="473400" cy="473400"/>
          </a:xfrm>
        </p:grpSpPr>
        <p:sp>
          <p:nvSpPr>
            <p:cNvPr id="407" name="Google Shape;407;p38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8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Cousine"/>
                  <a:ea typeface="Cousine"/>
                  <a:cs typeface="Cousine"/>
                  <a:sym typeface="Cousine"/>
                </a:rPr>
                <a:t>1</a:t>
              </a:r>
              <a:endParaRPr sz="600">
                <a:solidFill>
                  <a:schemeClr val="dk2"/>
                </a:solidFill>
                <a:latin typeface="Cousine"/>
                <a:ea typeface="Cousine"/>
                <a:cs typeface="Cousine"/>
                <a:sym typeface="Cousine"/>
              </a:endParaRPr>
            </a:p>
          </p:txBody>
        </p:sp>
      </p:grpSp>
      <p:grpSp>
        <p:nvGrpSpPr>
          <p:cNvPr id="409" name="Google Shape;409;p38"/>
          <p:cNvGrpSpPr/>
          <p:nvPr/>
        </p:nvGrpSpPr>
        <p:grpSpPr>
          <a:xfrm>
            <a:off x="3814414" y="1474801"/>
            <a:ext cx="473400" cy="473400"/>
            <a:chOff x="3814414" y="1703401"/>
            <a:chExt cx="473400" cy="473400"/>
          </a:xfrm>
        </p:grpSpPr>
        <p:sp>
          <p:nvSpPr>
            <p:cNvPr id="410" name="Google Shape;410;p38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Cousine"/>
                  <a:ea typeface="Cousine"/>
                  <a:cs typeface="Cousine"/>
                  <a:sym typeface="Cousine"/>
                </a:rPr>
                <a:t>3</a:t>
              </a:r>
              <a:endParaRPr sz="600">
                <a:solidFill>
                  <a:schemeClr val="dk2"/>
                </a:solidFill>
                <a:latin typeface="Cousine"/>
                <a:ea typeface="Cousine"/>
                <a:cs typeface="Cousine"/>
                <a:sym typeface="Cousine"/>
              </a:endParaRPr>
            </a:p>
          </p:txBody>
        </p:sp>
      </p:grpSp>
      <p:grpSp>
        <p:nvGrpSpPr>
          <p:cNvPr id="412" name="Google Shape;412;p38"/>
          <p:cNvGrpSpPr/>
          <p:nvPr/>
        </p:nvGrpSpPr>
        <p:grpSpPr>
          <a:xfrm>
            <a:off x="5842489" y="1474801"/>
            <a:ext cx="473400" cy="473400"/>
            <a:chOff x="5842489" y="1703401"/>
            <a:chExt cx="473400" cy="473400"/>
          </a:xfrm>
        </p:grpSpPr>
        <p:sp>
          <p:nvSpPr>
            <p:cNvPr id="413" name="Google Shape;413;p38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8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Cousine"/>
                  <a:ea typeface="Cousine"/>
                  <a:cs typeface="Cousine"/>
                  <a:sym typeface="Cousine"/>
                </a:rPr>
                <a:t>5</a:t>
              </a:r>
              <a:endParaRPr sz="600">
                <a:solidFill>
                  <a:schemeClr val="dk2"/>
                </a:solidFill>
                <a:latin typeface="Cousine"/>
                <a:ea typeface="Cousine"/>
                <a:cs typeface="Cousine"/>
                <a:sym typeface="Cousine"/>
              </a:endParaRPr>
            </a:p>
          </p:txBody>
        </p:sp>
      </p:grpSp>
      <p:grpSp>
        <p:nvGrpSpPr>
          <p:cNvPr id="415" name="Google Shape;415;p38"/>
          <p:cNvGrpSpPr/>
          <p:nvPr/>
        </p:nvGrpSpPr>
        <p:grpSpPr>
          <a:xfrm>
            <a:off x="6880814" y="3347700"/>
            <a:ext cx="473400" cy="473400"/>
            <a:chOff x="6880814" y="3576300"/>
            <a:chExt cx="473400" cy="473400"/>
          </a:xfrm>
        </p:grpSpPr>
        <p:sp>
          <p:nvSpPr>
            <p:cNvPr id="416" name="Google Shape;416;p38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8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Cousine"/>
                  <a:ea typeface="Cousine"/>
                  <a:cs typeface="Cousine"/>
                  <a:sym typeface="Cousine"/>
                </a:rPr>
                <a:t>6</a:t>
              </a:r>
              <a:endParaRPr sz="600">
                <a:solidFill>
                  <a:schemeClr val="dk2"/>
                </a:solidFill>
                <a:latin typeface="Cousine"/>
                <a:ea typeface="Cousine"/>
                <a:cs typeface="Cousine"/>
                <a:sym typeface="Cousine"/>
              </a:endParaRPr>
            </a:p>
          </p:txBody>
        </p:sp>
      </p:grpSp>
      <p:grpSp>
        <p:nvGrpSpPr>
          <p:cNvPr id="418" name="Google Shape;418;p38"/>
          <p:cNvGrpSpPr/>
          <p:nvPr/>
        </p:nvGrpSpPr>
        <p:grpSpPr>
          <a:xfrm>
            <a:off x="4852739" y="3347700"/>
            <a:ext cx="473400" cy="473400"/>
            <a:chOff x="4852739" y="3576300"/>
            <a:chExt cx="473400" cy="473400"/>
          </a:xfrm>
        </p:grpSpPr>
        <p:sp>
          <p:nvSpPr>
            <p:cNvPr id="419" name="Google Shape;419;p38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8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Cousine"/>
                  <a:ea typeface="Cousine"/>
                  <a:cs typeface="Cousine"/>
                  <a:sym typeface="Cousine"/>
                </a:rPr>
                <a:t>4</a:t>
              </a:r>
              <a:endParaRPr sz="600">
                <a:solidFill>
                  <a:schemeClr val="dk2"/>
                </a:solidFill>
                <a:latin typeface="Cousine"/>
                <a:ea typeface="Cousine"/>
                <a:cs typeface="Cousine"/>
                <a:sym typeface="Cousine"/>
              </a:endParaRPr>
            </a:p>
          </p:txBody>
        </p:sp>
      </p:grpSp>
      <p:grpSp>
        <p:nvGrpSpPr>
          <p:cNvPr id="421" name="Google Shape;421;p38"/>
          <p:cNvGrpSpPr/>
          <p:nvPr/>
        </p:nvGrpSpPr>
        <p:grpSpPr>
          <a:xfrm>
            <a:off x="2824664" y="3347700"/>
            <a:ext cx="473400" cy="473400"/>
            <a:chOff x="2824664" y="3576300"/>
            <a:chExt cx="473400" cy="473400"/>
          </a:xfrm>
        </p:grpSpPr>
        <p:sp>
          <p:nvSpPr>
            <p:cNvPr id="422" name="Google Shape;422;p38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8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Cousine"/>
                  <a:ea typeface="Cousine"/>
                  <a:cs typeface="Cousine"/>
                  <a:sym typeface="Cousine"/>
                </a:rPr>
                <a:t>2</a:t>
              </a:r>
              <a:endParaRPr sz="600">
                <a:solidFill>
                  <a:schemeClr val="dk2"/>
                </a:solidFill>
                <a:latin typeface="Cousine"/>
                <a:ea typeface="Cousine"/>
                <a:cs typeface="Cousine"/>
                <a:sym typeface="Cousine"/>
              </a:endParaRPr>
            </a:p>
          </p:txBody>
        </p:sp>
      </p:grpSp>
      <p:sp>
        <p:nvSpPr>
          <p:cNvPr id="424" name="Google Shape;424;p38"/>
          <p:cNvSpPr txBox="1"/>
          <p:nvPr/>
        </p:nvSpPr>
        <p:spPr>
          <a:xfrm>
            <a:off x="1379850" y="927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25" name="Google Shape;425;p38"/>
          <p:cNvSpPr txBox="1"/>
          <p:nvPr/>
        </p:nvSpPr>
        <p:spPr>
          <a:xfrm>
            <a:off x="3377205" y="927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Red is the colour of danger and courage</a:t>
            </a:r>
            <a:endParaRPr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26" name="Google Shape;426;p38"/>
          <p:cNvSpPr txBox="1"/>
          <p:nvPr/>
        </p:nvSpPr>
        <p:spPr>
          <a:xfrm>
            <a:off x="5436010" y="927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Black is the color of ebony and of outer space</a:t>
            </a:r>
            <a:endParaRPr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27" name="Google Shape;427;p38"/>
          <p:cNvSpPr txBox="1"/>
          <p:nvPr/>
        </p:nvSpPr>
        <p:spPr>
          <a:xfrm>
            <a:off x="2418175" y="3835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28" name="Google Shape;428;p38"/>
          <p:cNvSpPr txBox="1"/>
          <p:nvPr/>
        </p:nvSpPr>
        <p:spPr>
          <a:xfrm>
            <a:off x="4446255" y="3835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White is the color of milk and fresh snow</a:t>
            </a:r>
            <a:endParaRPr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29" name="Google Shape;429;p38"/>
          <p:cNvSpPr txBox="1"/>
          <p:nvPr/>
        </p:nvSpPr>
        <p:spPr>
          <a:xfrm>
            <a:off x="6474335" y="3835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9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435" name="Google Shape;435;p39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36" name="Google Shape;436;p39"/>
          <p:cNvGraphicFramePr/>
          <p:nvPr/>
        </p:nvGraphicFramePr>
        <p:xfrm>
          <a:off x="367125" y="11077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{FC55EEA4-988B-492D-99E5-9B07CBB69424}</a:tableStyleId>
              </a:tblPr>
              <a:tblGrid>
                <a:gridCol w="1442850"/>
                <a:gridCol w="495425"/>
                <a:gridCol w="495425"/>
                <a:gridCol w="495425"/>
                <a:gridCol w="495425"/>
                <a:gridCol w="495425"/>
                <a:gridCol w="495425"/>
                <a:gridCol w="495425"/>
                <a:gridCol w="495425"/>
                <a:gridCol w="495425"/>
                <a:gridCol w="495425"/>
                <a:gridCol w="495425"/>
                <a:gridCol w="495425"/>
                <a:gridCol w="495425"/>
                <a:gridCol w="495425"/>
              </a:tblGrid>
              <a:tr h="36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Week 1</a:t>
                      </a:r>
                      <a:endParaRPr b="1"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Week 2</a:t>
                      </a:r>
                      <a:endParaRPr b="1"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6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2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3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4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5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6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7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8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9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10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11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12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13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14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</a:tr>
              <a:tr h="3676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 1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76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 2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</a:tr>
              <a:tr h="3676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 3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76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 4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</a:tr>
              <a:tr h="3676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 5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76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 6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</a:tr>
              <a:tr h="3676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 7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</a:tr>
              <a:tr h="3676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 8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3"/>
          <p:cNvGrpSpPr/>
          <p:nvPr/>
        </p:nvGrpSpPr>
        <p:grpSpPr>
          <a:xfrm>
            <a:off x="6125804" y="2334470"/>
            <a:ext cx="2174335" cy="2111735"/>
            <a:chOff x="5708850" y="3417450"/>
            <a:chExt cx="2931161" cy="2815646"/>
          </a:xfrm>
        </p:grpSpPr>
        <p:sp>
          <p:nvSpPr>
            <p:cNvPr id="80" name="Google Shape;80;p13"/>
            <p:cNvSpPr/>
            <p:nvPr/>
          </p:nvSpPr>
          <p:spPr>
            <a:xfrm>
              <a:off x="6102011" y="3942011"/>
              <a:ext cx="2283300" cy="22833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8516561" y="3942000"/>
              <a:ext cx="123450" cy="2275725"/>
            </a:xfrm>
            <a:custGeom>
              <a:rect b="b" l="l" r="r" t="t"/>
              <a:pathLst>
                <a:path extrusionOk="0" h="91029" w="4938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"/>
              <a:headEnd len="med" w="med" type="none"/>
              <a:tailEnd len="med" w="med" type="none"/>
            </a:ln>
          </p:spPr>
        </p:sp>
        <p:sp>
          <p:nvSpPr>
            <p:cNvPr id="82" name="Google Shape;82;p13"/>
            <p:cNvSpPr/>
            <p:nvPr/>
          </p:nvSpPr>
          <p:spPr>
            <a:xfrm rot="-5400000">
              <a:off x="7180125" y="2605525"/>
              <a:ext cx="123450" cy="2275725"/>
            </a:xfrm>
            <a:custGeom>
              <a:rect b="b" l="l" r="r" t="t"/>
              <a:pathLst>
                <a:path extrusionOk="0" h="91029" w="4938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"/>
              <a:headEnd len="med" w="med" type="none"/>
              <a:tailEnd len="med" w="med" type="none"/>
            </a:ln>
          </p:spPr>
        </p:sp>
        <p:sp>
          <p:nvSpPr>
            <p:cNvPr id="83" name="Google Shape;83;p13"/>
            <p:cNvSpPr/>
            <p:nvPr/>
          </p:nvSpPr>
          <p:spPr>
            <a:xfrm rot="-5400000">
              <a:off x="5708850" y="3417450"/>
              <a:ext cx="1326900" cy="13269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sm" w="sm" type="triangle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4" name="Google Shape;84;p13"/>
            <p:cNvCxnSpPr/>
            <p:nvPr/>
          </p:nvCxnSpPr>
          <p:spPr>
            <a:xfrm>
              <a:off x="6109725" y="3957425"/>
              <a:ext cx="2268000" cy="22680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85" name="Google Shape;85;p13"/>
            <p:cNvCxnSpPr/>
            <p:nvPr/>
          </p:nvCxnSpPr>
          <p:spPr>
            <a:xfrm flipH="1">
              <a:off x="6102050" y="3941996"/>
              <a:ext cx="2291100" cy="22911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86" name="Google Shape;86;p13"/>
            <p:cNvCxnSpPr/>
            <p:nvPr/>
          </p:nvCxnSpPr>
          <p:spPr>
            <a:xfrm>
              <a:off x="5978575" y="3949725"/>
              <a:ext cx="0" cy="228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triangle"/>
              <a:tailEnd len="sm" w="sm" type="triangle"/>
            </a:ln>
          </p:spPr>
        </p:cxnSp>
      </p:grpSp>
      <p:sp>
        <p:nvSpPr>
          <p:cNvPr id="87" name="Google Shape;87;p13"/>
          <p:cNvSpPr txBox="1"/>
          <p:nvPr>
            <p:ph idx="4294967295" type="ctrTitle"/>
          </p:nvPr>
        </p:nvSpPr>
        <p:spPr>
          <a:xfrm>
            <a:off x="878657" y="647541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Hello world!</a:t>
            </a:r>
            <a:endParaRPr b="1" sz="6000"/>
          </a:p>
        </p:txBody>
      </p:sp>
      <p:sp>
        <p:nvSpPr>
          <p:cNvPr id="88" name="Google Shape;88;p13"/>
          <p:cNvSpPr txBox="1"/>
          <p:nvPr>
            <p:ph idx="4294967295" type="subTitle"/>
          </p:nvPr>
        </p:nvSpPr>
        <p:spPr>
          <a:xfrm>
            <a:off x="878657" y="1423212"/>
            <a:ext cx="6593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I AM JAYDEN SMITH</a:t>
            </a:r>
            <a:endParaRPr sz="3600"/>
          </a:p>
        </p:txBody>
      </p:sp>
      <p:sp>
        <p:nvSpPr>
          <p:cNvPr id="89" name="Google Shape;89;p13"/>
          <p:cNvSpPr txBox="1"/>
          <p:nvPr>
            <p:ph idx="4294967295" type="body"/>
          </p:nvPr>
        </p:nvSpPr>
        <p:spPr>
          <a:xfrm>
            <a:off x="909509" y="2323578"/>
            <a:ext cx="3711300" cy="24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I am here because I love to give presentations.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find me at: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@username</a:t>
            </a:r>
            <a:endParaRPr sz="1800"/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 b="0" l="16666" r="16666" t="0"/>
          <a:stretch/>
        </p:blipFill>
        <p:spPr>
          <a:xfrm>
            <a:off x="6501422" y="2820480"/>
            <a:ext cx="1523645" cy="152368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0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442" name="Google Shape;442;p40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3" name="Google Shape;443;p40"/>
          <p:cNvSpPr/>
          <p:nvPr/>
        </p:nvSpPr>
        <p:spPr>
          <a:xfrm>
            <a:off x="474900" y="1363400"/>
            <a:ext cx="3996900" cy="1584600"/>
          </a:xfrm>
          <a:prstGeom prst="rect">
            <a:avLst/>
          </a:prstGeom>
          <a:solidFill>
            <a:srgbClr val="073763">
              <a:alpha val="16200"/>
            </a:srgbClr>
          </a:solidFill>
          <a:ln>
            <a:noFill/>
          </a:ln>
        </p:spPr>
        <p:txBody>
          <a:bodyPr anchorCtr="0" anchor="t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STRENGTHS</a:t>
            </a:r>
            <a:endParaRPr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44" name="Google Shape;444;p40"/>
          <p:cNvSpPr/>
          <p:nvPr/>
        </p:nvSpPr>
        <p:spPr>
          <a:xfrm>
            <a:off x="4637019" y="1363400"/>
            <a:ext cx="3996900" cy="1584600"/>
          </a:xfrm>
          <a:prstGeom prst="rect">
            <a:avLst/>
          </a:prstGeom>
          <a:solidFill>
            <a:srgbClr val="073763">
              <a:alpha val="16200"/>
            </a:srgbClr>
          </a:solidFill>
          <a:ln>
            <a:noFill/>
          </a:ln>
        </p:spPr>
        <p:txBody>
          <a:bodyPr anchorCtr="0" anchor="t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WEAKNESSES</a:t>
            </a:r>
            <a:endParaRPr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Yellow is the color of gold, butter and ripe lemons</a:t>
            </a:r>
            <a:endParaRPr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45" name="Google Shape;445;p40"/>
          <p:cNvSpPr/>
          <p:nvPr/>
        </p:nvSpPr>
        <p:spPr>
          <a:xfrm>
            <a:off x="474900" y="3121900"/>
            <a:ext cx="3996900" cy="1584600"/>
          </a:xfrm>
          <a:prstGeom prst="rect">
            <a:avLst/>
          </a:prstGeom>
          <a:solidFill>
            <a:srgbClr val="073763">
              <a:alpha val="16200"/>
            </a:srgbClr>
          </a:solidFill>
          <a:ln>
            <a:noFill/>
          </a:ln>
        </p:spPr>
        <p:txBody>
          <a:bodyPr anchorCtr="0" anchor="b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Black is the color of ebony and of outer space</a:t>
            </a:r>
            <a:endParaRPr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OPPORTUNITIES</a:t>
            </a:r>
            <a:endParaRPr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46" name="Google Shape;446;p40"/>
          <p:cNvSpPr/>
          <p:nvPr/>
        </p:nvSpPr>
        <p:spPr>
          <a:xfrm>
            <a:off x="4637019" y="3121900"/>
            <a:ext cx="3996900" cy="1584600"/>
          </a:xfrm>
          <a:prstGeom prst="rect">
            <a:avLst/>
          </a:prstGeom>
          <a:solidFill>
            <a:srgbClr val="073763">
              <a:alpha val="16200"/>
            </a:srgbClr>
          </a:solidFill>
          <a:ln>
            <a:noFill/>
          </a:ln>
        </p:spPr>
        <p:txBody>
          <a:bodyPr anchorCtr="0" anchor="b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White is the color of milk and fresh snow</a:t>
            </a:r>
            <a:endParaRPr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THREATS</a:t>
            </a:r>
            <a:endParaRPr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47" name="Google Shape;447;p40"/>
          <p:cNvSpPr/>
          <p:nvPr/>
        </p:nvSpPr>
        <p:spPr>
          <a:xfrm>
            <a:off x="3256401" y="1738389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40"/>
          <p:cNvSpPr/>
          <p:nvPr/>
        </p:nvSpPr>
        <p:spPr>
          <a:xfrm rot="5400000">
            <a:off x="3437961" y="1738389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40"/>
          <p:cNvSpPr/>
          <p:nvPr/>
        </p:nvSpPr>
        <p:spPr>
          <a:xfrm rot="10800000">
            <a:off x="3437961" y="1914006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40"/>
          <p:cNvSpPr/>
          <p:nvPr/>
        </p:nvSpPr>
        <p:spPr>
          <a:xfrm rot="-5400000">
            <a:off x="3256401" y="1914006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0"/>
          <p:cNvSpPr/>
          <p:nvPr/>
        </p:nvSpPr>
        <p:spPr>
          <a:xfrm>
            <a:off x="3859851" y="2242577"/>
            <a:ext cx="339687" cy="4193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Cousine"/>
              </a:rPr>
              <a:t>S</a:t>
            </a:r>
          </a:p>
        </p:txBody>
      </p:sp>
      <p:sp>
        <p:nvSpPr>
          <p:cNvPr id="452" name="Google Shape;452;p40"/>
          <p:cNvSpPr/>
          <p:nvPr/>
        </p:nvSpPr>
        <p:spPr>
          <a:xfrm>
            <a:off x="4882778" y="2250297"/>
            <a:ext cx="370568" cy="40699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Cousine"/>
              </a:rPr>
              <a:t>W</a:t>
            </a:r>
          </a:p>
        </p:txBody>
      </p:sp>
      <p:sp>
        <p:nvSpPr>
          <p:cNvPr id="453" name="Google Shape;453;p40"/>
          <p:cNvSpPr/>
          <p:nvPr/>
        </p:nvSpPr>
        <p:spPr>
          <a:xfrm>
            <a:off x="3825264" y="3348952"/>
            <a:ext cx="327335" cy="4193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Cousine"/>
              </a:rPr>
              <a:t>O</a:t>
            </a:r>
          </a:p>
        </p:txBody>
      </p:sp>
      <p:sp>
        <p:nvSpPr>
          <p:cNvPr id="454" name="Google Shape;454;p40"/>
          <p:cNvSpPr/>
          <p:nvPr/>
        </p:nvSpPr>
        <p:spPr>
          <a:xfrm>
            <a:off x="4997036" y="3356672"/>
            <a:ext cx="334128" cy="40699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Cousine"/>
              </a:rPr>
              <a:t>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1"/>
          <p:cNvSpPr txBox="1"/>
          <p:nvPr>
            <p:ph type="title"/>
          </p:nvPr>
        </p:nvSpPr>
        <p:spPr>
          <a:xfrm>
            <a:off x="262200" y="102275"/>
            <a:ext cx="8619600" cy="3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460" name="Google Shape;460;p41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1" name="Google Shape;461;p41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rgbClr val="073763">
              <a:alpha val="16200"/>
            </a:srgbClr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Key Activities</a:t>
            </a:r>
            <a:endParaRPr b="1"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Insert your content</a:t>
            </a:r>
            <a:endParaRPr b="1" sz="8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62" name="Google Shape;462;p41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rgbClr val="073763">
              <a:alpha val="16200"/>
            </a:srgbClr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Key Resources</a:t>
            </a:r>
            <a:endParaRPr b="1"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Insert your content</a:t>
            </a:r>
            <a:endParaRPr b="1"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63" name="Google Shape;463;p41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rgbClr val="073763">
              <a:alpha val="16200"/>
            </a:srgbClr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Value Propositions</a:t>
            </a:r>
            <a:endParaRPr b="1"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Insert your content</a:t>
            </a:r>
            <a:endParaRPr b="1"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64" name="Google Shape;464;p41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rgbClr val="073763">
              <a:alpha val="16200"/>
            </a:srgbClr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Customer</a:t>
            </a:r>
            <a:br>
              <a:rPr b="1"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</a:br>
            <a:r>
              <a:rPr b="1"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Relationships</a:t>
            </a:r>
            <a:endParaRPr b="1"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Insert your content</a:t>
            </a:r>
            <a:endParaRPr b="1"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65" name="Google Shape;465;p41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rgbClr val="073763">
              <a:alpha val="16200"/>
            </a:srgbClr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Channels</a:t>
            </a:r>
            <a:endParaRPr b="1"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Insert your content</a:t>
            </a:r>
            <a:endParaRPr b="1"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66" name="Google Shape;466;p41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rgbClr val="073763">
              <a:alpha val="16200"/>
            </a:srgbClr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Customer Segments</a:t>
            </a:r>
            <a:endParaRPr b="1"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Insert your content</a:t>
            </a:r>
            <a:endParaRPr b="1"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67" name="Google Shape;467;p41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rgbClr val="073763">
              <a:alpha val="16200"/>
            </a:srgbClr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Key Partners</a:t>
            </a:r>
            <a:endParaRPr b="1"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Insert your content</a:t>
            </a:r>
            <a:endParaRPr b="1" sz="8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68" name="Google Shape;468;p41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rgbClr val="073763">
              <a:alpha val="16200"/>
            </a:srgbClr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Cost Structure</a:t>
            </a:r>
            <a:endParaRPr b="1"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Insert your content</a:t>
            </a:r>
            <a:endParaRPr b="1"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69" name="Google Shape;469;p41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rgbClr val="073763">
              <a:alpha val="16200"/>
            </a:srgbClr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Revenue Streams</a:t>
            </a:r>
            <a:endParaRPr b="1"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Insert your content</a:t>
            </a:r>
            <a:endParaRPr b="1"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70" name="Google Shape;470;p41"/>
          <p:cNvSpPr/>
          <p:nvPr/>
        </p:nvSpPr>
        <p:spPr>
          <a:xfrm>
            <a:off x="4297253" y="3732400"/>
            <a:ext cx="198541" cy="201044"/>
          </a:xfrm>
          <a:custGeom>
            <a:rect b="b" l="l" r="r" t="t"/>
            <a:pathLst>
              <a:path extrusionOk="0" h="17593" w="17374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41"/>
          <p:cNvSpPr/>
          <p:nvPr/>
        </p:nvSpPr>
        <p:spPr>
          <a:xfrm>
            <a:off x="6884808" y="543222"/>
            <a:ext cx="196873" cy="174075"/>
          </a:xfrm>
          <a:custGeom>
            <a:rect b="b" l="l" r="r" t="t"/>
            <a:pathLst>
              <a:path extrusionOk="0" h="15233" w="17228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41"/>
          <p:cNvSpPr/>
          <p:nvPr/>
        </p:nvSpPr>
        <p:spPr>
          <a:xfrm>
            <a:off x="1718760" y="543289"/>
            <a:ext cx="191034" cy="191868"/>
          </a:xfrm>
          <a:custGeom>
            <a:rect b="b" l="l" r="r" t="t"/>
            <a:pathLst>
              <a:path extrusionOk="0" h="16790" w="16717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41"/>
          <p:cNvSpPr/>
          <p:nvPr/>
        </p:nvSpPr>
        <p:spPr>
          <a:xfrm>
            <a:off x="8626235" y="543217"/>
            <a:ext cx="179355" cy="189925"/>
          </a:xfrm>
          <a:custGeom>
            <a:rect b="b" l="l" r="r" t="t"/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41"/>
          <p:cNvSpPr/>
          <p:nvPr/>
        </p:nvSpPr>
        <p:spPr>
          <a:xfrm>
            <a:off x="8598149" y="3732570"/>
            <a:ext cx="207443" cy="152946"/>
          </a:xfrm>
          <a:custGeom>
            <a:rect b="b" l="l" r="r" t="t"/>
            <a:pathLst>
              <a:path extrusionOk="0" h="13384" w="18153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41"/>
          <p:cNvSpPr/>
          <p:nvPr/>
        </p:nvSpPr>
        <p:spPr>
          <a:xfrm>
            <a:off x="3443920" y="543312"/>
            <a:ext cx="189925" cy="190199"/>
          </a:xfrm>
          <a:custGeom>
            <a:rect b="b" l="l" r="r" t="t"/>
            <a:pathLst>
              <a:path extrusionOk="0" h="16644" w="1662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41"/>
          <p:cNvSpPr/>
          <p:nvPr/>
        </p:nvSpPr>
        <p:spPr>
          <a:xfrm>
            <a:off x="5137800" y="543229"/>
            <a:ext cx="219945" cy="226904"/>
          </a:xfrm>
          <a:custGeom>
            <a:rect b="b" l="l" r="r" t="t"/>
            <a:pathLst>
              <a:path extrusionOk="0" h="19856" w="19247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41"/>
          <p:cNvSpPr/>
          <p:nvPr/>
        </p:nvSpPr>
        <p:spPr>
          <a:xfrm>
            <a:off x="6828073" y="2141654"/>
            <a:ext cx="253599" cy="242754"/>
          </a:xfrm>
          <a:custGeom>
            <a:rect b="b" l="l" r="r" t="t"/>
            <a:pathLst>
              <a:path extrusionOk="0" h="21243" w="22192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41"/>
          <p:cNvSpPr/>
          <p:nvPr/>
        </p:nvSpPr>
        <p:spPr>
          <a:xfrm>
            <a:off x="3380278" y="2137889"/>
            <a:ext cx="253583" cy="230105"/>
          </a:xfrm>
          <a:custGeom>
            <a:rect b="b" l="l" r="r" t="t"/>
            <a:pathLst>
              <a:path extrusionOk="0" h="20513" w="22606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2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484" name="Google Shape;484;p42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5" name="Google Shape;485;p42"/>
          <p:cNvGrpSpPr/>
          <p:nvPr/>
        </p:nvGrpSpPr>
        <p:grpSpPr>
          <a:xfrm>
            <a:off x="931492" y="1184443"/>
            <a:ext cx="3608219" cy="3243858"/>
            <a:chOff x="3778727" y="4460423"/>
            <a:chExt cx="720160" cy="647438"/>
          </a:xfrm>
        </p:grpSpPr>
        <p:sp>
          <p:nvSpPr>
            <p:cNvPr id="486" name="Google Shape;486;p42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Cousine"/>
                  <a:ea typeface="Cousine"/>
                  <a:cs typeface="Cousine"/>
                  <a:sym typeface="Cousine"/>
                </a:rPr>
                <a:t>PURCHASE</a:t>
              </a:r>
              <a:endParaRPr b="1" i="0" sz="12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endParaRPr>
            </a:p>
          </p:txBody>
        </p:sp>
        <p:sp>
          <p:nvSpPr>
            <p:cNvPr id="487" name="Google Shape;487;p42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Cousine"/>
                  <a:ea typeface="Cousine"/>
                  <a:cs typeface="Cousine"/>
                  <a:sym typeface="Cousine"/>
                </a:rPr>
                <a:t>LOYALTY</a:t>
              </a:r>
              <a:endParaRPr b="1" i="0" sz="12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endParaRPr>
            </a:p>
          </p:txBody>
        </p:sp>
        <p:sp>
          <p:nvSpPr>
            <p:cNvPr id="488" name="Google Shape;488;p42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Cousine"/>
                  <a:ea typeface="Cousine"/>
                  <a:cs typeface="Cousine"/>
                  <a:sym typeface="Cousine"/>
                </a:rPr>
                <a:t>AWARENESS</a:t>
              </a:r>
              <a:endParaRPr b="1" i="0" sz="12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endParaRPr>
            </a:p>
          </p:txBody>
        </p:sp>
        <p:sp>
          <p:nvSpPr>
            <p:cNvPr id="489" name="Google Shape;489;p42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Cousine"/>
                  <a:ea typeface="Cousine"/>
                  <a:cs typeface="Cousine"/>
                  <a:sym typeface="Cousine"/>
                </a:rPr>
                <a:t>EVALUATION</a:t>
              </a:r>
              <a:endParaRPr b="1" i="0" sz="12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endParaRPr>
            </a:p>
          </p:txBody>
        </p:sp>
        <p:sp>
          <p:nvSpPr>
            <p:cNvPr id="490" name="Google Shape;490;p42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Cousine"/>
                  <a:ea typeface="Cousine"/>
                  <a:cs typeface="Cousine"/>
                  <a:sym typeface="Cousine"/>
                </a:rPr>
                <a:t>DISCOVERY</a:t>
              </a:r>
              <a:endParaRPr b="1" i="0" sz="12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endParaRPr>
            </a:p>
          </p:txBody>
        </p:sp>
        <p:sp>
          <p:nvSpPr>
            <p:cNvPr id="491" name="Google Shape;491;p42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Cousine"/>
                  <a:ea typeface="Cousine"/>
                  <a:cs typeface="Cousine"/>
                  <a:sym typeface="Cousine"/>
                </a:rPr>
                <a:t>INTENT</a:t>
              </a:r>
              <a:endParaRPr b="1" i="0" sz="12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endParaRPr>
            </a:p>
          </p:txBody>
        </p:sp>
        <p:sp>
          <p:nvSpPr>
            <p:cNvPr id="492" name="Google Shape;492;p42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endParaRPr>
            </a:p>
          </p:txBody>
        </p:sp>
      </p:grpSp>
      <p:cxnSp>
        <p:nvCxnSpPr>
          <p:cNvPr id="493" name="Google Shape;493;p42"/>
          <p:cNvCxnSpPr/>
          <p:nvPr/>
        </p:nvCxnSpPr>
        <p:spPr>
          <a:xfrm>
            <a:off x="4459750" y="1721475"/>
            <a:ext cx="1056900" cy="0"/>
          </a:xfrm>
          <a:prstGeom prst="straightConnector1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94" name="Google Shape;494;p42"/>
          <p:cNvSpPr txBox="1"/>
          <p:nvPr/>
        </p:nvSpPr>
        <p:spPr>
          <a:xfrm>
            <a:off x="5578250" y="154942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Insert your content</a:t>
            </a:r>
            <a:endParaRPr sz="10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495" name="Google Shape;495;p42"/>
          <p:cNvCxnSpPr/>
          <p:nvPr/>
        </p:nvCxnSpPr>
        <p:spPr>
          <a:xfrm>
            <a:off x="4304075" y="2203100"/>
            <a:ext cx="1212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96" name="Google Shape;496;p42"/>
          <p:cNvSpPr txBox="1"/>
          <p:nvPr/>
        </p:nvSpPr>
        <p:spPr>
          <a:xfrm>
            <a:off x="5578250" y="203104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Insert your content</a:t>
            </a:r>
            <a:endParaRPr sz="10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497" name="Google Shape;497;p42"/>
          <p:cNvCxnSpPr/>
          <p:nvPr/>
        </p:nvCxnSpPr>
        <p:spPr>
          <a:xfrm>
            <a:off x="4082850" y="2684725"/>
            <a:ext cx="14337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98" name="Google Shape;498;p42"/>
          <p:cNvSpPr txBox="1"/>
          <p:nvPr/>
        </p:nvSpPr>
        <p:spPr>
          <a:xfrm>
            <a:off x="5578250" y="251265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Insert your content</a:t>
            </a:r>
            <a:endParaRPr sz="10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499" name="Google Shape;499;p42"/>
          <p:cNvCxnSpPr/>
          <p:nvPr/>
        </p:nvCxnSpPr>
        <p:spPr>
          <a:xfrm>
            <a:off x="3894400" y="3166325"/>
            <a:ext cx="16221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00" name="Google Shape;500;p42"/>
          <p:cNvSpPr txBox="1"/>
          <p:nvPr/>
        </p:nvSpPr>
        <p:spPr>
          <a:xfrm>
            <a:off x="5578250" y="299427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Insert your content</a:t>
            </a:r>
            <a:endParaRPr sz="10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501" name="Google Shape;501;p42"/>
          <p:cNvCxnSpPr/>
          <p:nvPr/>
        </p:nvCxnSpPr>
        <p:spPr>
          <a:xfrm>
            <a:off x="3689550" y="3647950"/>
            <a:ext cx="18270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02" name="Google Shape;502;p42"/>
          <p:cNvSpPr txBox="1"/>
          <p:nvPr/>
        </p:nvSpPr>
        <p:spPr>
          <a:xfrm>
            <a:off x="5578250" y="347588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Insert your content</a:t>
            </a:r>
            <a:endParaRPr sz="10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503" name="Google Shape;503;p42"/>
          <p:cNvCxnSpPr/>
          <p:nvPr/>
        </p:nvCxnSpPr>
        <p:spPr>
          <a:xfrm>
            <a:off x="3476525" y="4129550"/>
            <a:ext cx="20316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04" name="Google Shape;504;p42"/>
          <p:cNvSpPr txBox="1"/>
          <p:nvPr/>
        </p:nvSpPr>
        <p:spPr>
          <a:xfrm>
            <a:off x="5578250" y="395750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Insert your content</a:t>
            </a:r>
            <a:endParaRPr sz="10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3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510" name="Google Shape;510;p43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1" name="Google Shape;511;p43"/>
          <p:cNvPicPr preferRelativeResize="0"/>
          <p:nvPr/>
        </p:nvPicPr>
        <p:blipFill rotWithShape="1">
          <a:blip r:embed="rId3">
            <a:alphaModFix/>
          </a:blip>
          <a:srcRect b="9812" l="19633" r="0" t="9820"/>
          <a:stretch/>
        </p:blipFill>
        <p:spPr>
          <a:xfrm>
            <a:off x="85530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12" name="Google Shape;512;p43"/>
          <p:cNvSpPr txBox="1"/>
          <p:nvPr/>
        </p:nvSpPr>
        <p:spPr>
          <a:xfrm>
            <a:off x="8603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Imani Jackson</a:t>
            </a:r>
            <a:br>
              <a:rPr lang="en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</a:b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JOB TITLE</a:t>
            </a:r>
            <a:endParaRPr sz="8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pic>
        <p:nvPicPr>
          <p:cNvPr id="513" name="Google Shape;513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502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14" name="Google Shape;514;p43"/>
          <p:cNvSpPr txBox="1"/>
          <p:nvPr/>
        </p:nvSpPr>
        <p:spPr>
          <a:xfrm>
            <a:off x="28400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Marcos Galán</a:t>
            </a:r>
            <a:br>
              <a:rPr lang="en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</a:b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JOB TITLE</a:t>
            </a:r>
            <a:endParaRPr sz="8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pic>
        <p:nvPicPr>
          <p:cNvPr id="515" name="Google Shape;515;p43"/>
          <p:cNvPicPr preferRelativeResize="0"/>
          <p:nvPr/>
        </p:nvPicPr>
        <p:blipFill rotWithShape="1">
          <a:blip r:embed="rId5">
            <a:alphaModFix/>
          </a:blip>
          <a:srcRect b="24940" l="47271" r="0" t="22330"/>
          <a:stretch/>
        </p:blipFill>
        <p:spPr>
          <a:xfrm>
            <a:off x="481475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16" name="Google Shape;516;p43"/>
          <p:cNvSpPr txBox="1"/>
          <p:nvPr/>
        </p:nvSpPr>
        <p:spPr>
          <a:xfrm>
            <a:off x="48197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Ixchel Valdía</a:t>
            </a:r>
            <a:br>
              <a:rPr lang="en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</a:b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JOB TITLE</a:t>
            </a:r>
            <a:endParaRPr sz="8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pic>
        <p:nvPicPr>
          <p:cNvPr id="517" name="Google Shape;517;p43"/>
          <p:cNvPicPr preferRelativeResize="0"/>
          <p:nvPr/>
        </p:nvPicPr>
        <p:blipFill rotWithShape="1">
          <a:blip r:embed="rId6">
            <a:alphaModFix/>
          </a:blip>
          <a:srcRect b="29406" l="0" r="0" t="3926"/>
          <a:stretch/>
        </p:blipFill>
        <p:spPr>
          <a:xfrm>
            <a:off x="679447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18" name="Google Shape;518;p43"/>
          <p:cNvSpPr txBox="1"/>
          <p:nvPr/>
        </p:nvSpPr>
        <p:spPr>
          <a:xfrm>
            <a:off x="67995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Nils Årud</a:t>
            </a:r>
            <a:br>
              <a:rPr lang="en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</a:b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JOB TITLE</a:t>
            </a:r>
            <a:endParaRPr sz="8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4"/>
          <p:cNvSpPr txBox="1"/>
          <p:nvPr>
            <p:ph type="title"/>
          </p:nvPr>
        </p:nvSpPr>
        <p:spPr>
          <a:xfrm>
            <a:off x="467100" y="87675"/>
            <a:ext cx="8209800" cy="37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524" name="Google Shape;524;p44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rgbClr val="073763">
              <a:alpha val="162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44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26" name="Google Shape;526;p44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527" name="Google Shape;527;p44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528" name="Google Shape;528;p44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LOW VALUE 1</a:t>
            </a:r>
            <a:endParaRPr sz="8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529" name="Google Shape;529;p44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HIGH VALUE 1</a:t>
            </a:r>
            <a:endParaRPr sz="8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530" name="Google Shape;530;p44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LOW VALUE 2</a:t>
            </a:r>
            <a:endParaRPr sz="8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531" name="Google Shape;531;p44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HIGH VALUE 2</a:t>
            </a:r>
            <a:endParaRPr sz="8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532" name="Google Shape;532;p44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Our company</a:t>
            </a:r>
            <a:endParaRPr sz="8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533" name="Google Shape;533;p44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Competitor</a:t>
            </a:r>
            <a:endParaRPr sz="8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534" name="Google Shape;534;p44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Competitor</a:t>
            </a:r>
            <a:endParaRPr sz="8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535" name="Google Shape;535;p44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Cousine"/>
                <a:ea typeface="Cousine"/>
                <a:cs typeface="Cousine"/>
                <a:sym typeface="Cousine"/>
              </a:rPr>
              <a:t>Competitor</a:t>
            </a:r>
            <a:endParaRPr sz="800">
              <a:solidFill>
                <a:schemeClr val="dk2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536" name="Google Shape;536;p44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Cousine"/>
                <a:ea typeface="Cousine"/>
                <a:cs typeface="Cousine"/>
                <a:sym typeface="Cousine"/>
              </a:rPr>
              <a:t>Competitor</a:t>
            </a:r>
            <a:endParaRPr sz="800">
              <a:solidFill>
                <a:schemeClr val="dk2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537" name="Google Shape;537;p44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Competitor</a:t>
            </a:r>
            <a:endParaRPr sz="8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538" name="Google Shape;538;p44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Competitor</a:t>
            </a:r>
            <a:endParaRPr sz="8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5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544" name="Google Shape;544;p45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45" name="Google Shape;545;p45"/>
          <p:cNvGraphicFramePr/>
          <p:nvPr/>
        </p:nvGraphicFramePr>
        <p:xfrm>
          <a:off x="464425" y="120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{7216E642-95D0-4B56-8B43-F84085D11474}</a:tableStyleId>
              </a:tblPr>
              <a:tblGrid>
                <a:gridCol w="905375"/>
                <a:gridCol w="1037725"/>
                <a:gridCol w="1037725"/>
                <a:gridCol w="1037725"/>
                <a:gridCol w="1037725"/>
                <a:gridCol w="1037725"/>
                <a:gridCol w="1037725"/>
                <a:gridCol w="1037725"/>
              </a:tblGrid>
              <a:tr h="355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4468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09:00 - 09:45</a:t>
                      </a:r>
                      <a:endParaRPr sz="7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8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10:00 - 10:45</a:t>
                      </a:r>
                      <a:endParaRPr sz="7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8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11:00 - 11:45</a:t>
                      </a:r>
                      <a:endParaRPr sz="7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8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12:00 - 13:15</a:t>
                      </a:r>
                      <a:endParaRPr sz="7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</a:tr>
              <a:tr h="4468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13:30 - 14:15</a:t>
                      </a:r>
                      <a:endParaRPr sz="7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8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14:30 - 15:15</a:t>
                      </a:r>
                      <a:endParaRPr sz="7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8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15:30 - 16:15</a:t>
                      </a:r>
                      <a:endParaRPr sz="7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5394"/>
        </a:solidFill>
      </p:bgPr>
    </p:bg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6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1" name="Google Shape;551;p46"/>
          <p:cNvSpPr txBox="1"/>
          <p:nvPr/>
        </p:nvSpPr>
        <p:spPr>
          <a:xfrm>
            <a:off x="6248575" y="341363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. </a:t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This means that you can:</a:t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ousine"/>
              <a:buChar char="●"/>
            </a:pP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Resize them without losing quality.</a:t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ousine"/>
              <a:buChar char="●"/>
            </a:pP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Change fill color and opacity.</a:t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Isn’t that nice? :)</a:t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Examples:</a:t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552" name="Google Shape;552;p46"/>
          <p:cNvSpPr/>
          <p:nvPr/>
        </p:nvSpPr>
        <p:spPr>
          <a:xfrm>
            <a:off x="277965" y="301250"/>
            <a:ext cx="373873" cy="479695"/>
          </a:xfrm>
          <a:custGeom>
            <a:rect b="b" l="l" r="r" t="t"/>
            <a:pathLst>
              <a:path extrusionOk="0" h="21949" w="17107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46"/>
          <p:cNvSpPr/>
          <p:nvPr/>
        </p:nvSpPr>
        <p:spPr>
          <a:xfrm>
            <a:off x="852801" y="368256"/>
            <a:ext cx="398876" cy="337703"/>
          </a:xfrm>
          <a:custGeom>
            <a:rect b="b" l="l" r="r" t="t"/>
            <a:pathLst>
              <a:path extrusionOk="0" h="15452" w="18251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46"/>
          <p:cNvSpPr/>
          <p:nvPr/>
        </p:nvSpPr>
        <p:spPr>
          <a:xfrm>
            <a:off x="1445208" y="369305"/>
            <a:ext cx="387139" cy="341965"/>
          </a:xfrm>
          <a:custGeom>
            <a:rect b="b" l="l" r="r" t="t"/>
            <a:pathLst>
              <a:path extrusionOk="0" h="15647" w="17714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6"/>
          <p:cNvSpPr/>
          <p:nvPr/>
        </p:nvSpPr>
        <p:spPr>
          <a:xfrm>
            <a:off x="2071095" y="360279"/>
            <a:ext cx="315368" cy="354182"/>
          </a:xfrm>
          <a:custGeom>
            <a:rect b="b" l="l" r="r" t="t"/>
            <a:pathLst>
              <a:path extrusionOk="0" h="16206" w="1443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46"/>
          <p:cNvSpPr/>
          <p:nvPr/>
        </p:nvSpPr>
        <p:spPr>
          <a:xfrm>
            <a:off x="2678363" y="357088"/>
            <a:ext cx="268576" cy="357373"/>
          </a:xfrm>
          <a:custGeom>
            <a:rect b="b" l="l" r="r" t="t"/>
            <a:pathLst>
              <a:path extrusionOk="0" h="16352" w="12289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46"/>
          <p:cNvSpPr/>
          <p:nvPr/>
        </p:nvSpPr>
        <p:spPr>
          <a:xfrm>
            <a:off x="3190980" y="352826"/>
            <a:ext cx="414830" cy="366421"/>
          </a:xfrm>
          <a:custGeom>
            <a:rect b="b" l="l" r="r" t="t"/>
            <a:pathLst>
              <a:path extrusionOk="0" h="16766" w="18981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46"/>
          <p:cNvSpPr/>
          <p:nvPr/>
        </p:nvSpPr>
        <p:spPr>
          <a:xfrm>
            <a:off x="3808913" y="331016"/>
            <a:ext cx="355778" cy="411093"/>
          </a:xfrm>
          <a:custGeom>
            <a:rect b="b" l="l" r="r" t="t"/>
            <a:pathLst>
              <a:path extrusionOk="0" h="18810" w="16279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46"/>
          <p:cNvSpPr/>
          <p:nvPr/>
        </p:nvSpPr>
        <p:spPr>
          <a:xfrm>
            <a:off x="4367795" y="357613"/>
            <a:ext cx="414283" cy="362159"/>
          </a:xfrm>
          <a:custGeom>
            <a:rect b="b" l="l" r="r" t="t"/>
            <a:pathLst>
              <a:path extrusionOk="0" h="16571" w="18956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46"/>
          <p:cNvSpPr/>
          <p:nvPr/>
        </p:nvSpPr>
        <p:spPr>
          <a:xfrm>
            <a:off x="4977729" y="363994"/>
            <a:ext cx="366421" cy="349396"/>
          </a:xfrm>
          <a:custGeom>
            <a:rect b="b" l="l" r="r" t="t"/>
            <a:pathLst>
              <a:path extrusionOk="0" h="15987" w="16766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46"/>
          <p:cNvSpPr/>
          <p:nvPr/>
        </p:nvSpPr>
        <p:spPr>
          <a:xfrm>
            <a:off x="5571185" y="355493"/>
            <a:ext cx="355778" cy="363230"/>
          </a:xfrm>
          <a:custGeom>
            <a:rect b="b" l="l" r="r" t="t"/>
            <a:pathLst>
              <a:path extrusionOk="0" h="16620" w="16279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46"/>
          <p:cNvSpPr/>
          <p:nvPr/>
        </p:nvSpPr>
        <p:spPr>
          <a:xfrm>
            <a:off x="282226" y="894706"/>
            <a:ext cx="368541" cy="456289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46"/>
          <p:cNvSpPr/>
          <p:nvPr/>
        </p:nvSpPr>
        <p:spPr>
          <a:xfrm>
            <a:off x="869825" y="894706"/>
            <a:ext cx="368541" cy="456289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46"/>
          <p:cNvSpPr/>
          <p:nvPr/>
        </p:nvSpPr>
        <p:spPr>
          <a:xfrm>
            <a:off x="1447327" y="963307"/>
            <a:ext cx="380233" cy="327060"/>
          </a:xfrm>
          <a:custGeom>
            <a:rect b="b" l="l" r="r" t="t"/>
            <a:pathLst>
              <a:path extrusionOk="0" h="14965" w="17398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46"/>
          <p:cNvSpPr/>
          <p:nvPr/>
        </p:nvSpPr>
        <p:spPr>
          <a:xfrm>
            <a:off x="2034402" y="930329"/>
            <a:ext cx="379709" cy="384495"/>
          </a:xfrm>
          <a:custGeom>
            <a:rect b="b" l="l" r="r" t="t"/>
            <a:pathLst>
              <a:path extrusionOk="0" h="17593" w="17374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46"/>
          <p:cNvSpPr/>
          <p:nvPr/>
        </p:nvSpPr>
        <p:spPr>
          <a:xfrm>
            <a:off x="2624667" y="955330"/>
            <a:ext cx="376518" cy="332917"/>
          </a:xfrm>
          <a:custGeom>
            <a:rect b="b" l="l" r="r" t="t"/>
            <a:pathLst>
              <a:path extrusionOk="0" h="15233" w="17228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46"/>
          <p:cNvSpPr/>
          <p:nvPr/>
        </p:nvSpPr>
        <p:spPr>
          <a:xfrm>
            <a:off x="3218647" y="955330"/>
            <a:ext cx="365350" cy="336633"/>
          </a:xfrm>
          <a:custGeom>
            <a:rect b="b" l="l" r="r" t="t"/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46"/>
          <p:cNvSpPr/>
          <p:nvPr/>
        </p:nvSpPr>
        <p:spPr>
          <a:xfrm>
            <a:off x="3815818" y="959045"/>
            <a:ext cx="338774" cy="329202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46"/>
          <p:cNvSpPr/>
          <p:nvPr/>
        </p:nvSpPr>
        <p:spPr>
          <a:xfrm>
            <a:off x="4384820" y="940425"/>
            <a:ext cx="375447" cy="368016"/>
          </a:xfrm>
          <a:custGeom>
            <a:rect b="b" l="l" r="r" t="t"/>
            <a:pathLst>
              <a:path extrusionOk="0" h="16839" w="17179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46"/>
          <p:cNvSpPr/>
          <p:nvPr/>
        </p:nvSpPr>
        <p:spPr>
          <a:xfrm>
            <a:off x="4934129" y="900017"/>
            <a:ext cx="458409" cy="451502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46"/>
          <p:cNvSpPr/>
          <p:nvPr/>
        </p:nvSpPr>
        <p:spPr>
          <a:xfrm>
            <a:off x="5532896" y="915970"/>
            <a:ext cx="429691" cy="410568"/>
          </a:xfrm>
          <a:custGeom>
            <a:rect b="b" l="l" r="r" t="t"/>
            <a:pathLst>
              <a:path extrusionOk="0" h="18786" w="19661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46"/>
          <p:cNvSpPr/>
          <p:nvPr/>
        </p:nvSpPr>
        <p:spPr>
          <a:xfrm>
            <a:off x="252963" y="1567384"/>
            <a:ext cx="421211" cy="298889"/>
          </a:xfrm>
          <a:custGeom>
            <a:rect b="b" l="l" r="r" t="t"/>
            <a:pathLst>
              <a:path extrusionOk="0" h="13676" w="19273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46"/>
          <p:cNvSpPr/>
          <p:nvPr/>
        </p:nvSpPr>
        <p:spPr>
          <a:xfrm>
            <a:off x="842704" y="1511022"/>
            <a:ext cx="417999" cy="404711"/>
          </a:xfrm>
          <a:custGeom>
            <a:rect b="b" l="l" r="r" t="t"/>
            <a:pathLst>
              <a:path extrusionOk="0" h="18518" w="19126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46"/>
          <p:cNvSpPr/>
          <p:nvPr/>
        </p:nvSpPr>
        <p:spPr>
          <a:xfrm>
            <a:off x="1445732" y="1529095"/>
            <a:ext cx="376518" cy="380255"/>
          </a:xfrm>
          <a:custGeom>
            <a:rect b="b" l="l" r="r" t="t"/>
            <a:pathLst>
              <a:path extrusionOk="0" h="17399" w="17228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46"/>
          <p:cNvSpPr/>
          <p:nvPr/>
        </p:nvSpPr>
        <p:spPr>
          <a:xfrm>
            <a:off x="2029616" y="1517403"/>
            <a:ext cx="392472" cy="391401"/>
          </a:xfrm>
          <a:custGeom>
            <a:rect b="b" l="l" r="r" t="t"/>
            <a:pathLst>
              <a:path extrusionOk="0" h="17909" w="17958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46"/>
          <p:cNvSpPr/>
          <p:nvPr/>
        </p:nvSpPr>
        <p:spPr>
          <a:xfrm>
            <a:off x="2629978" y="1529642"/>
            <a:ext cx="365350" cy="366945"/>
          </a:xfrm>
          <a:custGeom>
            <a:rect b="b" l="l" r="r" t="t"/>
            <a:pathLst>
              <a:path extrusionOk="0" h="16790" w="16717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46"/>
          <p:cNvSpPr/>
          <p:nvPr/>
        </p:nvSpPr>
        <p:spPr>
          <a:xfrm>
            <a:off x="3234055" y="1486567"/>
            <a:ext cx="332917" cy="452551"/>
          </a:xfrm>
          <a:custGeom>
            <a:rect b="b" l="l" r="r" t="t"/>
            <a:pathLst>
              <a:path extrusionOk="0" h="20707" w="15233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46"/>
          <p:cNvSpPr/>
          <p:nvPr/>
        </p:nvSpPr>
        <p:spPr>
          <a:xfrm>
            <a:off x="3777530" y="1576432"/>
            <a:ext cx="417999" cy="269625"/>
          </a:xfrm>
          <a:custGeom>
            <a:rect b="b" l="l" r="r" t="t"/>
            <a:pathLst>
              <a:path extrusionOk="0" h="12337" w="19126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46"/>
          <p:cNvSpPr/>
          <p:nvPr/>
        </p:nvSpPr>
        <p:spPr>
          <a:xfrm>
            <a:off x="4382678" y="1518998"/>
            <a:ext cx="385041" cy="389281"/>
          </a:xfrm>
          <a:custGeom>
            <a:rect b="b" l="l" r="r" t="t"/>
            <a:pathLst>
              <a:path extrusionOk="0" h="17812" w="17618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46"/>
          <p:cNvSpPr/>
          <p:nvPr/>
        </p:nvSpPr>
        <p:spPr>
          <a:xfrm>
            <a:off x="4969227" y="1504116"/>
            <a:ext cx="387161" cy="402569"/>
          </a:xfrm>
          <a:custGeom>
            <a:rect b="b" l="l" r="r" t="t"/>
            <a:pathLst>
              <a:path extrusionOk="0" h="18420" w="17715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46"/>
          <p:cNvSpPr/>
          <p:nvPr/>
        </p:nvSpPr>
        <p:spPr>
          <a:xfrm>
            <a:off x="5538753" y="1515808"/>
            <a:ext cx="414283" cy="388210"/>
          </a:xfrm>
          <a:custGeom>
            <a:rect b="b" l="l" r="r" t="t"/>
            <a:pathLst>
              <a:path extrusionOk="0" h="17763" w="18956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46"/>
          <p:cNvSpPr/>
          <p:nvPr/>
        </p:nvSpPr>
        <p:spPr>
          <a:xfrm>
            <a:off x="301895" y="2121480"/>
            <a:ext cx="324416" cy="354204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46"/>
          <p:cNvSpPr/>
          <p:nvPr/>
        </p:nvSpPr>
        <p:spPr>
          <a:xfrm>
            <a:off x="875136" y="2122027"/>
            <a:ext cx="346227" cy="348325"/>
          </a:xfrm>
          <a:custGeom>
            <a:rect b="b" l="l" r="r" t="t"/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46"/>
          <p:cNvSpPr/>
          <p:nvPr/>
        </p:nvSpPr>
        <p:spPr>
          <a:xfrm>
            <a:off x="1469663" y="2122027"/>
            <a:ext cx="346205" cy="348325"/>
          </a:xfrm>
          <a:custGeom>
            <a:rect b="b" l="l" r="r" t="t"/>
            <a:pathLst>
              <a:path extrusionOk="0" h="15938" w="15841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46"/>
          <p:cNvSpPr/>
          <p:nvPr/>
        </p:nvSpPr>
        <p:spPr>
          <a:xfrm>
            <a:off x="2052475" y="2122027"/>
            <a:ext cx="345681" cy="348325"/>
          </a:xfrm>
          <a:custGeom>
            <a:rect b="b" l="l" r="r" t="t"/>
            <a:pathLst>
              <a:path extrusionOk="0" h="15938" w="15817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46"/>
          <p:cNvSpPr/>
          <p:nvPr/>
        </p:nvSpPr>
        <p:spPr>
          <a:xfrm>
            <a:off x="2720367" y="2067784"/>
            <a:ext cx="186685" cy="460550"/>
          </a:xfrm>
          <a:custGeom>
            <a:rect b="b" l="l" r="r" t="t"/>
            <a:pathLst>
              <a:path extrusionOk="0" h="21073" w="8542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46"/>
          <p:cNvSpPr/>
          <p:nvPr/>
        </p:nvSpPr>
        <p:spPr>
          <a:xfrm>
            <a:off x="3319156" y="2070975"/>
            <a:ext cx="161683" cy="455218"/>
          </a:xfrm>
          <a:custGeom>
            <a:rect b="b" l="l" r="r" t="t"/>
            <a:pathLst>
              <a:path extrusionOk="0" h="20829" w="7398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46"/>
          <p:cNvSpPr/>
          <p:nvPr/>
        </p:nvSpPr>
        <p:spPr>
          <a:xfrm>
            <a:off x="3912065" y="2121480"/>
            <a:ext cx="147325" cy="348871"/>
          </a:xfrm>
          <a:custGeom>
            <a:rect b="b" l="l" r="r" t="t"/>
            <a:pathLst>
              <a:path extrusionOk="0" h="15963" w="6741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46"/>
          <p:cNvSpPr/>
          <p:nvPr/>
        </p:nvSpPr>
        <p:spPr>
          <a:xfrm>
            <a:off x="4402368" y="2116694"/>
            <a:ext cx="343014" cy="363230"/>
          </a:xfrm>
          <a:custGeom>
            <a:rect b="b" l="l" r="r" t="t"/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46"/>
          <p:cNvSpPr/>
          <p:nvPr/>
        </p:nvSpPr>
        <p:spPr>
          <a:xfrm>
            <a:off x="4975609" y="2126266"/>
            <a:ext cx="375993" cy="347276"/>
          </a:xfrm>
          <a:custGeom>
            <a:rect b="b" l="l" r="r" t="t"/>
            <a:pathLst>
              <a:path extrusionOk="0" h="15890" w="17204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46"/>
          <p:cNvSpPr/>
          <p:nvPr/>
        </p:nvSpPr>
        <p:spPr>
          <a:xfrm>
            <a:off x="5570114" y="2067238"/>
            <a:ext cx="345681" cy="414830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46"/>
          <p:cNvSpPr/>
          <p:nvPr/>
        </p:nvSpPr>
        <p:spPr>
          <a:xfrm>
            <a:off x="400284" y="2671336"/>
            <a:ext cx="127109" cy="429713"/>
          </a:xfrm>
          <a:custGeom>
            <a:rect b="b" l="l" r="r" t="t"/>
            <a:pathLst>
              <a:path extrusionOk="0" h="19662" w="5816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46"/>
          <p:cNvSpPr/>
          <p:nvPr/>
        </p:nvSpPr>
        <p:spPr>
          <a:xfrm>
            <a:off x="913425" y="2655383"/>
            <a:ext cx="274958" cy="460550"/>
          </a:xfrm>
          <a:custGeom>
            <a:rect b="b" l="l" r="r" t="t"/>
            <a:pathLst>
              <a:path extrusionOk="0" h="21073" w="12581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46"/>
          <p:cNvSpPr/>
          <p:nvPr/>
        </p:nvSpPr>
        <p:spPr>
          <a:xfrm>
            <a:off x="1461139" y="2655383"/>
            <a:ext cx="360039" cy="460550"/>
          </a:xfrm>
          <a:custGeom>
            <a:rect b="b" l="l" r="r" t="t"/>
            <a:pathLst>
              <a:path extrusionOk="0" h="21073" w="16474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46"/>
          <p:cNvSpPr/>
          <p:nvPr/>
        </p:nvSpPr>
        <p:spPr>
          <a:xfrm>
            <a:off x="2592213" y="2733556"/>
            <a:ext cx="434499" cy="242503"/>
          </a:xfrm>
          <a:custGeom>
            <a:rect b="b" l="l" r="r" t="t"/>
            <a:pathLst>
              <a:path extrusionOk="0" h="11096" w="19881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46"/>
          <p:cNvSpPr/>
          <p:nvPr/>
        </p:nvSpPr>
        <p:spPr>
          <a:xfrm>
            <a:off x="2013116" y="2683029"/>
            <a:ext cx="421736" cy="398876"/>
          </a:xfrm>
          <a:custGeom>
            <a:rect b="b" l="l" r="r" t="t"/>
            <a:pathLst>
              <a:path extrusionOk="0" h="18251" w="19297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46"/>
          <p:cNvSpPr/>
          <p:nvPr/>
        </p:nvSpPr>
        <p:spPr>
          <a:xfrm>
            <a:off x="3210671" y="2693147"/>
            <a:ext cx="373327" cy="376518"/>
          </a:xfrm>
          <a:custGeom>
            <a:rect b="b" l="l" r="r" t="t"/>
            <a:pathLst>
              <a:path extrusionOk="0" h="17228" w="17082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46"/>
          <p:cNvSpPr/>
          <p:nvPr/>
        </p:nvSpPr>
        <p:spPr>
          <a:xfrm>
            <a:off x="3796674" y="2696338"/>
            <a:ext cx="378113" cy="376518"/>
          </a:xfrm>
          <a:custGeom>
            <a:rect b="b" l="l" r="r" t="t"/>
            <a:pathLst>
              <a:path extrusionOk="0" h="17228" w="17301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46"/>
          <p:cNvSpPr/>
          <p:nvPr/>
        </p:nvSpPr>
        <p:spPr>
          <a:xfrm>
            <a:off x="4332172" y="2696338"/>
            <a:ext cx="492437" cy="398329"/>
          </a:xfrm>
          <a:custGeom>
            <a:rect b="b" l="l" r="r" t="t"/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46"/>
          <p:cNvSpPr/>
          <p:nvPr/>
        </p:nvSpPr>
        <p:spPr>
          <a:xfrm>
            <a:off x="5012302" y="2680384"/>
            <a:ext cx="296223" cy="412142"/>
          </a:xfrm>
          <a:custGeom>
            <a:rect b="b" l="l" r="r" t="t"/>
            <a:pathLst>
              <a:path extrusionOk="0" h="18858" w="13554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46"/>
          <p:cNvSpPr/>
          <p:nvPr/>
        </p:nvSpPr>
        <p:spPr>
          <a:xfrm>
            <a:off x="5602568" y="2701124"/>
            <a:ext cx="289295" cy="396187"/>
          </a:xfrm>
          <a:custGeom>
            <a:rect b="b" l="l" r="r" t="t"/>
            <a:pathLst>
              <a:path extrusionOk="0" h="18128" w="13237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46"/>
          <p:cNvSpPr/>
          <p:nvPr/>
        </p:nvSpPr>
        <p:spPr>
          <a:xfrm>
            <a:off x="264677" y="3309463"/>
            <a:ext cx="417999" cy="330797"/>
          </a:xfrm>
          <a:custGeom>
            <a:rect b="b" l="l" r="r" t="t"/>
            <a:pathLst>
              <a:path extrusionOk="0" h="15136" w="19126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46"/>
          <p:cNvSpPr/>
          <p:nvPr/>
        </p:nvSpPr>
        <p:spPr>
          <a:xfrm>
            <a:off x="848015" y="3333918"/>
            <a:ext cx="407377" cy="276553"/>
          </a:xfrm>
          <a:custGeom>
            <a:rect b="b" l="l" r="r" t="t"/>
            <a:pathLst>
              <a:path extrusionOk="0" h="12654" w="1864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46"/>
          <p:cNvSpPr/>
          <p:nvPr/>
        </p:nvSpPr>
        <p:spPr>
          <a:xfrm>
            <a:off x="1447327" y="3322226"/>
            <a:ext cx="386615" cy="302080"/>
          </a:xfrm>
          <a:custGeom>
            <a:rect b="b" l="l" r="r" t="t"/>
            <a:pathLst>
              <a:path extrusionOk="0" h="13822" w="1769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46"/>
          <p:cNvSpPr/>
          <p:nvPr/>
        </p:nvSpPr>
        <p:spPr>
          <a:xfrm>
            <a:off x="2032260" y="3314249"/>
            <a:ext cx="389303" cy="316439"/>
          </a:xfrm>
          <a:custGeom>
            <a:rect b="b" l="l" r="r" t="t"/>
            <a:pathLst>
              <a:path extrusionOk="0" h="14479" w="17813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46"/>
          <p:cNvSpPr/>
          <p:nvPr/>
        </p:nvSpPr>
        <p:spPr>
          <a:xfrm>
            <a:off x="2640621" y="3288723"/>
            <a:ext cx="351516" cy="354707"/>
          </a:xfrm>
          <a:custGeom>
            <a:rect b="b" l="l" r="r" t="t"/>
            <a:pathLst>
              <a:path extrusionOk="0" h="16230" w="16084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46"/>
          <p:cNvSpPr/>
          <p:nvPr/>
        </p:nvSpPr>
        <p:spPr>
          <a:xfrm>
            <a:off x="3196312" y="3333393"/>
            <a:ext cx="397258" cy="292507"/>
          </a:xfrm>
          <a:custGeom>
            <a:rect b="b" l="l" r="r" t="t"/>
            <a:pathLst>
              <a:path extrusionOk="0" h="13384" w="18177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46"/>
          <p:cNvSpPr/>
          <p:nvPr/>
        </p:nvSpPr>
        <p:spPr>
          <a:xfrm>
            <a:off x="3784982" y="3333393"/>
            <a:ext cx="396734" cy="292507"/>
          </a:xfrm>
          <a:custGeom>
            <a:rect b="b" l="l" r="r" t="t"/>
            <a:pathLst>
              <a:path extrusionOk="0" h="13384" w="18153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46"/>
          <p:cNvSpPr/>
          <p:nvPr/>
        </p:nvSpPr>
        <p:spPr>
          <a:xfrm>
            <a:off x="4383224" y="3304677"/>
            <a:ext cx="382353" cy="335037"/>
          </a:xfrm>
          <a:custGeom>
            <a:rect b="b" l="l" r="r" t="t"/>
            <a:pathLst>
              <a:path extrusionOk="0" h="15330" w="17495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46"/>
          <p:cNvSpPr/>
          <p:nvPr/>
        </p:nvSpPr>
        <p:spPr>
          <a:xfrm>
            <a:off x="4951132" y="3264268"/>
            <a:ext cx="419616" cy="422785"/>
          </a:xfrm>
          <a:custGeom>
            <a:rect b="b" l="l" r="r" t="t"/>
            <a:pathLst>
              <a:path extrusionOk="0" h="19345" w="1920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46"/>
          <p:cNvSpPr/>
          <p:nvPr/>
        </p:nvSpPr>
        <p:spPr>
          <a:xfrm>
            <a:off x="5569065" y="3288198"/>
            <a:ext cx="359493" cy="364279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46"/>
          <p:cNvSpPr/>
          <p:nvPr/>
        </p:nvSpPr>
        <p:spPr>
          <a:xfrm>
            <a:off x="258820" y="3860368"/>
            <a:ext cx="409497" cy="398854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46"/>
          <p:cNvSpPr/>
          <p:nvPr/>
        </p:nvSpPr>
        <p:spPr>
          <a:xfrm>
            <a:off x="828346" y="3924707"/>
            <a:ext cx="436619" cy="266981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46"/>
          <p:cNvSpPr/>
          <p:nvPr/>
        </p:nvSpPr>
        <p:spPr>
          <a:xfrm>
            <a:off x="1518573" y="3833247"/>
            <a:ext cx="256359" cy="437144"/>
          </a:xfrm>
          <a:custGeom>
            <a:rect b="b" l="l" r="r" t="t"/>
            <a:pathLst>
              <a:path extrusionOk="0" h="20002" w="1173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46"/>
          <p:cNvSpPr/>
          <p:nvPr/>
        </p:nvSpPr>
        <p:spPr>
          <a:xfrm>
            <a:off x="2069500" y="3875251"/>
            <a:ext cx="321749" cy="403662"/>
          </a:xfrm>
          <a:custGeom>
            <a:rect b="b" l="l" r="r" t="t"/>
            <a:pathLst>
              <a:path extrusionOk="0" h="18470" w="14722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46"/>
          <p:cNvSpPr/>
          <p:nvPr/>
        </p:nvSpPr>
        <p:spPr>
          <a:xfrm>
            <a:off x="2632644" y="3906109"/>
            <a:ext cx="362159" cy="314821"/>
          </a:xfrm>
          <a:custGeom>
            <a:rect b="b" l="l" r="r" t="t"/>
            <a:pathLst>
              <a:path extrusionOk="0" h="14405" w="16571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46"/>
          <p:cNvSpPr/>
          <p:nvPr/>
        </p:nvSpPr>
        <p:spPr>
          <a:xfrm>
            <a:off x="3218101" y="3877917"/>
            <a:ext cx="363230" cy="363755"/>
          </a:xfrm>
          <a:custGeom>
            <a:rect b="b" l="l" r="r" t="t"/>
            <a:pathLst>
              <a:path extrusionOk="0" h="16644" w="1662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46"/>
          <p:cNvSpPr/>
          <p:nvPr/>
        </p:nvSpPr>
        <p:spPr>
          <a:xfrm>
            <a:off x="3804127" y="3873131"/>
            <a:ext cx="365875" cy="374398"/>
          </a:xfrm>
          <a:custGeom>
            <a:rect b="b" l="l" r="r" t="t"/>
            <a:pathLst>
              <a:path extrusionOk="0" h="17131" w="16741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46"/>
          <p:cNvSpPr/>
          <p:nvPr/>
        </p:nvSpPr>
        <p:spPr>
          <a:xfrm>
            <a:off x="4363533" y="3876846"/>
            <a:ext cx="422260" cy="356848"/>
          </a:xfrm>
          <a:custGeom>
            <a:rect b="b" l="l" r="r" t="t"/>
            <a:pathLst>
              <a:path extrusionOk="0" h="16328" w="19321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46"/>
          <p:cNvSpPr/>
          <p:nvPr/>
        </p:nvSpPr>
        <p:spPr>
          <a:xfrm>
            <a:off x="4969227" y="3869416"/>
            <a:ext cx="384495" cy="379709"/>
          </a:xfrm>
          <a:custGeom>
            <a:rect b="b" l="l" r="r" t="t"/>
            <a:pathLst>
              <a:path extrusionOk="0" h="17374" w="17593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46"/>
          <p:cNvSpPr/>
          <p:nvPr/>
        </p:nvSpPr>
        <p:spPr>
          <a:xfrm>
            <a:off x="5566399" y="3851321"/>
            <a:ext cx="368541" cy="412163"/>
          </a:xfrm>
          <a:custGeom>
            <a:rect b="b" l="l" r="r" t="t"/>
            <a:pathLst>
              <a:path extrusionOk="0" h="18859" w="16863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46"/>
          <p:cNvSpPr/>
          <p:nvPr/>
        </p:nvSpPr>
        <p:spPr>
          <a:xfrm>
            <a:off x="230650" y="4515519"/>
            <a:ext cx="474363" cy="267505"/>
          </a:xfrm>
          <a:custGeom>
            <a:rect b="b" l="l" r="r" t="t"/>
            <a:pathLst>
              <a:path extrusionOk="0" h="12240" w="21705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46"/>
          <p:cNvSpPr/>
          <p:nvPr/>
        </p:nvSpPr>
        <p:spPr>
          <a:xfrm>
            <a:off x="858133" y="4444777"/>
            <a:ext cx="382375" cy="402591"/>
          </a:xfrm>
          <a:custGeom>
            <a:rect b="b" l="l" r="r" t="t"/>
            <a:pathLst>
              <a:path extrusionOk="0" h="18421" w="17496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46"/>
          <p:cNvSpPr/>
          <p:nvPr/>
        </p:nvSpPr>
        <p:spPr>
          <a:xfrm>
            <a:off x="1430849" y="4421917"/>
            <a:ext cx="420643" cy="433953"/>
          </a:xfrm>
          <a:custGeom>
            <a:rect b="b" l="l" r="r" t="t"/>
            <a:pathLst>
              <a:path extrusionOk="0" h="19856" w="19247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46"/>
          <p:cNvSpPr/>
          <p:nvPr/>
        </p:nvSpPr>
        <p:spPr>
          <a:xfrm>
            <a:off x="2039713" y="4458610"/>
            <a:ext cx="371207" cy="375993"/>
          </a:xfrm>
          <a:custGeom>
            <a:rect b="b" l="l" r="r" t="t"/>
            <a:pathLst>
              <a:path extrusionOk="0" h="17204" w="16985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46"/>
          <p:cNvSpPr/>
          <p:nvPr/>
        </p:nvSpPr>
        <p:spPr>
          <a:xfrm>
            <a:off x="2590093" y="4459681"/>
            <a:ext cx="446192" cy="372256"/>
          </a:xfrm>
          <a:custGeom>
            <a:rect b="b" l="l" r="r" t="t"/>
            <a:pathLst>
              <a:path extrusionOk="0" h="17033" w="20416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46"/>
          <p:cNvSpPr/>
          <p:nvPr/>
        </p:nvSpPr>
        <p:spPr>
          <a:xfrm>
            <a:off x="3227673" y="4427774"/>
            <a:ext cx="344085" cy="416403"/>
          </a:xfrm>
          <a:custGeom>
            <a:rect b="b" l="l" r="r" t="t"/>
            <a:pathLst>
              <a:path extrusionOk="0" h="19053" w="15744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46"/>
          <p:cNvSpPr/>
          <p:nvPr/>
        </p:nvSpPr>
        <p:spPr>
          <a:xfrm>
            <a:off x="3742432" y="4422988"/>
            <a:ext cx="494054" cy="448312"/>
          </a:xfrm>
          <a:custGeom>
            <a:rect b="b" l="l" r="r" t="t"/>
            <a:pathLst>
              <a:path extrusionOk="0" h="20513" w="22606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46"/>
          <p:cNvSpPr/>
          <p:nvPr/>
        </p:nvSpPr>
        <p:spPr>
          <a:xfrm>
            <a:off x="4336412" y="4416060"/>
            <a:ext cx="485006" cy="464266"/>
          </a:xfrm>
          <a:custGeom>
            <a:rect b="b" l="l" r="r" t="t"/>
            <a:pathLst>
              <a:path extrusionOk="0" h="21243" w="22192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46"/>
          <p:cNvSpPr/>
          <p:nvPr/>
        </p:nvSpPr>
        <p:spPr>
          <a:xfrm>
            <a:off x="4946346" y="4527211"/>
            <a:ext cx="431308" cy="249956"/>
          </a:xfrm>
          <a:custGeom>
            <a:rect b="b" l="l" r="r" t="t"/>
            <a:pathLst>
              <a:path extrusionOk="0" h="11437" w="19735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46"/>
          <p:cNvSpPr/>
          <p:nvPr/>
        </p:nvSpPr>
        <p:spPr>
          <a:xfrm>
            <a:off x="5591925" y="4481470"/>
            <a:ext cx="321749" cy="353133"/>
          </a:xfrm>
          <a:custGeom>
            <a:rect b="b" l="l" r="r" t="t"/>
            <a:pathLst>
              <a:path extrusionOk="0" h="16158" w="14722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46"/>
          <p:cNvSpPr/>
          <p:nvPr/>
        </p:nvSpPr>
        <p:spPr>
          <a:xfrm>
            <a:off x="6350992" y="2211692"/>
            <a:ext cx="458409" cy="451502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46"/>
          <p:cNvSpPr/>
          <p:nvPr/>
        </p:nvSpPr>
        <p:spPr>
          <a:xfrm>
            <a:off x="7244612" y="2211682"/>
            <a:ext cx="1104911" cy="1088368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46"/>
          <p:cNvSpPr/>
          <p:nvPr/>
        </p:nvSpPr>
        <p:spPr>
          <a:xfrm>
            <a:off x="6535708" y="2422545"/>
            <a:ext cx="436619" cy="266981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46"/>
          <p:cNvSpPr/>
          <p:nvPr/>
        </p:nvSpPr>
        <p:spPr>
          <a:xfrm>
            <a:off x="7689847" y="2719942"/>
            <a:ext cx="1052391" cy="643569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0" name="Google Shape;640;p47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641" name="Google Shape;641;p47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47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47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47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47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47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7" name="Google Shape;647;p47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648" name="Google Shape;648;p47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47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47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47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2" name="Google Shape;652;p47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653" name="Google Shape;653;p47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47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47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6" name="Google Shape;656;p47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657" name="Google Shape;657;p47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47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47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47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47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2" name="Google Shape;662;p47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663" name="Google Shape;663;p47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47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47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6" name="Google Shape;666;p47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667" name="Google Shape;667;p47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47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47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47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1" name="Google Shape;671;p47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672" name="Google Shape;672;p47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47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47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47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47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7" name="Google Shape;677;p47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678" name="Google Shape;678;p47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47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47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47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47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47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4" name="Google Shape;684;p47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685" name="Google Shape;685;p47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47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7" name="Google Shape;687;p47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688" name="Google Shape;688;p47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47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47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1" name="Google Shape;691;p47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692" name="Google Shape;692;p47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47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47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47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47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47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8" name="Google Shape;698;p47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699" name="Google Shape;699;p47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47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47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47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47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4" name="Google Shape;704;p47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705" name="Google Shape;705;p47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47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47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8" name="Google Shape;708;p47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709" name="Google Shape;709;p47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710" name="Google Shape;710;p47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p47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p47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47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47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47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47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47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47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p47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20" name="Google Shape;720;p47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47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47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47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47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47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6" name="Google Shape;726;p47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727" name="Google Shape;727;p47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47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47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47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1" name="Google Shape;731;p47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732" name="Google Shape;732;p47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47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47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47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47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7" name="Google Shape;737;p47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738" name="Google Shape;738;p47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47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47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47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47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47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4" name="Google Shape;744;p47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745" name="Google Shape;745;p47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47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47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47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9" name="Google Shape;749;p47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750" name="Google Shape;750;p47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47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47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47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4" name="Google Shape;754;p47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755" name="Google Shape;755;p47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47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47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47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47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0" name="Google Shape;760;p47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761" name="Google Shape;761;p47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762;p47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763;p47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764;p47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765;p47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766;p47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p47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768;p47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769;p47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p47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71" name="Google Shape;771;p47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772" name="Google Shape;772;p47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47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47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75" name="Google Shape;775;p47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776" name="Google Shape;776;p47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7" name="Google Shape;777;p47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8" name="Google Shape;778;p47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9" name="Google Shape;779;p47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0" name="Google Shape;780;p47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1" name="Google Shape;781;p47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2" name="Google Shape;782;p47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3" name="Google Shape;783;p47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4" name="Google Shape;784;p47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5" name="Google Shape;785;p47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86" name="Google Shape;786;p47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787" name="Google Shape;787;p47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47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47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47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91" name="Google Shape;791;p47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792" name="Google Shape;792;p47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3" name="Google Shape;793;p47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4" name="Google Shape;794;p47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5" name="Google Shape;795;p47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6" name="Google Shape;796;p47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7" name="Google Shape;797;p47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8" name="Google Shape;798;p47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799;p47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p47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1" name="Google Shape;801;p47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02" name="Google Shape;802;p47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803" name="Google Shape;803;p47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47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47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47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47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47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47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0" name="Google Shape;810;p47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811" name="Google Shape;811;p47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47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47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47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5" name="Google Shape;815;p47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816" name="Google Shape;816;p47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47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47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47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0" name="Google Shape;820;p47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821" name="Google Shape;821;p47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47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47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47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47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6" name="Google Shape;826;p47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827" name="Google Shape;827;p47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47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47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47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47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47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3" name="Google Shape;833;p47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834" name="Google Shape;834;p47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47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47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7" name="Google Shape;837;p47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838" name="Google Shape;838;p47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47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47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47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47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3" name="Google Shape;843;p47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844" name="Google Shape;844;p47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47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47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47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47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47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0" name="Google Shape;850;p47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851" name="Google Shape;851;p47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47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47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4" name="Google Shape;854;p47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855" name="Google Shape;855;p47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47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47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47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9" name="Google Shape;859;p47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860" name="Google Shape;860;p47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47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47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47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47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47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6" name="Google Shape;866;p47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867" name="Google Shape;867;p47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47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47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47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47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47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47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4" name="Google Shape;874;p47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875" name="Google Shape;875;p47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47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47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47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9" name="Google Shape;879;p47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880" name="Google Shape;880;p47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47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47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3" name="Google Shape;883;p47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884" name="Google Shape;884;p47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47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47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7" name="Google Shape;887;p47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888" name="Google Shape;888;p47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47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47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47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2" name="Google Shape;892;p47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893" name="Google Shape;893;p47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47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47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47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7" name="Google Shape;897;p47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898" name="Google Shape;898;p47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47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47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47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47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3" name="Google Shape;903;p47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904" name="Google Shape;904;p47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47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47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47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47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47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0" name="Google Shape;910;p47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911" name="Google Shape;911;p47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47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47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47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47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47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47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8" name="Google Shape;918;p47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919" name="Google Shape;919;p47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47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47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47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47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47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47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47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47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47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47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47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1" name="Google Shape;931;p47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932" name="Google Shape;932;p47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47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47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47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6" name="Google Shape;936;p47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937" name="Google Shape;937;p47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47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47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0" name="Google Shape;940;p47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941" name="Google Shape;941;p47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47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47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47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47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47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7" name="Google Shape;947;p47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948" name="Google Shape;948;p47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47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47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47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47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47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47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47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6" name="Google Shape;956;p47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957" name="Google Shape;957;p47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47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47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47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47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47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47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47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47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47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47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47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9" name="Google Shape;969;p47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970" name="Google Shape;970;p47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47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47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47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47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47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47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47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47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47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47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47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2" name="Google Shape;982;p47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983" name="Google Shape;983;p47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47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47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47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47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47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47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47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47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47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47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47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5" name="Google Shape;995;p47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996" name="Google Shape;996;p47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47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47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47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47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47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2" name="Google Shape;1002;p47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003" name="Google Shape;1003;p47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47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47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47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47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47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47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47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47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47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47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47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47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47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47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8" name="Google Shape;1018;p47"/>
          <p:cNvGrpSpPr/>
          <p:nvPr/>
        </p:nvGrpSpPr>
        <p:grpSpPr>
          <a:xfrm>
            <a:off x="1879183" y="4379878"/>
            <a:ext cx="445738" cy="442950"/>
            <a:chOff x="1879183" y="4379878"/>
            <a:chExt cx="445738" cy="442950"/>
          </a:xfrm>
        </p:grpSpPr>
        <p:sp>
          <p:nvSpPr>
            <p:cNvPr id="1019" name="Google Shape;1019;p47"/>
            <p:cNvSpPr/>
            <p:nvPr/>
          </p:nvSpPr>
          <p:spPr>
            <a:xfrm>
              <a:off x="1879183" y="4379878"/>
              <a:ext cx="445738" cy="303917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47"/>
            <p:cNvSpPr/>
            <p:nvPr/>
          </p:nvSpPr>
          <p:spPr>
            <a:xfrm>
              <a:off x="1879183" y="4683795"/>
              <a:ext cx="262365" cy="72893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47"/>
            <p:cNvSpPr/>
            <p:nvPr/>
          </p:nvSpPr>
          <p:spPr>
            <a:xfrm>
              <a:off x="1977511" y="4711043"/>
              <a:ext cx="164036" cy="45646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47"/>
            <p:cNvSpPr/>
            <p:nvPr/>
          </p:nvSpPr>
          <p:spPr>
            <a:xfrm>
              <a:off x="1977511" y="4756688"/>
              <a:ext cx="82018" cy="66140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3" name="Google Shape;1023;p47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024" name="Google Shape;1024;p47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025" name="Google Shape;1025;p47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6" name="Google Shape;1026;p47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7" name="Google Shape;1027;p47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28" name="Google Shape;1028;p47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029" name="Google Shape;1029;p47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1030;p47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1" name="Google Shape;1031;p47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32" name="Google Shape;1032;p47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033" name="Google Shape;1033;p47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4" name="Google Shape;1034;p47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5" name="Google Shape;1035;p47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36" name="Google Shape;1036;p47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037" name="Google Shape;1037;p47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8" name="Google Shape;1038;p47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1039;p47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40" name="Google Shape;1040;p47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041" name="Google Shape;1041;p47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47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47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47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47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47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47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47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9" name="Google Shape;1049;p47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050" name="Google Shape;1050;p47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47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47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47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47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47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47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47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47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47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47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47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47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47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47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47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47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47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47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47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47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47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47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47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4" name="Google Shape;1074;p47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075" name="Google Shape;1075;p47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076" name="Google Shape;1076;p47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7" name="Google Shape;1077;p47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8" name="Google Shape;1078;p47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079" name="Google Shape;1079;p47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0" name="Google Shape;1080;p47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81" name="Google Shape;1081;p47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082" name="Google Shape;1082;p47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3" name="Google Shape;1083;p47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84" name="Google Shape;1084;p47"/>
          <p:cNvSpPr txBox="1"/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DIAGRAMS AND INFOGRAPHICS</a:t>
            </a:r>
            <a:endParaRPr sz="2000">
              <a:solidFill>
                <a:schemeClr val="accent1"/>
              </a:solidFill>
            </a:endParaRPr>
          </a:p>
        </p:txBody>
      </p:sp>
      <p:sp>
        <p:nvSpPr>
          <p:cNvPr id="1085" name="Google Shape;1085;p47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5394"/>
        </a:solidFill>
      </p:bgPr>
    </p:bg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48"/>
          <p:cNvSpPr txBox="1"/>
          <p:nvPr/>
        </p:nvSpPr>
        <p:spPr>
          <a:xfrm>
            <a:off x="876725" y="723800"/>
            <a:ext cx="7887600" cy="10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Now you can use any emoji as an icon!</a:t>
            </a:r>
            <a:endParaRPr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1091" name="Google Shape;1091;p48"/>
          <p:cNvSpPr txBox="1"/>
          <p:nvPr/>
        </p:nvSpPr>
        <p:spPr>
          <a:xfrm>
            <a:off x="731900" y="2352188"/>
            <a:ext cx="7327500" cy="19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B5394"/>
                </a:highlight>
                <a:latin typeface="Cousine"/>
                <a:ea typeface="Cousine"/>
                <a:cs typeface="Cousine"/>
                <a:sym typeface="Cousine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B5394"/>
              </a:highlight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1092" name="Google Shape;1092;p48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7" name="Google Shape;1097;p49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8" name="Google Shape;1098;p49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99" name="Google Shape;1099;p49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100" name="Google Shape;1100;p49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101" name="Google Shape;1101;p49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02" name="Google Shape;1102;p49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103" name="Google Shape;1103;p49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104" name="Google Shape;1104;p49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05" name="Google Shape;1105;p49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106" name="Google Shape;1106;p49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107" name="Google Shape;1107;p49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08" name="Google Shape;1108;p49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109" name="Google Shape;1109;p49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110" name="Google Shape;1110;p49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11" name="Google Shape;1111;p49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ctrTitle"/>
          </p:nvPr>
        </p:nvSpPr>
        <p:spPr>
          <a:xfrm>
            <a:off x="921200" y="1284978"/>
            <a:ext cx="7205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3"/>
                </a:solidFill>
              </a:rPr>
              <a:t>1</a:t>
            </a:r>
            <a:endParaRPr sz="60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97" name="Google Shape;97;p14"/>
          <p:cNvSpPr txBox="1"/>
          <p:nvPr>
            <p:ph idx="1" type="subTitle"/>
          </p:nvPr>
        </p:nvSpPr>
        <p:spPr>
          <a:xfrm>
            <a:off x="4698564" y="3108819"/>
            <a:ext cx="354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1413600" y="2466600"/>
            <a:ext cx="63168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idx="4294967295" type="ctrTitle"/>
          </p:nvPr>
        </p:nvSpPr>
        <p:spPr>
          <a:xfrm>
            <a:off x="685800" y="2811715"/>
            <a:ext cx="7772400" cy="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BIG CONCEPT</a:t>
            </a:r>
            <a:endParaRPr b="1" sz="6000"/>
          </a:p>
        </p:txBody>
      </p:sp>
      <p:sp>
        <p:nvSpPr>
          <p:cNvPr id="117" name="Google Shape;117;p17"/>
          <p:cNvSpPr txBox="1"/>
          <p:nvPr>
            <p:ph idx="4294967295" type="subTitle"/>
          </p:nvPr>
        </p:nvSpPr>
        <p:spPr>
          <a:xfrm>
            <a:off x="685800" y="3663300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Bring the attention of your audience over a key concept using icons or illustrations</a:t>
            </a:r>
            <a:endParaRPr sz="1800"/>
          </a:p>
        </p:txBody>
      </p:sp>
      <p:grpSp>
        <p:nvGrpSpPr>
          <p:cNvPr id="118" name="Google Shape;118;p17"/>
          <p:cNvGrpSpPr/>
          <p:nvPr/>
        </p:nvGrpSpPr>
        <p:grpSpPr>
          <a:xfrm>
            <a:off x="3384426" y="567049"/>
            <a:ext cx="2222406" cy="2111795"/>
            <a:chOff x="3075562" y="756050"/>
            <a:chExt cx="2931161" cy="2815726"/>
          </a:xfrm>
        </p:grpSpPr>
        <p:sp>
          <p:nvSpPr>
            <p:cNvPr id="119" name="Google Shape;119;p17"/>
            <p:cNvSpPr/>
            <p:nvPr/>
          </p:nvSpPr>
          <p:spPr>
            <a:xfrm>
              <a:off x="3950843" y="1762696"/>
              <a:ext cx="1326900" cy="132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3472643" y="1284496"/>
              <a:ext cx="2283300" cy="22833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5883273" y="1280600"/>
              <a:ext cx="123450" cy="2275725"/>
            </a:xfrm>
            <a:custGeom>
              <a:rect b="b" l="l" r="r" t="t"/>
              <a:pathLst>
                <a:path extrusionOk="0" h="91029" w="4938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"/>
              <a:headEnd len="med" w="med" type="none"/>
              <a:tailEnd len="med" w="med" type="none"/>
            </a:ln>
          </p:spPr>
        </p:sp>
        <p:sp>
          <p:nvSpPr>
            <p:cNvPr id="122" name="Google Shape;122;p17"/>
            <p:cNvSpPr/>
            <p:nvPr/>
          </p:nvSpPr>
          <p:spPr>
            <a:xfrm rot="-5400000">
              <a:off x="4546838" y="-55875"/>
              <a:ext cx="123450" cy="2275725"/>
            </a:xfrm>
            <a:custGeom>
              <a:rect b="b" l="l" r="r" t="t"/>
              <a:pathLst>
                <a:path extrusionOk="0" h="91029" w="4938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"/>
              <a:headEnd len="med" w="med" type="none"/>
              <a:tailEnd len="med" w="med" type="none"/>
            </a:ln>
          </p:spPr>
        </p:sp>
        <p:sp>
          <p:nvSpPr>
            <p:cNvPr id="123" name="Google Shape;123;p17"/>
            <p:cNvSpPr/>
            <p:nvPr/>
          </p:nvSpPr>
          <p:spPr>
            <a:xfrm rot="-5400000">
              <a:off x="3075562" y="756050"/>
              <a:ext cx="1326900" cy="13269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sm" w="sm" type="triangle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4" name="Google Shape;124;p17"/>
            <p:cNvCxnSpPr/>
            <p:nvPr/>
          </p:nvCxnSpPr>
          <p:spPr>
            <a:xfrm>
              <a:off x="3480293" y="1292146"/>
              <a:ext cx="2268000" cy="22680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25" name="Google Shape;125;p17"/>
            <p:cNvCxnSpPr>
              <a:endCxn id="119" idx="7"/>
            </p:cNvCxnSpPr>
            <p:nvPr/>
          </p:nvCxnSpPr>
          <p:spPr>
            <a:xfrm flipH="1">
              <a:off x="5083423" y="1280516"/>
              <a:ext cx="676500" cy="676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26" name="Google Shape;126;p17"/>
            <p:cNvCxnSpPr/>
            <p:nvPr/>
          </p:nvCxnSpPr>
          <p:spPr>
            <a:xfrm>
              <a:off x="3345288" y="1288325"/>
              <a:ext cx="0" cy="228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triangle"/>
              <a:tailEnd len="sm" w="sm" type="triangle"/>
            </a:ln>
          </p:spPr>
        </p:cxnSp>
        <p:cxnSp>
          <p:nvCxnSpPr>
            <p:cNvPr id="127" name="Google Shape;127;p17"/>
            <p:cNvCxnSpPr>
              <a:stCxn id="119" idx="3"/>
            </p:cNvCxnSpPr>
            <p:nvPr/>
          </p:nvCxnSpPr>
          <p:spPr>
            <a:xfrm flipH="1">
              <a:off x="3468663" y="2895276"/>
              <a:ext cx="676500" cy="676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128" name="Google Shape;128;p17"/>
          <p:cNvSpPr/>
          <p:nvPr/>
        </p:nvSpPr>
        <p:spPr>
          <a:xfrm>
            <a:off x="4254089" y="1497787"/>
            <a:ext cx="598974" cy="598352"/>
          </a:xfrm>
          <a:custGeom>
            <a:rect b="b" l="l" r="r" t="t"/>
            <a:pathLst>
              <a:path extrusionOk="0" h="17399" w="17228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420778" y="1239803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35" name="Google Shape;135;p18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36" name="Google Shape;136;p18"/>
          <p:cNvSpPr txBox="1"/>
          <p:nvPr>
            <p:ph idx="2" type="body"/>
          </p:nvPr>
        </p:nvSpPr>
        <p:spPr>
          <a:xfrm>
            <a:off x="4731381" y="1239803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37" name="Google Shape;137;p18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3" name="Google Shape;143;p19"/>
          <p:cNvSpPr txBox="1"/>
          <p:nvPr>
            <p:ph idx="1" type="body"/>
          </p:nvPr>
        </p:nvSpPr>
        <p:spPr>
          <a:xfrm>
            <a:off x="457200" y="1234143"/>
            <a:ext cx="2631900" cy="33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44" name="Google Shape;144;p19"/>
          <p:cNvSpPr txBox="1"/>
          <p:nvPr>
            <p:ph idx="2" type="body"/>
          </p:nvPr>
        </p:nvSpPr>
        <p:spPr>
          <a:xfrm>
            <a:off x="3223964" y="1234143"/>
            <a:ext cx="2631900" cy="33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5" name="Google Shape;145;p19"/>
          <p:cNvSpPr txBox="1"/>
          <p:nvPr>
            <p:ph idx="3" type="body"/>
          </p:nvPr>
        </p:nvSpPr>
        <p:spPr>
          <a:xfrm>
            <a:off x="5990727" y="1234143"/>
            <a:ext cx="2631900" cy="33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9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alentine template">
  <a:themeElements>
    <a:clrScheme name="Custom 347">
      <a:dk1>
        <a:srgbClr val="000000"/>
      </a:dk1>
      <a:lt1>
        <a:srgbClr val="FFFFFF"/>
      </a:lt1>
      <a:dk2>
        <a:srgbClr val="565F6F"/>
      </a:dk2>
      <a:lt2>
        <a:srgbClr val="DFE3E9"/>
      </a:lt2>
      <a:accent1>
        <a:srgbClr val="3D85C6"/>
      </a:accent1>
      <a:accent2>
        <a:srgbClr val="6FA8DC"/>
      </a:accent2>
      <a:accent3>
        <a:srgbClr val="9FC5E8"/>
      </a:accent3>
      <a:accent4>
        <a:srgbClr val="CFE2F3"/>
      </a:accent4>
      <a:accent5>
        <a:srgbClr val="D9D9D9"/>
      </a:accent5>
      <a:accent6>
        <a:srgbClr val="99999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