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6" autoAdjust="0"/>
    <p:restoredTop sz="86293" autoAdjust="0"/>
  </p:normalViewPr>
  <p:slideViewPr>
    <p:cSldViewPr snapToGrid="0">
      <p:cViewPr varScale="1">
        <p:scale>
          <a:sx n="108" d="100"/>
          <a:sy n="108" d="100"/>
        </p:scale>
        <p:origin x="13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9E5F-172D-4CBF-AA94-7738E1F4F51C}" type="datetimeFigureOut">
              <a:rPr lang="zh-CN" altLang="en-US" smtClean="0"/>
              <a:t>2019/3/24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C141-1D80-431D-9641-74A62CFF4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3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C141-1D80-431D-9641-74A62CFF478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8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9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4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4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6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1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0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07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8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E1003-B387-4127-8CD0-20E793AF0372}" type="datetimeFigureOut">
              <a:rPr lang="zh-CN" altLang="en-US" smtClean="0"/>
              <a:t>2019/3/21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C3D2-E3E8-4E3A-88F9-9C27EFCCE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74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wiki.zhtube.com/wiki/%E6%A2%9D%E7%A2%BC" TargetMode="External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7.png"/><Relationship Id="rId18" Type="http://schemas.openxmlformats.org/officeDocument/2006/relationships/image" Target="../media/image27.jpg"/><Relationship Id="rId26" Type="http://schemas.openxmlformats.org/officeDocument/2006/relationships/image" Target="../media/image34.png"/><Relationship Id="rId3" Type="http://schemas.openxmlformats.org/officeDocument/2006/relationships/image" Target="../media/image16.jpg"/><Relationship Id="rId21" Type="http://schemas.openxmlformats.org/officeDocument/2006/relationships/image" Target="../media/image30.jpg"/><Relationship Id="rId7" Type="http://schemas.openxmlformats.org/officeDocument/2006/relationships/image" Target="../media/image20.png"/><Relationship Id="rId12" Type="http://schemas.openxmlformats.org/officeDocument/2006/relationships/image" Target="../media/image25.jpg"/><Relationship Id="rId17" Type="http://schemas.openxmlformats.org/officeDocument/2006/relationships/image" Target="../media/image26.png"/><Relationship Id="rId25" Type="http://schemas.openxmlformats.org/officeDocument/2006/relationships/image" Target="../media/image33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29.jpg"/><Relationship Id="rId29" Type="http://schemas.openxmlformats.org/officeDocument/2006/relationships/hyperlink" Target="https://wiki.zhtube.com/wiki/%E6%A2%9D%E7%A2%BC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2.jpg"/><Relationship Id="rId5" Type="http://schemas.openxmlformats.org/officeDocument/2006/relationships/image" Target="../media/image18.png"/><Relationship Id="rId15" Type="http://schemas.openxmlformats.org/officeDocument/2006/relationships/image" Target="../media/image15.png"/><Relationship Id="rId23" Type="http://schemas.openxmlformats.org/officeDocument/2006/relationships/image" Target="../media/image31.jpg"/><Relationship Id="rId28" Type="http://schemas.openxmlformats.org/officeDocument/2006/relationships/image" Target="../media/image3.png"/><Relationship Id="rId10" Type="http://schemas.openxmlformats.org/officeDocument/2006/relationships/image" Target="../media/image23.png"/><Relationship Id="rId19" Type="http://schemas.openxmlformats.org/officeDocument/2006/relationships/image" Target="../media/image28.jp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1.png"/><Relationship Id="rId22" Type="http://schemas.openxmlformats.org/officeDocument/2006/relationships/image" Target="../media/image11.jpg"/><Relationship Id="rId27" Type="http://schemas.openxmlformats.org/officeDocument/2006/relationships/image" Target="../media/image2.jpg"/><Relationship Id="rId3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9FF937A3-91BE-4D95-918C-E86BD3CEDDE9}"/>
              </a:ext>
            </a:extLst>
          </p:cNvPr>
          <p:cNvSpPr txBox="1"/>
          <p:nvPr/>
        </p:nvSpPr>
        <p:spPr>
          <a:xfrm>
            <a:off x="5654004" y="5009554"/>
            <a:ext cx="866570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F1-K09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59D5C718-2ED8-431C-829B-86567475B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70" y="4754989"/>
            <a:ext cx="583005" cy="315468"/>
          </a:xfrm>
          <a:prstGeom prst="rect">
            <a:avLst/>
          </a:prstGeom>
          <a:ln>
            <a:noFill/>
          </a:ln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5C81992F-4A73-4879-ACA7-1E6A783C7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1" y="88306"/>
            <a:ext cx="1548206" cy="1390289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7A71F5AC-3455-47DC-92B5-594C3C58C7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3483" b="23483"/>
          <a:stretch/>
        </p:blipFill>
        <p:spPr>
          <a:xfrm>
            <a:off x="1669436" y="554041"/>
            <a:ext cx="965776" cy="307777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9819BC0C-E056-4465-8A61-DB0E2FDBD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55" y="4128482"/>
            <a:ext cx="758065" cy="361806"/>
          </a:xfrm>
          <a:prstGeom prst="rect">
            <a:avLst/>
          </a:prstGeom>
          <a:ln>
            <a:noFill/>
          </a:ln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D85F5982-4056-4DFB-8B08-99AB495191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70" y="4284386"/>
            <a:ext cx="580183" cy="315468"/>
          </a:xfrm>
          <a:prstGeom prst="rect">
            <a:avLst/>
          </a:prstGeom>
          <a:ln>
            <a:noFill/>
          </a:ln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034DD6E8-4ED7-4302-AA02-8963427720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49" y="4660519"/>
            <a:ext cx="652822" cy="471829"/>
          </a:xfrm>
          <a:prstGeom prst="rect">
            <a:avLst/>
          </a:prstGeom>
          <a:ln>
            <a:noFill/>
          </a:ln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97173A6-05F9-4D83-8961-A7649A5FE7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988" y="5216554"/>
            <a:ext cx="740144" cy="459249"/>
          </a:xfrm>
          <a:prstGeom prst="rect">
            <a:avLst/>
          </a:prstGeom>
          <a:ln>
            <a:noFill/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AD034EA9-04AC-42A4-BC42-F7651E7204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82" y="1405456"/>
            <a:ext cx="632829" cy="364133"/>
          </a:xfrm>
          <a:prstGeom prst="rect">
            <a:avLst/>
          </a:prstGeom>
          <a:ln>
            <a:noFill/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429D392C-3FAB-42DF-AF5D-81663CB9AB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277" y="3930457"/>
            <a:ext cx="462767" cy="322075"/>
          </a:xfrm>
          <a:prstGeom prst="rect">
            <a:avLst/>
          </a:prstGeom>
          <a:ln>
            <a:noFill/>
          </a:ln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9FAC7257-63E8-4780-A63E-BCE6DAA41B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77" y="5858614"/>
            <a:ext cx="462766" cy="322074"/>
          </a:xfrm>
          <a:prstGeom prst="rect">
            <a:avLst/>
          </a:prstGeom>
          <a:ln>
            <a:noFill/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8FF14D0-5E12-4F2E-9B9C-9A61CF0C4E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57378">
            <a:off x="2618042" y="3458593"/>
            <a:ext cx="461237" cy="700216"/>
          </a:xfrm>
          <a:prstGeom prst="rect">
            <a:avLst/>
          </a:prstGeom>
          <a:ln>
            <a:noFill/>
          </a:ln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6BB05E92-A4BB-4270-A5D0-834F61F7E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00" y="278948"/>
            <a:ext cx="788649" cy="242579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FFAC8010-4A34-4ADB-9701-F4887F4FA1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55" y="1869096"/>
            <a:ext cx="3548314" cy="39895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2F307E8-3567-4F04-8822-07F42C030F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56" y="5216554"/>
            <a:ext cx="1839584" cy="1064788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B90E86D-BD72-4124-8B4D-2F6B89089C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57" y="1725226"/>
            <a:ext cx="2324986" cy="1646976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25395EE-877A-46C2-8D84-3E52A1B135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555" y="1935781"/>
            <a:ext cx="2020681" cy="1027060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11206FE-F640-48BD-8506-8BDFCD28F402}"/>
              </a:ext>
            </a:extLst>
          </p:cNvPr>
          <p:cNvCxnSpPr>
            <a:cxnSpLocks/>
          </p:cNvCxnSpPr>
          <p:nvPr/>
        </p:nvCxnSpPr>
        <p:spPr>
          <a:xfrm flipH="1">
            <a:off x="6398692" y="2601223"/>
            <a:ext cx="754863" cy="1059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92DF344-E661-4FD0-9CD1-7B8930143590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6520574" y="3714371"/>
            <a:ext cx="846582" cy="203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16BECA8-0877-4F51-B177-B596D90D4C82}"/>
              </a:ext>
            </a:extLst>
          </p:cNvPr>
          <p:cNvCxnSpPr>
            <a:cxnSpLocks/>
          </p:cNvCxnSpPr>
          <p:nvPr/>
        </p:nvCxnSpPr>
        <p:spPr>
          <a:xfrm>
            <a:off x="3328835" y="2884646"/>
            <a:ext cx="66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A973E9F-6BE5-4D8B-858C-2ED2BDCE4A1D}"/>
              </a:ext>
            </a:extLst>
          </p:cNvPr>
          <p:cNvCxnSpPr>
            <a:cxnSpLocks/>
          </p:cNvCxnSpPr>
          <p:nvPr/>
        </p:nvCxnSpPr>
        <p:spPr>
          <a:xfrm>
            <a:off x="3306432" y="2938305"/>
            <a:ext cx="646513" cy="150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44D2D10-CDA5-4D3D-9210-A7F2ABB0ADB1}"/>
              </a:ext>
            </a:extLst>
          </p:cNvPr>
          <p:cNvSpPr txBox="1"/>
          <p:nvPr/>
        </p:nvSpPr>
        <p:spPr>
          <a:xfrm>
            <a:off x="1669436" y="868715"/>
            <a:ext cx="100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F1-A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8E7947A8-7715-45B1-BA17-05C1A7C53C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65" y="623777"/>
            <a:ext cx="435865" cy="342764"/>
          </a:xfrm>
          <a:prstGeom prst="rect">
            <a:avLst/>
          </a:prstGeom>
          <a:ln>
            <a:noFill/>
          </a:ln>
        </p:spPr>
      </p:pic>
      <p:graphicFrame>
        <p:nvGraphicFramePr>
          <p:cNvPr id="115" name="表格 114">
            <a:extLst>
              <a:ext uri="{FF2B5EF4-FFF2-40B4-BE49-F238E27FC236}">
                <a16:creationId xmlns:a16="http://schemas.microsoft.com/office/drawing/2014/main" id="{2D8F2C4F-EE9F-4AA9-B72F-611861371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76172"/>
              </p:ext>
            </p:extLst>
          </p:nvPr>
        </p:nvGraphicFramePr>
        <p:xfrm>
          <a:off x="6785157" y="617746"/>
          <a:ext cx="2491333" cy="119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94">
                  <a:extLst>
                    <a:ext uri="{9D8B030D-6E8A-4147-A177-3AD203B41FA5}">
                      <a16:colId xmlns:a16="http://schemas.microsoft.com/office/drawing/2014/main" val="3893122844"/>
                    </a:ext>
                  </a:extLst>
                </a:gridCol>
                <a:gridCol w="520293">
                  <a:extLst>
                    <a:ext uri="{9D8B030D-6E8A-4147-A177-3AD203B41FA5}">
                      <a16:colId xmlns:a16="http://schemas.microsoft.com/office/drawing/2014/main" val="1681986342"/>
                    </a:ext>
                  </a:extLst>
                </a:gridCol>
                <a:gridCol w="558646">
                  <a:extLst>
                    <a:ext uri="{9D8B030D-6E8A-4147-A177-3AD203B41FA5}">
                      <a16:colId xmlns:a16="http://schemas.microsoft.com/office/drawing/2014/main" val="4082143307"/>
                    </a:ext>
                  </a:extLst>
                </a:gridCol>
              </a:tblGrid>
              <a:tr h="391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LS-15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74178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CP-15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31148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M3-12-P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301352"/>
                  </a:ext>
                </a:extLst>
              </a:tr>
            </a:tbl>
          </a:graphicData>
        </a:graphic>
      </p:graphicFrame>
      <p:pic>
        <p:nvPicPr>
          <p:cNvPr id="116" name="图片 115">
            <a:extLst>
              <a:ext uri="{FF2B5EF4-FFF2-40B4-BE49-F238E27FC236}">
                <a16:creationId xmlns:a16="http://schemas.microsoft.com/office/drawing/2014/main" id="{46BACBBE-7E24-435A-BC3D-2F4E6510B9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526" y="1022135"/>
            <a:ext cx="517940" cy="364133"/>
          </a:xfrm>
          <a:prstGeom prst="rect">
            <a:avLst/>
          </a:prstGeom>
          <a:ln>
            <a:noFill/>
          </a:ln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A6A8531E-008E-4F61-B59A-C10404A3B79A}"/>
              </a:ext>
            </a:extLst>
          </p:cNvPr>
          <p:cNvSpPr txBox="1"/>
          <p:nvPr/>
        </p:nvSpPr>
        <p:spPr>
          <a:xfrm>
            <a:off x="6785157" y="190791"/>
            <a:ext cx="90281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F1-A-1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166DF9C5-FFBA-4836-BD89-2E77E0857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43237"/>
              </p:ext>
            </p:extLst>
          </p:nvPr>
        </p:nvGraphicFramePr>
        <p:xfrm>
          <a:off x="7367156" y="3880563"/>
          <a:ext cx="2491333" cy="1197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94">
                  <a:extLst>
                    <a:ext uri="{9D8B030D-6E8A-4147-A177-3AD203B41FA5}">
                      <a16:colId xmlns:a16="http://schemas.microsoft.com/office/drawing/2014/main" val="3893122844"/>
                    </a:ext>
                  </a:extLst>
                </a:gridCol>
                <a:gridCol w="520293">
                  <a:extLst>
                    <a:ext uri="{9D8B030D-6E8A-4147-A177-3AD203B41FA5}">
                      <a16:colId xmlns:a16="http://schemas.microsoft.com/office/drawing/2014/main" val="1681986342"/>
                    </a:ext>
                  </a:extLst>
                </a:gridCol>
                <a:gridCol w="558646">
                  <a:extLst>
                    <a:ext uri="{9D8B030D-6E8A-4147-A177-3AD203B41FA5}">
                      <a16:colId xmlns:a16="http://schemas.microsoft.com/office/drawing/2014/main" val="4082143307"/>
                    </a:ext>
                  </a:extLst>
                </a:gridCol>
              </a:tblGrid>
              <a:tr h="391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LS-15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74178"/>
                  </a:ext>
                </a:extLst>
              </a:tr>
              <a:tr h="391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CP-15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31148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M3-12-P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301352"/>
                  </a:ext>
                </a:extLst>
              </a:tr>
            </a:tbl>
          </a:graphicData>
        </a:graphic>
      </p:graphicFrame>
      <p:sp>
        <p:nvSpPr>
          <p:cNvPr id="126" name="文本框 125">
            <a:extLst>
              <a:ext uri="{FF2B5EF4-FFF2-40B4-BE49-F238E27FC236}">
                <a16:creationId xmlns:a16="http://schemas.microsoft.com/office/drawing/2014/main" id="{2BCF03B4-B8A4-409B-A50A-804A23D7C11B}"/>
              </a:ext>
            </a:extLst>
          </p:cNvPr>
          <p:cNvSpPr txBox="1"/>
          <p:nvPr/>
        </p:nvSpPr>
        <p:spPr>
          <a:xfrm>
            <a:off x="7380322" y="3465110"/>
            <a:ext cx="90281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F1-A-3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543A59F4-177B-4D33-AC27-DD261C626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576734"/>
              </p:ext>
            </p:extLst>
          </p:nvPr>
        </p:nvGraphicFramePr>
        <p:xfrm>
          <a:off x="349643" y="3572168"/>
          <a:ext cx="2892684" cy="260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93">
                  <a:extLst>
                    <a:ext uri="{9D8B030D-6E8A-4147-A177-3AD203B41FA5}">
                      <a16:colId xmlns:a16="http://schemas.microsoft.com/office/drawing/2014/main" val="3833322539"/>
                    </a:ext>
                  </a:extLst>
                </a:gridCol>
                <a:gridCol w="573334">
                  <a:extLst>
                    <a:ext uri="{9D8B030D-6E8A-4147-A177-3AD203B41FA5}">
                      <a16:colId xmlns:a16="http://schemas.microsoft.com/office/drawing/2014/main" val="835887724"/>
                    </a:ext>
                  </a:extLst>
                </a:gridCol>
                <a:gridCol w="767557">
                  <a:extLst>
                    <a:ext uri="{9D8B030D-6E8A-4147-A177-3AD203B41FA5}">
                      <a16:colId xmlns:a16="http://schemas.microsoft.com/office/drawing/2014/main" val="3818079736"/>
                    </a:ext>
                  </a:extLst>
                </a:gridCol>
              </a:tblGrid>
              <a:tr h="521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F1-C12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525385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</a:t>
                      </a:r>
                      <a:endParaRPr lang="en-US" altLang="zh-CN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627611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M5x16-P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864071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M5x20-P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660970"/>
                  </a:ext>
                </a:extLst>
              </a:tr>
              <a:tr h="521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M5-FL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153521"/>
                  </a:ext>
                </a:extLst>
              </a:tr>
            </a:tbl>
          </a:graphicData>
        </a:graphic>
      </p:graphicFrame>
      <p:sp>
        <p:nvSpPr>
          <p:cNvPr id="133" name="文本框 132">
            <a:extLst>
              <a:ext uri="{FF2B5EF4-FFF2-40B4-BE49-F238E27FC236}">
                <a16:creationId xmlns:a16="http://schemas.microsoft.com/office/drawing/2014/main" id="{E85971BB-16C3-462B-AAA2-69F129E6B518}"/>
              </a:ext>
            </a:extLst>
          </p:cNvPr>
          <p:cNvSpPr txBox="1"/>
          <p:nvPr/>
        </p:nvSpPr>
        <p:spPr>
          <a:xfrm>
            <a:off x="348962" y="3161414"/>
            <a:ext cx="90281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F1-A-5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1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AB4E380-F62E-4863-BC72-C09EF6F94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367" y="1781654"/>
            <a:ext cx="4380778" cy="33293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0114B2C-2E81-475E-8575-4539F626B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29" y="5111257"/>
            <a:ext cx="1889671" cy="12093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B02505-66CF-46A3-9192-F44E0D48D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13" y="5142721"/>
            <a:ext cx="1840544" cy="11779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CD9A1F-BD3E-4CE0-A59D-EFD68B078436}"/>
              </a:ext>
            </a:extLst>
          </p:cNvPr>
          <p:cNvSpPr txBox="1"/>
          <p:nvPr/>
        </p:nvSpPr>
        <p:spPr>
          <a:xfrm>
            <a:off x="3843441" y="6293063"/>
            <a:ext cx="86691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F1-Y01-A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36A7A8-89F1-43B1-ACAA-8E5FFDC067ED}"/>
              </a:ext>
            </a:extLst>
          </p:cNvPr>
          <p:cNvSpPr txBox="1"/>
          <p:nvPr/>
        </p:nvSpPr>
        <p:spPr>
          <a:xfrm>
            <a:off x="4792950" y="6293063"/>
            <a:ext cx="866916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F1-Y01-B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CF7872-A751-45E4-A4F1-F868527ED9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266" y="220639"/>
            <a:ext cx="1065399" cy="6818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772649-F108-43CA-8BA4-55CFA15546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15" y="888522"/>
            <a:ext cx="962383" cy="6159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071B85-6B39-446F-92F6-0B974347CF13}"/>
              </a:ext>
            </a:extLst>
          </p:cNvPr>
          <p:cNvSpPr txBox="1"/>
          <p:nvPr/>
        </p:nvSpPr>
        <p:spPr>
          <a:xfrm>
            <a:off x="8416737" y="978163"/>
            <a:ext cx="89742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F1-Y02-B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E3C7A0-9E83-48B7-B16D-3EA772A278EE}"/>
              </a:ext>
            </a:extLst>
          </p:cNvPr>
          <p:cNvSpPr txBox="1"/>
          <p:nvPr/>
        </p:nvSpPr>
        <p:spPr>
          <a:xfrm>
            <a:off x="8416737" y="337302"/>
            <a:ext cx="83586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F1-Y02-A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FDCD17-12DB-4901-854B-D527F0ACD6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19581" y="255286"/>
            <a:ext cx="974589" cy="6237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586706-5CE6-431F-AC9D-768DC7F897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33" y="850669"/>
            <a:ext cx="974589" cy="62373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A3DBEBC-511B-4A95-A300-ED2227FF68A0}"/>
              </a:ext>
            </a:extLst>
          </p:cNvPr>
          <p:cNvSpPr txBox="1"/>
          <p:nvPr/>
        </p:nvSpPr>
        <p:spPr>
          <a:xfrm>
            <a:off x="6194169" y="954961"/>
            <a:ext cx="77369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F1-Y05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E59CD3-B8DC-46C8-BE6A-90233EFBE21D}"/>
              </a:ext>
            </a:extLst>
          </p:cNvPr>
          <p:cNvSpPr txBox="1"/>
          <p:nvPr/>
        </p:nvSpPr>
        <p:spPr>
          <a:xfrm>
            <a:off x="6194170" y="331484"/>
            <a:ext cx="773699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F1-Y-05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02C2C1A-58AE-46EA-9F4A-8F32888F5D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103" y="5171031"/>
            <a:ext cx="925617" cy="59239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A741BC3-AE9B-4882-A8E4-A30C30526387}"/>
              </a:ext>
            </a:extLst>
          </p:cNvPr>
          <p:cNvSpPr txBox="1"/>
          <p:nvPr/>
        </p:nvSpPr>
        <p:spPr>
          <a:xfrm>
            <a:off x="5558380" y="5359109"/>
            <a:ext cx="75053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F1-R-A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4E20711-0C69-4CD7-AB65-B7DCF567D2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166" y="853254"/>
            <a:ext cx="1024552" cy="6557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C341F0F-ADE0-4D9C-A0A6-36260ED626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270" y="255286"/>
            <a:ext cx="974588" cy="62373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E2078CC-FDFC-448C-B777-1857D4AB0658}"/>
              </a:ext>
            </a:extLst>
          </p:cNvPr>
          <p:cNvSpPr txBox="1"/>
          <p:nvPr/>
        </p:nvSpPr>
        <p:spPr>
          <a:xfrm>
            <a:off x="4116888" y="351354"/>
            <a:ext cx="664857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F1-L-A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A7E386-6728-479F-B1C6-FAF686B5AE7B}"/>
              </a:ext>
            </a:extLst>
          </p:cNvPr>
          <p:cNvSpPr txBox="1"/>
          <p:nvPr/>
        </p:nvSpPr>
        <p:spPr>
          <a:xfrm>
            <a:off x="4150349" y="978330"/>
            <a:ext cx="658018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F1-L-B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CF09EE6-F224-499C-84A0-908A75E1F7BD}"/>
              </a:ext>
            </a:extLst>
          </p:cNvPr>
          <p:cNvSpPr/>
          <p:nvPr/>
        </p:nvSpPr>
        <p:spPr>
          <a:xfrm rot="1128949">
            <a:off x="7629718" y="1641298"/>
            <a:ext cx="275654" cy="35165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B4A80B5-5A0D-4B15-8339-78E7D4C0C274}"/>
              </a:ext>
            </a:extLst>
          </p:cNvPr>
          <p:cNvSpPr/>
          <p:nvPr/>
        </p:nvSpPr>
        <p:spPr>
          <a:xfrm rot="12841220">
            <a:off x="6927140" y="4812047"/>
            <a:ext cx="273110" cy="3341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9576BE77-1A2C-40EC-991A-C5FD423C9E31}"/>
              </a:ext>
            </a:extLst>
          </p:cNvPr>
          <p:cNvSpPr/>
          <p:nvPr/>
        </p:nvSpPr>
        <p:spPr>
          <a:xfrm>
            <a:off x="6054837" y="1518899"/>
            <a:ext cx="278666" cy="3341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AFB537CF-83A5-49CE-BF43-3085C849187F}"/>
              </a:ext>
            </a:extLst>
          </p:cNvPr>
          <p:cNvSpPr/>
          <p:nvPr/>
        </p:nvSpPr>
        <p:spPr>
          <a:xfrm rot="19971775">
            <a:off x="4578109" y="1861490"/>
            <a:ext cx="278666" cy="3341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A770161-472D-4E8F-AE68-3F13550642EF}"/>
              </a:ext>
            </a:extLst>
          </p:cNvPr>
          <p:cNvSpPr/>
          <p:nvPr/>
        </p:nvSpPr>
        <p:spPr>
          <a:xfrm rot="13040978">
            <a:off x="4754559" y="4776782"/>
            <a:ext cx="278666" cy="334168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1F18C3F-933D-49C0-9E71-959E3694B4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02" y="5919876"/>
            <a:ext cx="1162820" cy="75118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91D6AAD-19BC-44A8-AB14-37632C97CC06}"/>
              </a:ext>
            </a:extLst>
          </p:cNvPr>
          <p:cNvSpPr txBox="1"/>
          <p:nvPr/>
        </p:nvSpPr>
        <p:spPr>
          <a:xfrm>
            <a:off x="5558381" y="5830157"/>
            <a:ext cx="750531" cy="2769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F1-R-B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FBDFC00F-E284-4259-8C36-762398A6BF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898" y="3029587"/>
            <a:ext cx="325437" cy="252187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636B1D30-C766-41B9-A91D-533AA36659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84" y="2595544"/>
            <a:ext cx="419671" cy="25284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59B6ABB-E6FA-4B06-8B17-8452E1AAAED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3" y="5753614"/>
            <a:ext cx="470697" cy="36845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EDDC92C-073C-47E6-AD02-F25EFE81FC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76" y="3434538"/>
            <a:ext cx="435309" cy="23091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02DCCF18-5E0A-479E-8A93-A4C86F7A2A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88" y="5267652"/>
            <a:ext cx="523269" cy="368456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E2D8E421-B071-4704-8F16-6D42E62839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58" y="4550091"/>
            <a:ext cx="730143" cy="980952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25700EC-4596-485D-BACA-FB67068070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33" y="5621762"/>
            <a:ext cx="770181" cy="980952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301EAAE0-1610-4510-87DB-29EAC7F61A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1" y="4594749"/>
            <a:ext cx="1191346" cy="640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E3BFD703-53B1-48C5-8E98-790869C6E9F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48" y="4585605"/>
            <a:ext cx="1036587" cy="6406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C34C3764-EEE0-4778-AA54-E9596E3D2BD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24" y="6181289"/>
            <a:ext cx="390072" cy="268773"/>
          </a:xfrm>
          <a:prstGeom prst="rect">
            <a:avLst/>
          </a:prstGeom>
        </p:spPr>
      </p:pic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A33B827-3CB2-45EC-8357-83B524C8F065}"/>
              </a:ext>
            </a:extLst>
          </p:cNvPr>
          <p:cNvCxnSpPr>
            <a:cxnSpLocks/>
            <a:stCxn id="106" idx="3"/>
            <a:endCxn id="91" idx="1"/>
          </p:cNvCxnSpPr>
          <p:nvPr/>
        </p:nvCxnSpPr>
        <p:spPr>
          <a:xfrm>
            <a:off x="4039677" y="2656300"/>
            <a:ext cx="616004" cy="1136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47E3761D-5989-4974-91D2-39B56D5EAAB7}"/>
              </a:ext>
            </a:extLst>
          </p:cNvPr>
          <p:cNvSpPr/>
          <p:nvPr/>
        </p:nvSpPr>
        <p:spPr>
          <a:xfrm>
            <a:off x="4632129" y="3763829"/>
            <a:ext cx="160821" cy="195262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3E0BB25-262F-40BC-8AF5-50454587309B}"/>
              </a:ext>
            </a:extLst>
          </p:cNvPr>
          <p:cNvSpPr txBox="1"/>
          <p:nvPr/>
        </p:nvSpPr>
        <p:spPr>
          <a:xfrm>
            <a:off x="353001" y="4170848"/>
            <a:ext cx="90493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F1-A-2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表格 103">
            <a:extLst>
              <a:ext uri="{FF2B5EF4-FFF2-40B4-BE49-F238E27FC236}">
                <a16:creationId xmlns:a16="http://schemas.microsoft.com/office/drawing/2014/main" id="{B254D036-056F-4A59-BE65-128A75707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534942"/>
              </p:ext>
            </p:extLst>
          </p:nvPr>
        </p:nvGraphicFramePr>
        <p:xfrm>
          <a:off x="352476" y="5277386"/>
          <a:ext cx="2323560" cy="12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931">
                  <a:extLst>
                    <a:ext uri="{9D8B030D-6E8A-4147-A177-3AD203B41FA5}">
                      <a16:colId xmlns:a16="http://schemas.microsoft.com/office/drawing/2014/main" val="497848402"/>
                    </a:ext>
                  </a:extLst>
                </a:gridCol>
                <a:gridCol w="373131">
                  <a:extLst>
                    <a:ext uri="{9D8B030D-6E8A-4147-A177-3AD203B41FA5}">
                      <a16:colId xmlns:a16="http://schemas.microsoft.com/office/drawing/2014/main" val="575244256"/>
                    </a:ext>
                  </a:extLst>
                </a:gridCol>
                <a:gridCol w="505498">
                  <a:extLst>
                    <a:ext uri="{9D8B030D-6E8A-4147-A177-3AD203B41FA5}">
                      <a16:colId xmlns:a16="http://schemas.microsoft.com/office/drawing/2014/main" val="1961923968"/>
                    </a:ext>
                  </a:extLst>
                </a:gridCol>
              </a:tblGrid>
              <a:tr h="42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SN-M3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725321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391401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M3x12-P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03247"/>
                  </a:ext>
                </a:extLst>
              </a:tr>
            </a:tbl>
          </a:graphicData>
        </a:graphic>
      </p:graphicFrame>
      <p:pic>
        <p:nvPicPr>
          <p:cNvPr id="106" name="图片 105">
            <a:extLst>
              <a:ext uri="{FF2B5EF4-FFF2-40B4-BE49-F238E27FC236}">
                <a16:creationId xmlns:a16="http://schemas.microsoft.com/office/drawing/2014/main" id="{8F04B2E9-D513-4175-B3FB-109854D414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97681" y="1695452"/>
            <a:ext cx="1572246" cy="1125704"/>
          </a:xfrm>
          <a:prstGeom prst="ellipse">
            <a:avLst/>
          </a:prstGeom>
          <a:ln w="127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0AF9F5CA-71C2-4D19-B3F9-51C0433B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496359"/>
              </p:ext>
            </p:extLst>
          </p:nvPr>
        </p:nvGraphicFramePr>
        <p:xfrm>
          <a:off x="360558" y="2481253"/>
          <a:ext cx="2302099" cy="128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30">
                  <a:extLst>
                    <a:ext uri="{9D8B030D-6E8A-4147-A177-3AD203B41FA5}">
                      <a16:colId xmlns:a16="http://schemas.microsoft.com/office/drawing/2014/main" val="497848402"/>
                    </a:ext>
                  </a:extLst>
                </a:gridCol>
                <a:gridCol w="455040">
                  <a:extLst>
                    <a:ext uri="{9D8B030D-6E8A-4147-A177-3AD203B41FA5}">
                      <a16:colId xmlns:a16="http://schemas.microsoft.com/office/drawing/2014/main" val="575244256"/>
                    </a:ext>
                  </a:extLst>
                </a:gridCol>
                <a:gridCol w="500829">
                  <a:extLst>
                    <a:ext uri="{9D8B030D-6E8A-4147-A177-3AD203B41FA5}">
                      <a16:colId xmlns:a16="http://schemas.microsoft.com/office/drawing/2014/main" val="1961923968"/>
                    </a:ext>
                  </a:extLst>
                </a:gridCol>
              </a:tblGrid>
              <a:tr h="42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SN-M3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725321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391401"/>
                  </a:ext>
                </a:extLst>
              </a:tr>
              <a:tr h="4283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u="none" strike="noStrike" dirty="0">
                          <a:ln>
                            <a:solidFill>
                              <a:schemeClr val="tx1"/>
                            </a:solidFill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M3x12-P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03247"/>
                  </a:ext>
                </a:extLst>
              </a:tr>
            </a:tbl>
          </a:graphicData>
        </a:graphic>
      </p:graphicFrame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28CE3C5-FBBB-48CC-BD6E-F4B20FC2F4D6}"/>
              </a:ext>
            </a:extLst>
          </p:cNvPr>
          <p:cNvCxnSpPr>
            <a:cxnSpLocks/>
            <a:stCxn id="106" idx="3"/>
            <a:endCxn id="119" idx="1"/>
          </p:cNvCxnSpPr>
          <p:nvPr/>
        </p:nvCxnSpPr>
        <p:spPr>
          <a:xfrm>
            <a:off x="4039677" y="2656300"/>
            <a:ext cx="1042635" cy="1011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69E69FA-423F-44BD-95DB-E201EFDC7F08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4039677" y="2494380"/>
            <a:ext cx="854216" cy="16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椭圆 117">
            <a:extLst>
              <a:ext uri="{FF2B5EF4-FFF2-40B4-BE49-F238E27FC236}">
                <a16:creationId xmlns:a16="http://schemas.microsoft.com/office/drawing/2014/main" id="{A61F6244-5A5C-47A7-A8FC-9BCB4B619161}"/>
              </a:ext>
            </a:extLst>
          </p:cNvPr>
          <p:cNvSpPr/>
          <p:nvPr/>
        </p:nvSpPr>
        <p:spPr>
          <a:xfrm>
            <a:off x="4853290" y="2462704"/>
            <a:ext cx="160821" cy="195262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531985E7-146F-4740-B736-B02D2B5A7BE7}"/>
              </a:ext>
            </a:extLst>
          </p:cNvPr>
          <p:cNvSpPr/>
          <p:nvPr/>
        </p:nvSpPr>
        <p:spPr>
          <a:xfrm>
            <a:off x="5058760" y="3639117"/>
            <a:ext cx="160821" cy="195262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74EF320-FA64-4FC1-8F4E-812455ED9312}"/>
              </a:ext>
            </a:extLst>
          </p:cNvPr>
          <p:cNvSpPr txBox="1"/>
          <p:nvPr/>
        </p:nvSpPr>
        <p:spPr>
          <a:xfrm>
            <a:off x="360558" y="2063508"/>
            <a:ext cx="90493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F1-A-3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2463BE06-363A-483C-983E-10E0DFE289A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631" y="3528310"/>
            <a:ext cx="1280384" cy="1450821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D2073F47-3B09-4BED-82DF-4F2D4132425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240" y="5531043"/>
            <a:ext cx="795613" cy="10820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EB67EA77-130C-4CB3-A5EA-D3022B17270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025" y="4863826"/>
            <a:ext cx="743948" cy="852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DB51C1B2-B44E-4F2B-951A-89E758A7FE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954" y="5753614"/>
            <a:ext cx="574291" cy="346001"/>
          </a:xfrm>
          <a:prstGeom prst="rect">
            <a:avLst/>
          </a:prstGeom>
        </p:spPr>
      </p:pic>
      <p:pic>
        <p:nvPicPr>
          <p:cNvPr id="142" name="图片 141">
            <a:extLst>
              <a:ext uri="{FF2B5EF4-FFF2-40B4-BE49-F238E27FC236}">
                <a16:creationId xmlns:a16="http://schemas.microsoft.com/office/drawing/2014/main" id="{5D10E7C4-A1A5-4100-885B-310E89F828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259" y="6100634"/>
            <a:ext cx="582986" cy="390440"/>
          </a:xfrm>
          <a:prstGeom prst="rect">
            <a:avLst/>
          </a:prstGeom>
        </p:spPr>
      </p:pic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0AFD2E6D-ACFD-465D-9E25-F8109C7F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927785"/>
              </p:ext>
            </p:extLst>
          </p:nvPr>
        </p:nvGraphicFramePr>
        <p:xfrm>
          <a:off x="7051080" y="5764516"/>
          <a:ext cx="171277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413">
                  <a:extLst>
                    <a:ext uri="{9D8B030D-6E8A-4147-A177-3AD203B41FA5}">
                      <a16:colId xmlns:a16="http://schemas.microsoft.com/office/drawing/2014/main" val="4242956512"/>
                    </a:ext>
                  </a:extLst>
                </a:gridCol>
                <a:gridCol w="421436">
                  <a:extLst>
                    <a:ext uri="{9D8B030D-6E8A-4147-A177-3AD203B41FA5}">
                      <a16:colId xmlns:a16="http://schemas.microsoft.com/office/drawing/2014/main" val="1746813310"/>
                    </a:ext>
                  </a:extLst>
                </a:gridCol>
                <a:gridCol w="570924">
                  <a:extLst>
                    <a:ext uri="{9D8B030D-6E8A-4147-A177-3AD203B41FA5}">
                      <a16:colId xmlns:a16="http://schemas.microsoft.com/office/drawing/2014/main" val="3418892777"/>
                    </a:ext>
                  </a:extLst>
                </a:gridCol>
              </a:tblGrid>
              <a:tr h="15614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M4-8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83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TM-4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zh-CN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816509"/>
                  </a:ext>
                </a:extLst>
              </a:tr>
            </a:tbl>
          </a:graphicData>
        </a:graphic>
      </p:graphicFrame>
      <p:sp>
        <p:nvSpPr>
          <p:cNvPr id="146" name="文本框 145">
            <a:extLst>
              <a:ext uri="{FF2B5EF4-FFF2-40B4-BE49-F238E27FC236}">
                <a16:creationId xmlns:a16="http://schemas.microsoft.com/office/drawing/2014/main" id="{D5C954BE-DCF3-46F9-9F37-AF7756DC3170}"/>
              </a:ext>
            </a:extLst>
          </p:cNvPr>
          <p:cNvSpPr txBox="1"/>
          <p:nvPr/>
        </p:nvSpPr>
        <p:spPr>
          <a:xfrm>
            <a:off x="7854069" y="5336905"/>
            <a:ext cx="90493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F1-A-4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7" name="图片 146">
            <a:extLst>
              <a:ext uri="{FF2B5EF4-FFF2-40B4-BE49-F238E27FC236}">
                <a16:creationId xmlns:a16="http://schemas.microsoft.com/office/drawing/2014/main" id="{4026C809-C94F-46FB-9E23-F4F951C4CDC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1" y="88306"/>
            <a:ext cx="1548206" cy="1390289"/>
          </a:xfrm>
          <a:prstGeom prst="rect">
            <a:avLst/>
          </a:prstGeom>
        </p:spPr>
      </p:pic>
      <p:pic>
        <p:nvPicPr>
          <p:cNvPr id="148" name="图片 147">
            <a:extLst>
              <a:ext uri="{FF2B5EF4-FFF2-40B4-BE49-F238E27FC236}">
                <a16:creationId xmlns:a16="http://schemas.microsoft.com/office/drawing/2014/main" id="{E8DFCF56-2E59-41D8-82B6-6E78836E7CBA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rcRect t="23483" b="23483"/>
          <a:stretch/>
        </p:blipFill>
        <p:spPr>
          <a:xfrm>
            <a:off x="1669436" y="554041"/>
            <a:ext cx="965776" cy="307777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CB5654F4-4A4A-4A1E-A7A4-DBA6453F51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00" y="278948"/>
            <a:ext cx="788649" cy="242579"/>
          </a:xfrm>
          <a:prstGeom prst="rect">
            <a:avLst/>
          </a:prstGeom>
        </p:spPr>
      </p:pic>
      <p:sp>
        <p:nvSpPr>
          <p:cNvPr id="150" name="文本框 149">
            <a:extLst>
              <a:ext uri="{FF2B5EF4-FFF2-40B4-BE49-F238E27FC236}">
                <a16:creationId xmlns:a16="http://schemas.microsoft.com/office/drawing/2014/main" id="{E48AF4E0-10D8-471D-AE9E-7D5D8AFB32F0}"/>
              </a:ext>
            </a:extLst>
          </p:cNvPr>
          <p:cNvSpPr txBox="1"/>
          <p:nvPr/>
        </p:nvSpPr>
        <p:spPr>
          <a:xfrm>
            <a:off x="1669436" y="868715"/>
            <a:ext cx="100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F1-A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52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6206</TotalTime>
  <Words>58</Words>
  <Application>Microsoft Office PowerPoint</Application>
  <PresentationFormat>A4 纸张(210x297 毫米)</PresentationFormat>
  <Paragraphs>58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187</cp:revision>
  <cp:lastPrinted>2019-03-24T11:45:24Z</cp:lastPrinted>
  <dcterms:created xsi:type="dcterms:W3CDTF">2018-12-08T05:11:59Z</dcterms:created>
  <dcterms:modified xsi:type="dcterms:W3CDTF">2019-03-24T11:47:11Z</dcterms:modified>
</cp:coreProperties>
</file>