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371278" y="2919309"/>
            <a:ext cx="5362744" cy="957706"/>
          </a:xfrm>
        </p:spPr>
        <p:txBody>
          <a:bodyPr/>
          <a:p>
            <a:pPr algn="r">
              <a:defRPr/>
            </a:pPr>
            <a:r>
              <a:rPr lang="ko-KR" altLang="en-US" sz="6000"/>
              <a:t>클래스 상속</a:t>
            </a:r>
            <a:endParaRPr lang="ko-KR" altLang="en-US" sz="600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566330" y="3877015"/>
            <a:ext cx="2335383" cy="467408"/>
          </a:xfrm>
        </p:spPr>
        <p:txBody>
          <a:bodyPr/>
          <a:p>
            <a:pPr>
              <a:defRPr/>
            </a:pPr>
            <a:r>
              <a:rPr lang="en-US" altLang="ko-KR"/>
              <a:t>2102</a:t>
            </a:r>
            <a:r>
              <a:rPr lang="ko-KR" altLang="en-US"/>
              <a:t> 김민영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5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622074" y="852181"/>
            <a:ext cx="2086633" cy="957706"/>
          </a:xfrm>
        </p:spPr>
        <p:txBody>
          <a:bodyPr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334549" y="2248743"/>
            <a:ext cx="8344239" cy="3831556"/>
          </a:xfrm>
        </p:spPr>
        <p:txBody>
          <a:bodyPr/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 클래스</a:t>
            </a:r>
            <a:endParaRPr lang="ko-KR" altLang="en-US" sz="2800"/>
          </a:p>
          <a:p>
            <a:pPr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 클래스 선언</a:t>
            </a:r>
            <a:endParaRPr lang="ko-KR" altLang="en-US" sz="2800"/>
          </a:p>
          <a:p>
            <a:pPr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 클래스 상속</a:t>
            </a:r>
            <a:endParaRPr lang="ko-KR" altLang="en-US" sz="2800"/>
          </a:p>
          <a:p>
            <a:pPr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-</a:t>
            </a:r>
            <a:r>
              <a:rPr lang="ko-KR" altLang="en-US" sz="2800"/>
              <a:t> 상속을 사용하는 이유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671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622074" y="852181"/>
            <a:ext cx="2086633" cy="957706"/>
          </a:xfrm>
        </p:spPr>
        <p:txBody>
          <a:bodyPr/>
          <a:p>
            <a:pPr>
              <a:defRPr/>
            </a:pPr>
            <a:r>
              <a:rPr lang="ko-KR" altLang="en-US"/>
              <a:t>클래스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047661" y="1809887"/>
            <a:ext cx="9631127" cy="3568099"/>
          </a:xfrm>
        </p:spPr>
        <p:txBody>
          <a:bodyPr/>
          <a:p>
            <a:pPr>
              <a:defRPr/>
            </a:pPr>
            <a:r>
              <a:rPr lang="ko-KR" altLang="en-US" sz="2600"/>
              <a:t>객체를 생성하기 위한 틀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객체를 표현하기 위한 속성과 메서드를 가짐</a:t>
            </a:r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208258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622074" y="852181"/>
            <a:ext cx="6798467" cy="957706"/>
          </a:xfrm>
        </p:spPr>
        <p:txBody>
          <a:bodyPr/>
          <a:p>
            <a:pPr>
              <a:defRPr/>
            </a:pPr>
            <a:r>
              <a:rPr lang="ko-KR" altLang="en-US"/>
              <a:t>클래스 선언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047661" y="2248743"/>
            <a:ext cx="9631127" cy="3568099"/>
          </a:xfrm>
        </p:spPr>
        <p:txBody>
          <a:bodyPr/>
          <a:p>
            <a:pPr>
              <a:defRPr/>
            </a:pPr>
            <a:r>
              <a:rPr lang="ko-KR" altLang="en-US" sz="2600"/>
              <a:t>클래스는 </a:t>
            </a:r>
            <a:r>
              <a:rPr lang="en-US" altLang="ko-KR" sz="2600"/>
              <a:t>class</a:t>
            </a:r>
            <a:r>
              <a:rPr lang="ko-KR" altLang="en-US" sz="2600"/>
              <a:t> 키워드로 선언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속성</a:t>
            </a:r>
            <a:r>
              <a:rPr lang="en-US" altLang="ko-KR" sz="2600"/>
              <a:t>(</a:t>
            </a:r>
            <a:r>
              <a:rPr lang="ko-KR" altLang="en-US" sz="2600"/>
              <a:t>멤버 변수</a:t>
            </a:r>
            <a:r>
              <a:rPr lang="en-US" altLang="ko-KR" sz="2600"/>
              <a:t>)</a:t>
            </a:r>
            <a:r>
              <a:rPr lang="ko-KR" altLang="en-US" sz="2600"/>
              <a:t> 과 기능</a:t>
            </a:r>
            <a:r>
              <a:rPr lang="en-US" altLang="ko-KR" sz="2600"/>
              <a:t>(</a:t>
            </a:r>
            <a:r>
              <a:rPr lang="ko-KR" altLang="en-US" sz="2600"/>
              <a:t>멤버 함수</a:t>
            </a:r>
            <a:r>
              <a:rPr lang="en-US" altLang="ko-KR" sz="2600"/>
              <a:t>)</a:t>
            </a:r>
            <a:r>
              <a:rPr lang="ko-KR" altLang="en-US" sz="2600"/>
              <a:t>으로 나뉨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0003" y="4321096"/>
            <a:ext cx="4380493" cy="25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622074" y="852181"/>
            <a:ext cx="6798467" cy="957706"/>
          </a:xfrm>
        </p:spPr>
        <p:txBody>
          <a:bodyPr/>
          <a:p>
            <a:pPr>
              <a:defRPr/>
            </a:pPr>
            <a:r>
              <a:rPr lang="ko-KR" altLang="en-US"/>
              <a:t>클래스 상속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007129" y="2536975"/>
            <a:ext cx="9631127" cy="1784049"/>
          </a:xfrm>
        </p:spPr>
        <p:txBody>
          <a:bodyPr/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부모 클래스의 코드를 자식 클래스가 물려받는 것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클래스 이름 뒤에 콜론</a:t>
            </a:r>
            <a:r>
              <a:rPr lang="en-US" altLang="ko-KR" sz="2600"/>
              <a:t>(:)</a:t>
            </a:r>
            <a:r>
              <a:rPr lang="ko-KR" altLang="en-US" sz="2600"/>
              <a:t> 과 상속하려는 클래스 이름을 붙여 상속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98658" y="4336354"/>
            <a:ext cx="5582788" cy="23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622074" y="852181"/>
            <a:ext cx="6798467" cy="957706"/>
          </a:xfrm>
        </p:spPr>
        <p:txBody>
          <a:bodyPr/>
          <a:p>
            <a:pPr>
              <a:defRPr/>
            </a:pPr>
            <a:r>
              <a:rPr lang="ko-KR" altLang="en-US"/>
              <a:t>상속을 사용하는 이유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422581" y="2149211"/>
            <a:ext cx="4544853" cy="4307807"/>
          </a:xfrm>
        </p:spPr>
        <p:txBody>
          <a:bodyPr/>
          <a:p>
            <a:pPr>
              <a:defRPr/>
            </a:pPr>
            <a:r>
              <a:rPr lang="ko-KR" altLang="en-US" sz="2600"/>
              <a:t>예제와 같이 중복되는 필드값과 메소드를 작성할 때 실수를 줄일 수 있다</a:t>
            </a:r>
            <a:r>
              <a:rPr lang="en-US" altLang="ko-KR" sz="2600"/>
              <a:t>.</a:t>
            </a:r>
            <a:endParaRPr lang="en-US" altLang="ko-KR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endParaRPr lang="ko-KR" altLang="en-US" sz="26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5315" y="1748231"/>
            <a:ext cx="3757912" cy="51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696766" y="2950147"/>
            <a:ext cx="6798467" cy="957706"/>
          </a:xfrm>
        </p:spPr>
        <p:txBody>
          <a:bodyPr/>
          <a:p>
            <a:pPr algn="ctr">
              <a:defRPr/>
            </a:pPr>
            <a:r>
              <a:rPr lang="ko-KR" altLang="en-US"/>
              <a:t>감사합니다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84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</ep:Words>
  <ep:PresentationFormat/>
  <ep:Paragraphs>38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교차</vt:lpstr>
      <vt:lpstr>클래스 상속</vt:lpstr>
      <vt:lpstr>목차</vt:lpstr>
      <vt:lpstr>클래스</vt:lpstr>
      <vt:lpstr>클래스 선언</vt:lpstr>
      <vt:lpstr>클래스 상속</vt:lpstr>
      <vt:lpstr>상속을 사용하는 이유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kmy01</cp:lastModifiedBy>
  <dcterms:modified xsi:type="dcterms:W3CDTF">2023-12-22T01:08:10.355</dcterms:modified>
  <cp:revision>27</cp:revision>
  <dc:title>클래스 상속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