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73" r:id="rId8"/>
    <p:sldId id="269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238" autoAdjust="0"/>
  </p:normalViewPr>
  <p:slideViewPr>
    <p:cSldViewPr snapToGrid="0" snapToObjects="1">
      <p:cViewPr varScale="1">
        <p:scale>
          <a:sx n="100" d="100"/>
          <a:sy n="100" d="100"/>
        </p:scale>
        <p:origin x="1704" y="96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B46B357-FD09-458A-B908-DF2B4E0CF7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7656AF0C-BC34-44C6-AF06-7C4BBFB5A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19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7656AF0C-BC34-44C6-AF06-7C4BBFB5A7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AF0C-BC34-44C6-AF06-7C4BBFB5A7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1625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  <p:pic>
        <p:nvPicPr>
          <p:cNvPr id="9" name="Picture 3" descr="C:\Users\USER\Downloads\48bb3cd6f00cc119273abd7507ff38df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02322"/>
            <a:ext cx="9159355" cy="53556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071370"/>
            <a:ext cx="9144000" cy="179578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>
                <a:latin typeface="+mj-ea"/>
              </a:rPr>
              <a:t>2023</a:t>
            </a:r>
            <a:r>
              <a:rPr lang="ko-KR" altLang="en-US" b="1">
                <a:latin typeface="+mj-ea"/>
              </a:rPr>
              <a:t>년 </a:t>
            </a:r>
            <a:r>
              <a:rPr lang="en-US" altLang="ko-KR" b="1">
                <a:latin typeface="+mj-ea"/>
              </a:rPr>
              <a:t>1</a:t>
            </a:r>
            <a:r>
              <a:rPr lang="ko-KR" altLang="en-US" b="1">
                <a:latin typeface="+mj-ea"/>
              </a:rPr>
              <a:t>학기</a:t>
            </a:r>
            <a:br>
              <a:rPr lang="en-US" altLang="ko-KR" b="1">
                <a:latin typeface="+mj-ea"/>
              </a:rPr>
            </a:br>
            <a:r>
              <a:rPr lang="ko-KR" altLang="en-US" b="1">
                <a:latin typeface="+mj-ea"/>
              </a:rPr>
              <a:t>팀 프로젝트 제안서</a:t>
            </a:r>
            <a:endParaRPr lang="ko-KR" altLang="en-US" b="1">
              <a:latin typeface="+mj-ea"/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1147445" y="5150485"/>
            <a:ext cx="3182620" cy="8096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팀명 </a:t>
            </a:r>
            <a:r>
              <a:rPr lang="en-US" altLang="ko-KR" sz="2200" b="1" i="0" strike="noStrike" cap="none">
                <a:solidFill>
                  <a:schemeClr val="tx1"/>
                </a:solidFill>
                <a:latin typeface="맑은 고딕"/>
                <a:ea typeface="+mj-ea"/>
                <a:cs typeface="+mj-cs"/>
              </a:rPr>
              <a:t>: </a:t>
            </a:r>
            <a:r>
              <a:rPr lang="en-US" altLang="ko-KR" sz="2200" b="1">
                <a:latin typeface="맑은 고딕"/>
                <a:ea typeface="+mj-ea"/>
                <a:cs typeface="+mj-cs"/>
              </a:rPr>
              <a:t>Apple</a:t>
            </a:r>
            <a:endParaRPr lang="en-US" altLang="ko-KR" sz="2200" b="1">
              <a:latin typeface="맑은 고딕"/>
              <a:ea typeface="+mj-ea"/>
              <a:cs typeface="+mj-cs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4000500" y="5142230"/>
            <a:ext cx="5144135" cy="8096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프로젝트명 </a:t>
            </a:r>
            <a:r>
              <a:rPr lang="en-US" altLang="ko-KR" sz="2200" b="1" i="0" strike="noStrike" cap="none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: Wizard Climber  </a:t>
            </a:r>
            <a:endParaRPr lang="en-US" altLang="ko-KR" sz="2200" b="1" i="0" strike="noStrike" cap="none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37160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플랫폼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500" y="200977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123950" y="29432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장르 및 형식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1500" y="3543300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123950" y="47053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분야별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중요도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" y="534352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77333" y="3629977"/>
            <a:ext cx="7494924" cy="38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플랫포머</a:t>
            </a:r>
            <a:endParaRPr lang="ko-KR" altLang="en-US" sz="2000"/>
          </a:p>
        </p:txBody>
      </p:sp>
      <p:sp>
        <p:nvSpPr>
          <p:cNvPr id="26" name=""/>
          <p:cNvSpPr txBox="1"/>
          <p:nvPr/>
        </p:nvSpPr>
        <p:spPr>
          <a:xfrm>
            <a:off x="686329" y="2096452"/>
            <a:ext cx="7771341" cy="38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PC</a:t>
            </a:r>
            <a:endParaRPr lang="en-US" altLang="ko-KR" sz="2000"/>
          </a:p>
        </p:txBody>
      </p:sp>
      <p:sp>
        <p:nvSpPr>
          <p:cNvPr id="27" name=""/>
          <p:cNvSpPr txBox="1"/>
          <p:nvPr/>
        </p:nvSpPr>
        <p:spPr>
          <a:xfrm>
            <a:off x="686329" y="5444490"/>
            <a:ext cx="7771341" cy="392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프로그래밍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30%,</a:t>
            </a:r>
            <a:r>
              <a:rPr lang="ko-KR" altLang="en-US" sz="2000"/>
              <a:t> 그래픽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50</a:t>
            </a:r>
            <a:r>
              <a:rPr lang="ko-KR" altLang="en-US" sz="2000"/>
              <a:t> </a:t>
            </a:r>
            <a:r>
              <a:rPr lang="en-US" altLang="ko-KR" sz="2000"/>
              <a:t>%,</a:t>
            </a:r>
            <a:r>
              <a:rPr lang="ko-KR" altLang="en-US" sz="2000"/>
              <a:t> 기획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20%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필요 리소스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28775" y="21050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8775" y="318008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28775" y="425450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28775" y="53308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/>
          <p:nvPr/>
        </p:nvSpPr>
        <p:spPr>
          <a:xfrm>
            <a:off x="1887681" y="3429000"/>
            <a:ext cx="5524500" cy="424920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룬 발사</a:t>
            </a:r>
            <a:r>
              <a:rPr kumimoji="0" lang="en-US" altLang="ko-KR" sz="2000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,</a:t>
            </a:r>
            <a:r>
              <a:rPr kumimoji="0" lang="ko-KR" altLang="en-US" sz="2000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 캐릭터 이동</a:t>
            </a:r>
            <a:r>
              <a:rPr kumimoji="0" lang="en-US" altLang="ko-KR" sz="2000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,</a:t>
            </a:r>
            <a:r>
              <a:rPr kumimoji="0" lang="ko-KR" altLang="en-US" sz="2000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 주변 사물과 상호작용</a:t>
            </a:r>
            <a:endParaRPr kumimoji="0" lang="ko-KR" altLang="en-US" sz="2000" i="0" u="none" strike="noStrike" kern="1200" cap="none" spc="0" normalizeH="0" baseline="0"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887678" y="2394719"/>
            <a:ext cx="6253790" cy="3942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주인공</a:t>
            </a:r>
            <a:r>
              <a:rPr lang="en-US" altLang="ko-KR" sz="2000"/>
              <a:t>,</a:t>
            </a:r>
            <a:r>
              <a:rPr lang="ko-KR" altLang="en-US" sz="2000"/>
              <a:t> 룬</a:t>
            </a:r>
            <a:r>
              <a:rPr lang="en-US" altLang="ko-KR" sz="2000"/>
              <a:t>,</a:t>
            </a:r>
            <a:r>
              <a:rPr lang="ko-KR" altLang="en-US" sz="2000"/>
              <a:t> 맵</a:t>
            </a:r>
            <a:r>
              <a:rPr lang="en-US" altLang="ko-KR" sz="2000"/>
              <a:t>(</a:t>
            </a:r>
            <a:r>
              <a:rPr lang="ko-KR" altLang="en-US" sz="2000"/>
              <a:t>절벽</a:t>
            </a:r>
            <a:r>
              <a:rPr lang="en-US" altLang="ko-KR" sz="2000"/>
              <a:t>,</a:t>
            </a:r>
            <a:r>
              <a:rPr lang="ko-KR" altLang="en-US" sz="2000"/>
              <a:t> 나무</a:t>
            </a:r>
            <a:r>
              <a:rPr lang="en-US" altLang="ko-KR" sz="2000"/>
              <a:t>,</a:t>
            </a:r>
            <a:r>
              <a:rPr lang="ko-KR" altLang="en-US" sz="2000"/>
              <a:t> 플랫폼</a:t>
            </a:r>
            <a:r>
              <a:rPr lang="en-US" altLang="ko-KR" sz="2000"/>
              <a:t>,</a:t>
            </a:r>
            <a:r>
              <a:rPr lang="ko-KR" altLang="en-US" sz="2000"/>
              <a:t> 동물 등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45" name=""/>
          <p:cNvSpPr txBox="1"/>
          <p:nvPr/>
        </p:nvSpPr>
        <p:spPr>
          <a:xfrm>
            <a:off x="1887681" y="5617826"/>
            <a:ext cx="6253789" cy="390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룬 발사 사운드</a:t>
            </a:r>
            <a:r>
              <a:rPr lang="en-US" altLang="ko-KR" sz="2000"/>
              <a:t>,</a:t>
            </a:r>
            <a:r>
              <a:rPr lang="ko-KR" altLang="en-US" sz="2000"/>
              <a:t> 텔레포트 사운드</a:t>
            </a:r>
            <a:r>
              <a:rPr lang="en-US" altLang="ko-KR" sz="2000"/>
              <a:t>,</a:t>
            </a:r>
            <a:r>
              <a:rPr lang="ko-KR" altLang="en-US" sz="2000"/>
              <a:t> 배경 음악</a:t>
            </a:r>
            <a:endParaRPr lang="ko-KR" altLang="en-US" sz="2000"/>
          </a:p>
        </p:txBody>
      </p:sp>
      <p:sp>
        <p:nvSpPr>
          <p:cNvPr id="46" name=""/>
          <p:cNvSpPr txBox="1"/>
          <p:nvPr/>
        </p:nvSpPr>
        <p:spPr>
          <a:xfrm>
            <a:off x="1887679" y="4568584"/>
            <a:ext cx="6253789" cy="3920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스토리</a:t>
            </a:r>
            <a:r>
              <a:rPr lang="en-US" altLang="ko-KR" sz="2000"/>
              <a:t>,</a:t>
            </a:r>
            <a:r>
              <a:rPr lang="ko-KR" altLang="en-US" sz="2000"/>
              <a:t> 맵 구성</a:t>
            </a:r>
            <a:r>
              <a:rPr lang="en-US" altLang="ko-KR" sz="2000"/>
              <a:t>,</a:t>
            </a:r>
            <a:r>
              <a:rPr lang="ko-KR" altLang="en-US" sz="2000"/>
              <a:t> 이동 방식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작업 분배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9250" y="21050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9250" y="318008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250" y="425450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그래픽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19250" y="53308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811674" y="2419484"/>
            <a:ext cx="3722447" cy="3884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김민영</a:t>
            </a:r>
            <a:r>
              <a:rPr lang="en-US" altLang="ko-KR" sz="2000"/>
              <a:t>,</a:t>
            </a:r>
            <a:r>
              <a:rPr lang="ko-KR" altLang="en-US" sz="2000"/>
              <a:t> 유지승</a:t>
            </a:r>
            <a:endParaRPr lang="ko-KR" altLang="en-US" sz="2000"/>
          </a:p>
        </p:txBody>
      </p:sp>
      <p:sp>
        <p:nvSpPr>
          <p:cNvPr id="38" name=""/>
          <p:cNvSpPr txBox="1"/>
          <p:nvPr/>
        </p:nvSpPr>
        <p:spPr>
          <a:xfrm>
            <a:off x="1811674" y="3429000"/>
            <a:ext cx="3722447" cy="393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김민영</a:t>
            </a:r>
            <a:endParaRPr lang="ko-KR" altLang="en-US" sz="2000"/>
          </a:p>
        </p:txBody>
      </p:sp>
      <p:sp>
        <p:nvSpPr>
          <p:cNvPr id="39" name=""/>
          <p:cNvSpPr txBox="1"/>
          <p:nvPr/>
        </p:nvSpPr>
        <p:spPr>
          <a:xfrm>
            <a:off x="1811674" y="4557077"/>
            <a:ext cx="3722447" cy="394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김민영</a:t>
            </a:r>
            <a:endParaRPr lang="ko-KR" altLang="en-US" sz="2000"/>
          </a:p>
        </p:txBody>
      </p:sp>
      <p:sp>
        <p:nvSpPr>
          <p:cNvPr id="42" name=""/>
          <p:cNvSpPr txBox="1"/>
          <p:nvPr/>
        </p:nvSpPr>
        <p:spPr>
          <a:xfrm>
            <a:off x="1811674" y="5630703"/>
            <a:ext cx="3722447" cy="394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김민영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라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개발의 범위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2450" y="2066925"/>
            <a:ext cx="803973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가능한 리소스</a:t>
            </a:r>
          </a:p>
        </p:txBody>
      </p:sp>
      <p:sp>
        <p:nvSpPr>
          <p:cNvPr id="13" name=""/>
          <p:cNvSpPr txBox="1"/>
          <p:nvPr/>
        </p:nvSpPr>
        <p:spPr>
          <a:xfrm>
            <a:off x="1008495" y="3429000"/>
            <a:ext cx="6743314" cy="13265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주인공</a:t>
            </a:r>
            <a:r>
              <a:rPr lang="en-US" altLang="ko-KR"/>
              <a:t>,</a:t>
            </a:r>
            <a:r>
              <a:rPr lang="ko-KR" altLang="en-US"/>
              <a:t> 룬</a:t>
            </a:r>
            <a:r>
              <a:rPr lang="en-US" altLang="ko-KR"/>
              <a:t>,</a:t>
            </a:r>
            <a:r>
              <a:rPr lang="ko-KR" altLang="en-US"/>
              <a:t> 맵</a:t>
            </a:r>
            <a:r>
              <a:rPr lang="en-US" altLang="ko-KR"/>
              <a:t>(</a:t>
            </a:r>
            <a:r>
              <a:rPr lang="ko-KR" altLang="en-US"/>
              <a:t>절벽</a:t>
            </a:r>
            <a:r>
              <a:rPr lang="en-US" altLang="ko-KR"/>
              <a:t>,</a:t>
            </a:r>
            <a:r>
              <a:rPr lang="ko-KR" altLang="en-US"/>
              <a:t> 나무</a:t>
            </a:r>
            <a:r>
              <a:rPr lang="en-US" altLang="ko-KR"/>
              <a:t>,</a:t>
            </a:r>
            <a:r>
              <a:rPr lang="ko-KR" altLang="en-US"/>
              <a:t> 플랫폼</a:t>
            </a:r>
            <a:r>
              <a:rPr lang="en-US" altLang="ko-KR"/>
              <a:t>,</a:t>
            </a:r>
            <a:r>
              <a:rPr lang="ko-KR" altLang="en-US"/>
              <a:t> 동물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kumimoji="0" lang="ko-KR" altLang="en-US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룬 발사 시스템</a:t>
            </a:r>
            <a:r>
              <a:rPr kumimoji="0" lang="en-US" altLang="ko-KR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,</a:t>
            </a:r>
            <a:r>
              <a:rPr kumimoji="0" lang="ko-KR" altLang="en-US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 캐릭터 이동 시스템</a:t>
            </a:r>
            <a:r>
              <a:rPr kumimoji="0" lang="en-US" altLang="ko-KR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,</a:t>
            </a:r>
            <a:r>
              <a:rPr kumimoji="0" lang="ko-KR" altLang="en-US" i="0" u="none" strike="noStrike" kern="1200" cap="none" spc="0" normalizeH="0" baseline="0">
                <a:effectLst/>
                <a:uLnTx/>
                <a:uFillTx/>
                <a:ea typeface="+mj-ea"/>
                <a:cs typeface="+mj-cs"/>
              </a:rPr>
              <a:t> 상호작용 시스템</a:t>
            </a:r>
            <a:endParaRPr kumimoji="0" lang="ko-KR" altLang="en-US" i="0" u="none" strike="noStrike" kern="1200" cap="none" spc="0" normalizeH="0" baseline="0"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라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개발의 범위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일정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542924" y="2124075"/>
          <a:ext cx="8040446" cy="355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41"/>
                <a:gridCol w="745956"/>
                <a:gridCol w="745956"/>
                <a:gridCol w="745956"/>
                <a:gridCol w="745956"/>
                <a:gridCol w="745956"/>
                <a:gridCol w="745956"/>
                <a:gridCol w="745956"/>
                <a:gridCol w="745956"/>
                <a:gridCol w="745956"/>
              </a:tblGrid>
              <a:tr h="344806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분야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30935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d0d8e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프로그래밍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그래픽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d0d8e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d0d8e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d0d8e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rgbClr val="e9ed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44208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테스트등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마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팀워크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2925" y="2066925"/>
            <a:ext cx="805878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latinLnBrk="0"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팀워크를 위한 개발 지침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서로의 약속</a:t>
            </a:r>
          </a:p>
        </p:txBody>
      </p:sp>
      <p:sp>
        <p:nvSpPr>
          <p:cNvPr id="13" name=""/>
          <p:cNvSpPr txBox="1"/>
          <p:nvPr/>
        </p:nvSpPr>
        <p:spPr>
          <a:xfrm>
            <a:off x="1159452" y="3725545"/>
            <a:ext cx="6825096" cy="38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각자의 위치에서 최선을 다하자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마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팀워크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975" y="2066925"/>
            <a:ext cx="802068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없음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지원 요청 사항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바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기대 성과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350" y="1552575"/>
            <a:ext cx="8115935" cy="460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1120775"/>
            <a:ext cx="9144000" cy="7397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내 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49972" y="2295525"/>
            <a:ext cx="5644056" cy="361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 소개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latin typeface="+mj-lt"/>
                <a:ea typeface="+mj-ea"/>
                <a:cs typeface="+mj-cs"/>
              </a:rPr>
              <a:t>나</a:t>
            </a:r>
            <a:r>
              <a:rPr lang="en-US" altLang="ko-KR" sz="2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dirty="0">
                <a:latin typeface="+mj-lt"/>
                <a:ea typeface="+mj-ea"/>
                <a:cs typeface="+mj-cs"/>
              </a:rPr>
              <a:t>프로젝트 개요</a:t>
            </a:r>
            <a:endParaRPr lang="en-US" altLang="ko-KR" sz="22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다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방향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라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개발의 범위</a:t>
            </a:r>
            <a:endParaRPr lang="en-US" altLang="ko-KR" sz="2200" baseline="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바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기대 성과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가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 소개</a:t>
            </a:r>
          </a:p>
        </p:txBody>
      </p:sp>
      <p:sp>
        <p:nvSpPr>
          <p:cNvPr id="6" name="제목 1"/>
          <p:cNvSpPr txBox="1"/>
          <p:nvPr/>
        </p:nvSpPr>
        <p:spPr>
          <a:xfrm>
            <a:off x="1123950" y="1478280"/>
            <a:ext cx="7324725" cy="110109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marR="0" lvl="0" indent="-45720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AutoNum type="arabicPeriod"/>
              <a:defRPr/>
            </a:pP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① 팀명 </a:t>
            </a: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Apple </a:t>
            </a:r>
            <a:endParaRPr kumimoji="0" lang="en-US" altLang="ko-KR" sz="220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200">
                <a:latin typeface="+mj-lt"/>
                <a:ea typeface="+mj-ea"/>
                <a:cs typeface="+mj-cs"/>
              </a:rPr>
              <a:t>② 팀명의 유래 </a:t>
            </a:r>
            <a:r>
              <a:rPr lang="en-US" altLang="ko-KR" sz="2200">
                <a:latin typeface="+mj-lt"/>
                <a:ea typeface="+mj-ea"/>
                <a:cs typeface="+mj-cs"/>
              </a:rPr>
              <a:t>: </a:t>
            </a:r>
            <a:r>
              <a:rPr lang="ko-KR" altLang="en-US" sz="2200">
                <a:latin typeface="+mj-lt"/>
                <a:ea typeface="+mj-ea"/>
                <a:cs typeface="+mj-cs"/>
              </a:rPr>
              <a:t>팀에 애플 사용자가 많아서 </a:t>
            </a:r>
            <a:endParaRPr lang="ko-KR" altLang="en-US" sz="2200"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1123949" y="2987386"/>
            <a:ext cx="7324725" cy="666750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 구성 및 역할</a:t>
            </a:r>
            <a:endParaRPr kumimoji="0" lang="ko-KR" altLang="en-US" sz="220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2200"/>
          </a:p>
        </p:txBody>
      </p:sp>
      <p:cxnSp>
        <p:nvCxnSpPr>
          <p:cNvPr id="9" name="직선 연결선 8"/>
          <p:cNvCxnSpPr/>
          <p:nvPr/>
        </p:nvCxnSpPr>
        <p:spPr>
          <a:xfrm>
            <a:off x="714374" y="3652231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14374" y="4128481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4374" y="6014431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099" y="3739861"/>
            <a:ext cx="1400175" cy="3213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이름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6024" y="3739861"/>
            <a:ext cx="1876425" cy="3213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역   할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724400" y="3652231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24400" y="4128481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96050" y="3739861"/>
            <a:ext cx="1876425" cy="3213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역   할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55515" y="3762086"/>
            <a:ext cx="1400175" cy="3232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bg1">
                    <a:lumMod val="50000"/>
                  </a:schemeClr>
                </a:solidFill>
              </a:rPr>
              <a:t>이름</a:t>
            </a:r>
            <a:endParaRPr lang="ko-KR" altLang="en-US" sz="15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724400" y="6040546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9"/>
          <p:cNvCxnSpPr/>
          <p:nvPr/>
        </p:nvCxnSpPr>
        <p:spPr>
          <a:xfrm>
            <a:off x="714374" y="4599620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9"/>
          <p:cNvCxnSpPr/>
          <p:nvPr/>
        </p:nvCxnSpPr>
        <p:spPr>
          <a:xfrm>
            <a:off x="714374" y="5070759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9"/>
          <p:cNvCxnSpPr/>
          <p:nvPr/>
        </p:nvCxnSpPr>
        <p:spPr>
          <a:xfrm>
            <a:off x="714374" y="5541898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28"/>
          <p:cNvCxnSpPr/>
          <p:nvPr/>
        </p:nvCxnSpPr>
        <p:spPr>
          <a:xfrm>
            <a:off x="4724400" y="459771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28"/>
          <p:cNvCxnSpPr/>
          <p:nvPr/>
        </p:nvCxnSpPr>
        <p:spPr>
          <a:xfrm>
            <a:off x="4724400" y="5066949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28"/>
          <p:cNvCxnSpPr/>
          <p:nvPr/>
        </p:nvCxnSpPr>
        <p:spPr>
          <a:xfrm>
            <a:off x="4724400" y="5536183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9"/>
          <p:cNvCxnSpPr/>
          <p:nvPr/>
        </p:nvCxnSpPr>
        <p:spPr>
          <a:xfrm rot="16200000" flipH="1" flipV="1">
            <a:off x="1183894" y="5046751"/>
            <a:ext cx="278523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800101" y="4130386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김수빈</a:t>
            </a: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2576511" y="4130386"/>
            <a:ext cx="1785938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  <p:sp>
        <p:nvSpPr>
          <p:cNvPr id="60" name=""/>
          <p:cNvSpPr txBox="1"/>
          <p:nvPr/>
        </p:nvSpPr>
        <p:spPr>
          <a:xfrm>
            <a:off x="800101" y="4601525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박선우</a:t>
            </a: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800097" y="5072664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유도훈</a:t>
            </a: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800097" y="5543803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김민영</a:t>
            </a: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2576509" y="4601525"/>
            <a:ext cx="1785938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  <p:sp>
        <p:nvSpPr>
          <p:cNvPr id="64" name=""/>
          <p:cNvSpPr txBox="1"/>
          <p:nvPr/>
        </p:nvSpPr>
        <p:spPr>
          <a:xfrm>
            <a:off x="2576513" y="5066949"/>
            <a:ext cx="1785938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그래픽</a:t>
            </a: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2576513" y="5536183"/>
            <a:ext cx="1785938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  <p:cxnSp>
        <p:nvCxnSpPr>
          <p:cNvPr id="66" name="직선 연결선 9"/>
          <p:cNvCxnSpPr/>
          <p:nvPr/>
        </p:nvCxnSpPr>
        <p:spPr>
          <a:xfrm rot="16200000" flipH="1">
            <a:off x="5302846" y="4835910"/>
            <a:ext cx="238640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"/>
          <p:cNvSpPr txBox="1"/>
          <p:nvPr/>
        </p:nvSpPr>
        <p:spPr>
          <a:xfrm>
            <a:off x="800102" y="6014431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유지승</a:t>
            </a:r>
            <a:endParaRPr lang="ko-KR" altLang="en-US"/>
          </a:p>
        </p:txBody>
      </p:sp>
      <p:sp>
        <p:nvSpPr>
          <p:cNvPr id="68" name=""/>
          <p:cNvSpPr txBox="1"/>
          <p:nvPr/>
        </p:nvSpPr>
        <p:spPr>
          <a:xfrm>
            <a:off x="2586040" y="6014431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그래픽</a:t>
            </a: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4719638" y="4128481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민현규</a:t>
            </a: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4719638" y="4601525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황태규</a:t>
            </a:r>
            <a:endParaRPr lang="ko-KR" altLang="en-US"/>
          </a:p>
        </p:txBody>
      </p:sp>
      <p:sp>
        <p:nvSpPr>
          <p:cNvPr id="71" name=""/>
          <p:cNvSpPr txBox="1"/>
          <p:nvPr/>
        </p:nvSpPr>
        <p:spPr>
          <a:xfrm>
            <a:off x="4719638" y="5072664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박서현</a:t>
            </a:r>
            <a:endParaRPr lang="ko-KR" altLang="en-US"/>
          </a:p>
        </p:txBody>
      </p:sp>
      <p:sp>
        <p:nvSpPr>
          <p:cNvPr id="72" name=""/>
          <p:cNvSpPr txBox="1"/>
          <p:nvPr/>
        </p:nvSpPr>
        <p:spPr>
          <a:xfrm>
            <a:off x="6496050" y="4130386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  <p:sp>
        <p:nvSpPr>
          <p:cNvPr id="73" name=""/>
          <p:cNvSpPr txBox="1"/>
          <p:nvPr/>
        </p:nvSpPr>
        <p:spPr>
          <a:xfrm>
            <a:off x="6500812" y="5072664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  <p:sp>
        <p:nvSpPr>
          <p:cNvPr id="74" name=""/>
          <p:cNvSpPr txBox="1"/>
          <p:nvPr/>
        </p:nvSpPr>
        <p:spPr>
          <a:xfrm>
            <a:off x="6500812" y="5543803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  <p:cxnSp>
        <p:nvCxnSpPr>
          <p:cNvPr id="75" name="직선 연결선 14"/>
          <p:cNvCxnSpPr/>
          <p:nvPr/>
        </p:nvCxnSpPr>
        <p:spPr>
          <a:xfrm>
            <a:off x="714372" y="6437464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 txBox="1"/>
          <p:nvPr/>
        </p:nvSpPr>
        <p:spPr>
          <a:xfrm>
            <a:off x="4724400" y="5543803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최종원</a:t>
            </a:r>
            <a:endParaRPr lang="ko-KR" altLang="en-US"/>
          </a:p>
        </p:txBody>
      </p:sp>
      <p:sp>
        <p:nvSpPr>
          <p:cNvPr id="77" name=""/>
          <p:cNvSpPr txBox="1"/>
          <p:nvPr/>
        </p:nvSpPr>
        <p:spPr>
          <a:xfrm>
            <a:off x="6496050" y="4601525"/>
            <a:ext cx="177641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프로그래밍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주제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6275" y="2105025"/>
            <a:ext cx="7791450" cy="119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6766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</a:t>
            </a:r>
            <a:r>
              <a:rPr kumimoji="0" lang="ko-KR" altLang="en-US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컨셉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및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6275" y="4641946"/>
            <a:ext cx="7791450" cy="121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14916" y="2353627"/>
            <a:ext cx="7514167" cy="692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난이도가 어렵고 조작감이 나쁘지만 큰 성취감을 얻을 수 있는 게임</a:t>
            </a:r>
            <a:endParaRPr lang="ko-KR" altLang="en-US" sz="2000"/>
          </a:p>
        </p:txBody>
      </p:sp>
      <p:sp>
        <p:nvSpPr>
          <p:cNvPr id="13" name=""/>
          <p:cNvSpPr txBox="1"/>
          <p:nvPr/>
        </p:nvSpPr>
        <p:spPr>
          <a:xfrm>
            <a:off x="814916" y="4872990"/>
            <a:ext cx="7514167" cy="693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주인공이 텔레포트 룬을 던져 지형지물을 올라가는 게임이다</a:t>
            </a:r>
            <a:r>
              <a:rPr lang="en-US" altLang="ko-KR" sz="2000"/>
              <a:t>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플레이어가 정상에 오르는 것이 목표이다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사용자층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700" y="2105025"/>
            <a:ext cx="7848600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특징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7700" y="4271529"/>
            <a:ext cx="7848600" cy="145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10105" y="2263140"/>
            <a:ext cx="5695759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대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대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34158" y="4513076"/>
            <a:ext cx="7475684" cy="10043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일반적인 게임 진행과 달리 언제든지 뜻하지 않게 원점으로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돌아갈 수 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나쁜 조작감과 좌절감으로 플레이어의 오기를 일으킨다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/>
          <p:nvPr/>
        </p:nvSpPr>
        <p:spPr>
          <a:xfrm>
            <a:off x="3644707" y="2481158"/>
            <a:ext cx="4367260" cy="947842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원하는 방향으로 룬을 던져 룬이 멈추면 그자리에 순간이동한다</a:t>
            </a:r>
            <a:r>
              <a:rPr kumimoji="0" lang="en-US" altLang="ko-KR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altLang="ko-KR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5" y="2027824"/>
            <a:ext cx="7848600" cy="4482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783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 진행 방식</a:t>
            </a: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2283" y="2342460"/>
            <a:ext cx="2372056" cy="1495633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1162916" y="4711752"/>
            <a:ext cx="6494317" cy="6438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게임 진행은 언제든지 처음으로 돌아갈 수 있고 정상에 올라가면 게임 엔딩이 나온다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56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535391" y="2173081"/>
            <a:ext cx="3386666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Getting Over It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5391" y="2532068"/>
            <a:ext cx="6073217" cy="2965438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535391" y="5598584"/>
            <a:ext cx="6381173" cy="3619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항아리에 끼인 남자가 망치를 이용해 지형을 등반하는 게임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755907" y="1971675"/>
            <a:ext cx="3386665" cy="3589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Golfing Over It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5907" y="2330662"/>
            <a:ext cx="5632185" cy="3180076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755907" y="5646689"/>
            <a:ext cx="5632185" cy="3616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골프공을 튕겨 지형을 오르는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9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430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050" y="1962150"/>
            <a:ext cx="7581900" cy="420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4400" y="3581400"/>
            <a:ext cx="0" cy="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13494" y="2071410"/>
            <a:ext cx="3096057" cy="3982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335</ep:Words>
  <ep:PresentationFormat>화면 슬라이드 쇼(4:3)</ep:PresentationFormat>
  <ep:Paragraphs>133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2023년 1학기 팀 프로젝트 제안서</vt:lpstr>
      <vt:lpstr>내 용</vt:lpstr>
      <vt:lpstr>가. 팀 소개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다. 개발 방향</vt:lpstr>
      <vt:lpstr>다. 개발 방향</vt:lpstr>
      <vt:lpstr>다. 개발 방향</vt:lpstr>
      <vt:lpstr>라. 개발의 범위</vt:lpstr>
      <vt:lpstr>라. 개발의 범위</vt:lpstr>
      <vt:lpstr>마. 팀워크</vt:lpstr>
      <vt:lpstr>마. 팀워크</vt:lpstr>
      <vt:lpstr>바. 기대 성과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Terry</dc:creator>
  <cp:lastModifiedBy>kmy01</cp:lastModifiedBy>
  <dcterms:modified xsi:type="dcterms:W3CDTF">2023-07-16T22:53:57.873</dcterms:modified>
  <cp:revision>181</cp:revision>
  <dc:title>간략기획서</dc:title>
  <cp:version>9.103.88.44548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