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1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5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5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2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7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0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9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3A58-5EC5-4B00-8CF4-70585F34C9F2}" type="datetimeFigureOut">
              <a:rPr lang="zh-TW" altLang="en-US" smtClean="0"/>
              <a:t>2016/5/18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6AB0-33A3-41AF-905E-E76FBEFB87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多媒體系統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	401530040</a:t>
            </a:r>
            <a:r>
              <a:rPr lang="zh-TW" altLang="en-US" dirty="0" smtClean="0"/>
              <a:t>朱宥誠</a:t>
            </a:r>
            <a:endParaRPr lang="en-US" altLang="zh-TW" dirty="0" smtClean="0"/>
          </a:p>
          <a:p>
            <a:pPr algn="r"/>
            <a:r>
              <a:rPr lang="en-US" altLang="zh-TW" dirty="0"/>
              <a:t>400510057</a:t>
            </a:r>
            <a:r>
              <a:rPr lang="zh-TW" altLang="en-US" dirty="0" smtClean="0"/>
              <a:t>陳柏嘉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401530050</a:t>
            </a:r>
            <a:r>
              <a:rPr lang="zh-TW" altLang="en-US" dirty="0" smtClean="0"/>
              <a:t>林奕廷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5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情侶分帳</a:t>
            </a:r>
            <a:r>
              <a:rPr lang="en-US" altLang="zh-TW" dirty="0" smtClean="0"/>
              <a:t>App</a:t>
            </a:r>
            <a:endParaRPr lang="en-US" altLang="zh-TW" dirty="0" smtClean="0"/>
          </a:p>
          <a:p>
            <a:r>
              <a:rPr lang="zh-TW" altLang="en-US" dirty="0" smtClean="0"/>
              <a:t>使用語言</a:t>
            </a:r>
            <a:r>
              <a:rPr lang="en-US" altLang="zh-TW" dirty="0" smtClean="0"/>
              <a:t>:java</a:t>
            </a:r>
          </a:p>
          <a:p>
            <a:r>
              <a:rPr lang="zh-TW" altLang="en-US" dirty="0" smtClean="0"/>
              <a:t>平台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Android</a:t>
            </a:r>
          </a:p>
          <a:p>
            <a:r>
              <a:rPr lang="zh-TW" altLang="en-US" dirty="0" smtClean="0"/>
              <a:t>簡介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利用</a:t>
            </a:r>
            <a:r>
              <a:rPr lang="zh-TW" altLang="en-US" dirty="0" smtClean="0"/>
              <a:t>手機</a:t>
            </a:r>
            <a:r>
              <a:rPr lang="zh-TW" altLang="en-US" dirty="0"/>
              <a:t>便利</a:t>
            </a:r>
            <a:r>
              <a:rPr lang="zh-TW" altLang="en-US" dirty="0" smtClean="0"/>
              <a:t>性</a:t>
            </a:r>
            <a:r>
              <a:rPr lang="zh-TW" altLang="en-US" dirty="0" smtClean="0"/>
              <a:t>及圖形化</a:t>
            </a:r>
            <a:r>
              <a:rPr lang="zh-TW" altLang="en-US" dirty="0" smtClean="0"/>
              <a:t>介面 方便情侶在外消費統計支出</a:t>
            </a:r>
            <a:endParaRPr lang="en-US" altLang="zh-TW" dirty="0" smtClean="0"/>
          </a:p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zh-TW" altLang="en-US" dirty="0" smtClean="0"/>
              <a:t>男女分別上傳支出  計算支出差額</a:t>
            </a:r>
            <a:endParaRPr lang="en-US" altLang="zh-TW" dirty="0" smtClean="0"/>
          </a:p>
          <a:p>
            <a:pPr lvl="1"/>
            <a:r>
              <a:rPr lang="zh-TW" altLang="en-US" dirty="0"/>
              <a:t>記</a:t>
            </a:r>
            <a:r>
              <a:rPr lang="zh-TW" altLang="en-US" dirty="0" smtClean="0"/>
              <a:t>錄金額 消費內容及時間</a:t>
            </a:r>
            <a:endParaRPr lang="en-US" altLang="zh-TW" dirty="0" smtClean="0"/>
          </a:p>
          <a:p>
            <a:pPr lvl="1"/>
            <a:r>
              <a:rPr lang="zh-TW" altLang="en-US" dirty="0"/>
              <a:t>利用簡易圖示 </a:t>
            </a:r>
            <a:r>
              <a:rPr lang="zh-TW" altLang="en-US" dirty="0" smtClean="0"/>
              <a:t>提醒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2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多媒體系統 final project 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多媒體系統 final project</dc:title>
  <dc:creator>Umi</dc:creator>
  <cp:lastModifiedBy>Umi</cp:lastModifiedBy>
  <cp:revision>3</cp:revision>
  <dcterms:created xsi:type="dcterms:W3CDTF">2016-05-18T06:00:55Z</dcterms:created>
  <dcterms:modified xsi:type="dcterms:W3CDTF">2016-05-18T06:33:49Z</dcterms:modified>
</cp:coreProperties>
</file>