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836" r:id="rId2"/>
    <p:sldId id="861" r:id="rId3"/>
    <p:sldId id="862" r:id="rId4"/>
    <p:sldId id="839" r:id="rId5"/>
    <p:sldId id="841" r:id="rId6"/>
    <p:sldId id="843" r:id="rId7"/>
    <p:sldId id="837" r:id="rId8"/>
    <p:sldId id="826" r:id="rId9"/>
    <p:sldId id="827" r:id="rId10"/>
    <p:sldId id="834" r:id="rId11"/>
    <p:sldId id="866" r:id="rId12"/>
    <p:sldId id="850" r:id="rId13"/>
    <p:sldId id="865" r:id="rId14"/>
    <p:sldId id="863" r:id="rId15"/>
    <p:sldId id="864" r:id="rId16"/>
    <p:sldId id="857" r:id="rId17"/>
    <p:sldId id="859" r:id="rId18"/>
    <p:sldId id="867" r:id="rId19"/>
    <p:sldId id="846" r:id="rId20"/>
    <p:sldId id="852" r:id="rId21"/>
    <p:sldId id="853" r:id="rId22"/>
    <p:sldId id="854" r:id="rId23"/>
    <p:sldId id="855" r:id="rId24"/>
    <p:sldId id="848" r:id="rId25"/>
    <p:sldId id="849" r:id="rId26"/>
    <p:sldId id="856" r:id="rId27"/>
    <p:sldId id="858" r:id="rId28"/>
    <p:sldId id="860" r:id="rId29"/>
    <p:sldId id="851" r:id="rId30"/>
    <p:sldId id="820" r:id="rId31"/>
    <p:sldId id="825" r:id="rId32"/>
    <p:sldId id="821" r:id="rId33"/>
    <p:sldId id="828" r:id="rId34"/>
    <p:sldId id="829" r:id="rId35"/>
    <p:sldId id="830" r:id="rId36"/>
    <p:sldId id="831" r:id="rId37"/>
    <p:sldId id="832" r:id="rId38"/>
    <p:sldId id="833" r:id="rId39"/>
    <p:sldId id="844" r:id="rId40"/>
    <p:sldId id="845" r:id="rId41"/>
    <p:sldId id="847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365" initials="o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86753" autoAdjust="0"/>
  </p:normalViewPr>
  <p:slideViewPr>
    <p:cSldViewPr snapToGrid="0" snapToObjects="1">
      <p:cViewPr varScale="1">
        <p:scale>
          <a:sx n="92" d="100"/>
          <a:sy n="92" d="100"/>
        </p:scale>
        <p:origin x="564" y="-6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5T13:12:21.21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1923 4286 0,'17'0'47,"71"-17"-31,71 17-16,35 0 16,0 0-16,106 0 15,35 0 1,0 0-16,1 0 15,-72 0-15,-87 0 16,-54 0-16,-17 0 16,-89 0-16,1-18 15,0 0 32,123 1-31,-88-1-16,35 0 15,-53 18-15,1 0 16,-19-17-16,1 17 31,35-18 47,35 18-78,35 0 16,1 0-16,-1-17 16,-17 17-16,0 0 15,-35-18 1,-36 18-16,18 0 16,-36 0-1,1-18-15,17 18 16,1 0-16,17 0 15,17 0-15,-17 0 16,-18 0-16,-17 0 16,0 0-16,-18-17 47,35-1-32,-18 0 1,19 18-16,34-53 15,18 0-15,-35 36 16,18-36-16,-36 18 16,1 35-16,-19-18 15,1-17 1,-18 17 0,17 0-16,-17-17 15,0-18-15,18 0 16,0-17-16,-18 17 15,17-159 17,-17 124-32,0-18 15,0 18-15,0-18 16,0 0-16,0 0 16,0 36-16,0 17 15,0-18-15,0 19 16,0-1-16,0 0 15,0 17-15,0-16 16,0-1-16,-17 17 16,-1-34-16,0 17 15,1-18-15,-18 18 16,17 0-16,18 1 16,-35 16-16,17-17 15,18 18-15,-35-18 16,17 36-16,18-1 15,-18 0 17,-17 18-1,-71 0-31,-35 0 16,-35 0-16,-71 0 15,0 0 1,-71 0-16,-34 0 15,69 0-15,-16 0 16,16 0-16,54 0 16,35 0-16,0 0 15,-106 0 1,177 0-16,17 0 16,-18 0-16,1 0 15,-18 0-15,0 0 16,-124 0-1,124 0-15,35 0 16,36 0-16,-54 0 31,106 18-31,18 17 16,36 0 0,-1 1-16,-17-1 15,17-17-15,-17-1 16,-1 36-16,1-35 15,-18 17-15,0 18 16,17 18-16,1 34 16,0 19-16,-1-1 15,19 1-15,-19-1 16,19 1 0,16 35-16,-16-1 15,17-17-15,-36 18 16,1 18-16,0-36 15,-18 0-15,0 0 16,0-53-16,0 212 31,0-230-31,0-17 16,-18 0-16,0-17 16,18-1-16,-17 0 15,-1 0-15,18-17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5T13:14:11.78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8625 11994 0,'0'18'78,"18"35"-78,-18-35 16,0 17-16,0-17 15,0 17-15,0 0 16,0-17-16,0-1 15,0 1 1,0 0 0,0-1-16,0 19 15,0-19-15,18 54 16,-18-54-16,0 54 31,0-36-31,0 1 0,0 16 16,0-34-16,0 17 15,0-17-15,0 17 16,17-17 0,-17 52-1,0-17-15,0 18 16,0 35-16,0-36 16,0 1-16,0 17 15,0-17-15,0 34 16,0 19-16,0-36 15,0 53-15,0-53 16,0 18-16,0-35 16,0 52-16,0-34 15,0 16-15,0 1 16,0 0-16,0-35 16,0 17-16,0-18 15,0 36-15,0-18 16,0 36-16,0-54 15,0 19-15,0 52 16,0-18-16,0 1 16,0-1-16,0-17 15,0 0-15,0-36 16,0 1-16,0-36 16,0 0-16,0-17 15,0 0 1,18-1-1</inkml:trace>
  <inkml:trace contextRef="#ctx0" brushRef="#br0" timeOffset="1991.13">13829 11889 0,'0'70'47,"0"1"-31,0-1-16,0 1 15,0 35-15,0-53 16,0 0-16,0-36 15,0 1 1,0-1 0,0 1-1,0 17-15,0 1 16,0-19-16,0 1 16,0 35-16,0-36 15,18 19-15,-18-19 16,0 19-1,0-1-15,0-17 16,0 17-16,0 0 16,0 0-16,17 1 15,1 52 1,-18-53-16,17 0 16,-17 1-16,0 52 15,18-53-15,-18 36 16,0-36-16,0 18 15,18 17-15,-1 1 16,1 17-16,-18-17 16,0 52-1,0-70-15,0 0 16,0 0-16,0 0 16,0-18-16,0 18 15,0-18-15,0 1 16,0 17-16,0 0 15,0-1-15,18 1 16,-1 18-16,-17-18 16,18 0-16,-18 0 15,18-18 1,-18 0-16,0 0 16,0 18-16,0 0 15,0 0-15,0 0 16,0 0-16,0-18 15,0 71 1,0-88 0,0 17-16,0-17 15,0 17 1,0-17 0,0 17-1,0 0 1,0-17-16,0 17 15,0-17-15,0-1 16,0 1-16,0 0 16,0 17-1,0-17 1,0-1-16,0 54 16,0-54-16,0 36 15,17-35-15,-17 0 16,0-1-16,0 1 15,0 0 1,0-1 15,0 1-15,0-1-16,0 19 16,0-1-16,0 0 15,18 18-15,-18-18 16,0 1-16,35 17 15,-35-18-15,18 0 16,-18 1-16,17-1 16,-17-18-16,0 1 15,0 0-15,18 17 16,-18 18 0,18-35-16,-18-1 15,0 1-15,0-1 63</inkml:trace>
  <inkml:trace contextRef="#ctx0" brushRef="#br0" timeOffset="3455.49">8008 10830 0,'35'0'141,"36"0"-126,105 0 1,-35 0-16,1 0 16,16 0-16,1 0 15,-18 0-15,36 0 16,-72 0-16,19 0 16,-1-35-16,1 17 15,140 1 1,-140-1-16,-71 18 15,0-18-15</inkml:trace>
  <inkml:trace contextRef="#ctx0" brushRef="#br0" timeOffset="5167.06">23160 10089 0,'53'0'47,"53"36"-32,17 17-15,53 0 16,-34-36-16,69 36 15,1-35-15,53 17 16,158 18-16,18 0 16,-71 0-1,-17-18-15,-141 18 0,-36-35 16,-105-18-16,-36 17 16,0-17-16</inkml:trace>
  <inkml:trace contextRef="#ctx0" brushRef="#br0" timeOffset="22935.21">17745 12753 0,'-18'0'203,"0"-35"-187,18-1-16,0-17 16,0 18-16,0-18 15,-17 0-15,17 0 16,0 18-16,0 0 15,0 0-15,0-1 16,17 36 0,19 0-1,17 0-15,-18 0 16,0 18-16,0 17 16,-17 18-16,-18-35 15,0 17-15,0-17 16,0 35-16,-18-18 15,-17 0-15,0 0 16,17 1-16,-70-19 16,35 1-16,18 0 15,-18-18-15,18 0 16,-1 0-16,1 0 16,18 0-16,-1 0 31,18-18-31</inkml:trace>
  <inkml:trace contextRef="#ctx0" brushRef="#br0" timeOffset="23335.95">17621 12488 0,'0'0'0,"36"0"15,122 0 1,-17 0-16,36 0 16,-18 0-16,52 0 15,1 0-15,-36 0 16,18 0-16,353 0 31,-388 53-31,-36-53 16,-17 0-16,-35 18 15,-54-18 1,-70 0 62</inkml:trace>
  <inkml:trace contextRef="#ctx0" brushRef="#br0" timeOffset="23638.95">20055 12347 0,'0'0'0,"71"36"16,17-19-16,-17 54 31,-36-36-31,-35 0 16,-35 1-1,-18-19 1,0 1-16,-35-1 0,35-17 15,35 18-15,-17-18 16,0 53 0</inkml:trace>
  <inkml:trace contextRef="#ctx0" brushRef="#br0" timeOffset="24208.09">20585 12506 0,'0'0'15,"0"35"-15,0 1 0,0-1 16,0 0-1,0-17-15,0 17 16,35-17-16,18-18 16,-36 0-16,54 0 15,35 0 1,-89 0-16,36-18 16,-53 0-16,0-17 15,0-71 1,0 71-16,-35 0 15,35 17-15,-53 18 16,18 0-16,-36 0 16,1 0-16,-1 0 15,-105 0 1,123 0-16,18 0 16,17 0 15,36 18-16,17-1-15</inkml:trace>
  <inkml:trace contextRef="#ctx0" brushRef="#br0" timeOffset="25519.83">18627 11307 0,'0'0'0,"0"35"0,17 18 15,-17 17-15,0-17 16,18 18-16,-18-1 16,0-17-16,0-17 15,0 16-15,0 1 16,0-17-16,0-1 15,-18 0-15,18 0 16,0 1-16,0-19 16</inkml:trace>
  <inkml:trace contextRef="#ctx0" brushRef="#br0" timeOffset="25767.16">19068 11889 0,'0'0'0,"17"17"16,19 107-1,-19-124 1,-17 17-16,0 1 16</inkml:trace>
  <inkml:trace contextRef="#ctx0" brushRef="#br0" timeOffset="27536.1">7020 10601 0,'0'0'0,"53"0"16,53 0-16,88 53 15,194-53 1,-159 0-16,-17 0 15,-36 0-15,-34 0 16,-72 0-16,-35 0 16,-17-18-16,0 18 15</inkml:trace>
  <inkml:trace contextRef="#ctx0" brushRef="#br0" timeOffset="29894.72">7655 8943 0,'0'53'16,"0"-36"-1,18 36 1,-18-70 62,18-54-78,-18 36 16,17-18-16,1 18 15,52-53 17,-17 52-32,-35 19 0,17-1 15,18 18-15,0 0 16,18 0-16,-1 0 15,89 0 17,-159 35-17,0 1-15,0-19 0,0 36 16,-53 0-16,-18-35 16,19-1-1,-1 1-15,-36 0 16,54-1-16,18-17 15,-1 0 1,0 0 0,18-17-1,71-1 1,-71 0 0,17 18-16,-17 18 62,0 0-46,0-1-1,0 1 1,0 17 0,-17 0-1,-1 18-15,-35-17 16,-53 17-16,-35 17 15,-17-17 1,16 0-16,1-18 16,-17 18-16,34-18 0,54-35 15,52 18 1,0-18-16,71 0 31,71 0-15,52-53-16,71-17 15,-18 17-15,18 17 16,-17 1-16,-19-18 16,19 36 15,-319 17-15,-105 17-1,0 36-15,53-18 16,-18 18-16,1 0 15,87-18-15,18-17 16,36 17-16,17-17 16,0 0-16,0-1 15,0 1-15,0 0 16,17-18 46,1-18-62,35-17 16,-18 17-16,0-17 16,1 17-16,-1 18 15,35 0 1,-70 18 31,0 35-32,0-18-15,0 18 16,0 88 0,0-106-1,0 1 1,0-54 62,-53-70-78,18 52 16,18 1-1,-19 0-15,36 17 16,0 1 46,106 17-46,-88 0 0,-1 0-16,1 0 15,0-18-15,-1 18 47,-17-18-31,18 1-1,17-1-15,1 0 16,16 1-16,-16-1 16,17 18-16,17 0 15,-35 0-15,-17 0 16,0 0-16,-1 0 16,-17 18-1,0 17 1,-17-17-16,-1-1 15,-17 19-15,17-19 16,-17 18-16,0-17 0,-1 0 16,1-18-1,0 0-15,-18 0 16,0 0-16,35 0 16,1 0-16,17-36 15,0 19 1,0-18-16,35-1 15,-17 36-15,17-17 16,18 17-16,0 0 16,0 0-16,0 0 15,-1 17-15,-34 1 16,0 0-16,-1-1 16,1-17 46,35-17-46,-35-1-16,17 0 15,0 1-15,0-19 16,-17 19-16</inkml:trace>
  <inkml:trace contextRef="#ctx0" brushRef="#br0" timeOffset="30090.14">8555 9472 0,'0'0'0,"123"0"15,-52 0 1,70 0-16,0 0 16,88 0-1,-123-18-15,-53 18 16,-35-17-16,-1 17 16,-17-18-1,0-17 1,0-36-1,-17 36-15,-36-35 16</inkml:trace>
  <inkml:trace contextRef="#ctx0" brushRef="#br0" timeOffset="30512.54">9260 9084 0,'0'0'0,"0"176"16,0-52-16,0-18 16,-88 17-16,18-35 15,70-70 1,-53 17-16,35-17 16,0-18-16,1 0 15,-1 0 1,1 0-16,-1 0 15,18-18 1,0-17 0,35 0-16,18 35 15,335 0 1,-211 0 0,-19 0-16,-69 0 15,-1 0-15,-35 35 16,-89-35 62</inkml:trace>
  <inkml:trace contextRef="#ctx0" brushRef="#br0" timeOffset="33153.85">19808 11553 0,'0'-17'31,"-35"17"-15,-18 0-1,0 0 1,0 0-16,18 0 15,0 17-15,17 1 16,-17 17-16,17 18 16,1 0-1,-19 35-15,36-70 16,0 0-16,0-1 16,18-17-16,17 0 15,106 0 1,-70 0-16,-18 0 15,0 0-15,-36 0 16,-17-35 31,0 0-47,0 17 16</inkml:trace>
  <inkml:trace contextRef="#ctx0" brushRef="#br0" timeOffset="34754.18">17445 13141 0,'0'-18'78,"53"-17"-62,17 17-16,36 18 15,18 0-15</inkml:trace>
  <inkml:trace contextRef="#ctx0" brushRef="#br0" timeOffset="35776.11">16810 11571 0,'0'0'0,"18"0"15,17 18-15,-18-1 16,19 19-16,-19-36 16,1 35-16,17 0 15,-35 1 1,18-1-16,17 18 0,-35 0 15,18 0 1,-1-1-16,-17-16 16,0 34-1,18-70 63,35-35-62,-18-18-16,-17 35 16,-18-17-16,18-35 15,-18 17-15,0 0 16,0 0-16,-18-35 16</inkml:trace>
  <inkml:trace contextRef="#ctx0" brushRef="#br0" timeOffset="36073.33">16845 11130 0,'35'0'62,"36"35"-62,17 1 16,18-1-16</inkml:trace>
  <inkml:trace contextRef="#ctx0" brushRef="#br0" timeOffset="36720.58">21026 11906 0,'17'0'16,"18"0"-1,-17 18-15,-18 35 16,0 0 0,0 70-1,-18-123 1,18 18-16,-35-1 16,18-17 15,-1 0-16,-17 0 1,17 0-16</inkml:trace>
  <inkml:trace contextRef="#ctx0" brushRef="#br0" timeOffset="37016.78">21096 11518 0,'0'0'0,"18"0"31,35 0-15,-18 0 0,-17 18-16,17-1 15</inkml:trace>
  <inkml:trace contextRef="#ctx0" brushRef="#br0" timeOffset="37754.05">21008 11853 0,'-18'-17'250,"18"-1"-250,18 18 16,0 0-16,-1 0 15,18-18-15</inkml:trace>
  <inkml:trace contextRef="#ctx0" brushRef="#br0" timeOffset="57008.28">24077 6244 0,'0'0'0,"124"18"15,-89 17 1,-18-17-16,19-1 15,-36 1 1,0 0-16,0 17 16,0 0-1,0 0-15,0 18 16,0-17-16,0-19 16,0 1 15,-36-36 0,1-35-15,18-35-16,-1 18 15,18-19 1,0 37-16,0-1 0,0 17 16,0 19 15,35 17 0,0 0-15,1 17-16,-19 19 15,1-1 1</inkml:trace>
  <inkml:trace contextRef="#ctx0" brushRef="#br0" timeOffset="57703.83">24483 8555 0,'0'0'0,"-35"18"16,17-18 30,-17-18-30,-1-17-16,36-18 16,-17 0-16,17 17 15,0 19-15,0-18 16,0-1-16,17 36 16,19 0-16,17 0 15,17 0-15,-17 0 16,0 0-16,-18 18 15,-17 0 1,-18 52-16,0-17 0,0 0 16,0-18-1,-71 18 1,18-53 0,0-17-16,36-1 15,-18-17-15,17-1 16,18 1-1,0 0-15</inkml:trace>
  <inkml:trace contextRef="#ctx0" brushRef="#br0" timeOffset="58391.03">24218 6562 0,'0'0'0,"35"0"16,1 0-16,52 35 15,18 36-15,-36-19 16,142 107 0,-106-88-16,70 52 15,36 18-15,-18 0 16,35 18-16,36 35 15,-1-53-15,-70-17 16,-17-36-16,17 35 16,-18-52-16,1 17 15,-72-17-15,1-1 16,0 1 0,-71-36-16,1 0 15,-1 1-15,-35-54 78,0 0-62</inkml:trace>
  <inkml:trace contextRef="#ctx0" brushRef="#br0" timeOffset="58858.3">27517 8625 0,'-18'0'31,"0"-17"-31,-17-18 0,35-18 16,0 17 0,0 1-16,0-18 15,35-35 1,-17 88 0,17 0-1,1 0-15,-19 0 16,36 35-16,-18-17 15,1 35-15,-19-18 16,-17 0-16,0 1 16,0-19-16,0 36 15,-17-53-15,-36 0 16,0 0-16,-18 0 16,-17 0-16,35 0 15,36 0-15,-19 0 16,36-17 15,0-1-31,0-17 16</inkml:trace>
  <inkml:trace contextRef="#ctx0" brushRef="#br0" timeOffset="60016.95">27093 6227 0,'-17'0'47,"17"-18"-31,-18 0-16,18 1 15,0-19 1,0 19 15,0-1 0,0-17-15,0 17 0,0 1-1,18-1-15,17 0 16,0 1-16,1-1 16,-1 18-1,-18 0 1,19 0-1,-19 53 1,1 0-16,-18 35 16,0-53-1,0-17-15,0 0 16,0-1 0,-18-17-16,-17 0 15,0 0 1,-18 0-16,0 0 15,18 0-15,17 0 16,-17-35-16,17 17 16,1 18-16,17-17 15,0-1-15,0-17 16</inkml:trace>
  <inkml:trace contextRef="#ctx0" brushRef="#br0" timeOffset="61071.27">24289 6279 0,'70'0'46,"19"0"-30,351-88 15,-263 53-31,17-18 0,-18 35 16,1 1-16,34-1 16,-17-17-16,-17 17 15,34 18-15,-34 0 16,-36 0-16,-53 0 15,-17 0-15,-54 0 16,19 0-16,-19-17 47</inkml:trace>
  <inkml:trace contextRef="#ctx0" brushRef="#br0" timeOffset="62040.63">26123 7479 0,'0'53'31,"0"17"-15,18 1-16,-18 17 16,0 0-16,0-17 15,0-1 1,0-17-16,0-17 15,0-1-15,17-17 16,-17-1 31,36-17-47,-1 0 16,18 0-16,18-35 15</inkml:trace>
  <inkml:trace contextRef="#ctx0" brushRef="#br0" timeOffset="62545.98">26529 7885 0,'0'0'16,"18"35"-1,-18 0-15,17-17 0,-17-1 32,18-17-17,88 0 1,-71-52-16,0 34 15,-17 0-15,-18-17 16,0 0-16,0-1 16,0 19-16,-18-36 15,-17 35-15,17 18 16,1 0-16,-19-17 16,1 17-16,0 0 15,0 17-15,-18 18 16,17 1-16,19-19 15,-19 1-15,19 17 16,17-17-16,0 70 31,0-70-31,0 17 16,17 0-16,1-35 16,35 0-16,-18 18 15</inkml:trace>
  <inkml:trace contextRef="#ctx0" brushRef="#br0" timeOffset="64736.58">25718 5362 0,'0'36'31,"0"-1"-31,0 71 16,0-53-1,0 17-15,0 1 16,0 105-1,0-123 1,17-18-16,1-17 16,-1 17-16</inkml:trace>
  <inkml:trace contextRef="#ctx0" brushRef="#br0" timeOffset="66356.28">24642 8643 0,'123'0'94,"-17"0"-79,158 0 1,-105 0-16,18 0 16,-36 0-16,-35 0 15,52-35 1,-87 35-16,-18 0 16,-18 0-16,0-18 15,1 18-15,-19 0 16,18 0-16,1-17 15,-19-1-15,19 18 16,52-18 0,-35 18-16,0 0 15,70 0 1,-70 0-16,0 0 16,-18 0-16,-17 0 15,0 0-15,-1-17 16,1 17-1,-1 0 1,19 0-16,-1 0 16,0 17-16,-17-17 15,17 0-15,-17 0 16,0 0 0,17 0 15,-18 0-16,19 0 1</inkml:trace>
  <inkml:trace contextRef="#ctx0" brushRef="#br0" timeOffset="66911.57">27023 8625 0,'0'-17'32,"17"17"-32,19-18 15,17 18-15,17 0 16,18-17-16,-35 17 15,18-18-15,-18 18 16,-36 0-16,19 0 16,-19 0 31</inkml:trace>
  <inkml:trace contextRef="#ctx0" brushRef="#br0" timeOffset="67383.88">25841 8996 0,'0'17'32,"35"19"-32,1 34 15,-36-34-15,35 34 16,0 1-16,-17-18 15,17-18-15,-35 0 16,18-17 0,-18-1-16,17-17 15,-17 18-15</inkml:trace>
  <inkml:trace contextRef="#ctx0" brushRef="#br0" timeOffset="68385.03">24077 10054 0,'71'18'16,"-18"-18"-16,17 0 16,54 0-1,-1 0-15,36 0 16,52 0-16,19 0 15,87 0-15,71 0 16,106 0-16,0-71 16,-35 18-16,52-35 15,-246 53-15,52-18 16</inkml:trace>
  <inkml:trace contextRef="#ctx0" brushRef="#br0" timeOffset="102751.16">27358 6227 0,'-35'52'15,"-1"-16"1,-34 17-16,17 0 15,-35 35-15,-18 18 16,35-36-16,-17 18 16,0 18-16,-124 141 15,124-141 1,18 0-16,-19-18 16,36 0-16,0-17 15,1 17-15,-1-18 16,-18 1-16,-17 17 15,35 0-15,-35 1 16,0-36-16,52-36 16,-17 36-16,18-18 15,-18 18-15,36-53 16,-1 36 0,18-1-16,-18-18 15,18 19-15,-17-36 16,-1 35-1,0-17 1,1-1 0,-1-17-1,0 18 1,1-18 0,-1 0-16,-17 0 15,0 0-15,17 0 16,-35 0-16,18 0 15,0 18-15,-18-18 16,35 17-16,0-17 125</inkml:trace>
  <inkml:trace contextRef="#ctx0" brushRef="#br0" timeOffset="103448.58">25894 6491 0,'0'0'16,"0"71"-16,0-1 0,0 1 15,0-18-15,18-18 16,-1 18-16,1-53 16,-1 18-16,19-18 47,-1-89-32,0 19-15,-35 17 16,18-18-16,0-17 15,-18-35 1,-36 87 0,36 19-16,-35 17 15,17 0 1,1 0-16,-19 0 16,19 0-16,-1 35 15,18 0-15,0-17 16,0 35-16,0-18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5T13:17:45.10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11077 7902 0,'36'0'110,"105"0"-110,70 0 15,19 0-15,52 0 16,-18 0-16,19 0 15,-19 0-15,-52 0 16,-53 0-16,-36 0 16,-52 0-16,-1 0 15,-52 0 1,-1 0-16</inkml:trace>
  <inkml:trace contextRef="#ctx0" brushRef="#br0" timeOffset="560.57">11959 8008 0,'124'0'15,"-71"0"1,-18 0-16,35 0 15,1 0-15,0 0 16,52 0-16,177 0 16,-141 0-1,52 0-15,-17 0 16,18 0-16,-53 0 16,-18 0-16,-35 0 15,-36 0-15,-35 0 16</inkml:trace>
  <inkml:trace contextRef="#ctx0" brushRef="#br0" timeOffset="1822.14">13406 7867 0,'17'0'78,"54"0"-78,52 0 16,-35 0-16,54 0 15,-1 0-15,-36 0 16,-34 0-16,-36 0 15</inkml:trace>
  <inkml:trace contextRef="#ctx0" brushRef="#br0" timeOffset="2216.58">13882 7514 0,'0'0'0,"176"71"16,36-1-16,-18-34 16,141 52-1,-211-35-15,-54-36 16,-35 1-16,-52 0 47,-54-1-47,-52 1 15,-36 17-15,-35-17 16,-18 17-16,-52 0 16,-19 36-16,72 17 15,-213 36 1,283-89-16,18 0 16,88-17-16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2-12-25T13:35:15.87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13300 9349 0,'0'17'140,"0"54"-124,53 35-16,0-1 16,17 19-1,1-1-15,-18 1 16,0 35-16,-1-36 0,-16-17 15,17 0-15,-36-18 16,1 0 0,17-35-16,0 53 15,-17-53-15,0 53 16,-1-53-16,1 17 16,0-17-16,17 18 15,-17-1-15,-1-35 16,18 18-16,-17 18 15,35-18-15,0 53 16,0-18-16,-35-53 16,17 0-16,-18 36 15,19-36-15,17 18 141,0 0-141,35 18 16,18-1-1,35 1-15,35 52 16,18-17-16,35 18 15,-52-19-15,52 19 16,-70-54-16,-18 1 16,-70-36-16,-36-17 15,-18-18-15</inkml:trace>
  <inkml:trace contextRef="#ctx0" brushRef="#br0" timeOffset="1260.12">13441 9419 0,'35'0'47,"71"0"-47,35 35 16,53 1-16,0-19 15,53 19-15,-18-19 16,18 1-16,-17-18 15,-36 0-15,-36 0 16,-16 0-16,-37 18 16,-52-18-16,-17 0 15,-1 17-15,-18 1 16,36-1-16,-17-17 16,-1 36-16,-17-36 15,34 17 1,-16 1-16,-19-18 15,1 35 126,-18 36-125,0 70-16,53-18 15,-18 230 1,-35-159-16,0 18 16,18 35-16,-18 0 15,0-36-15,18 36 16,-1-17-16,1-1 15,-18-35-15,0-18 16,17-34-16,1-19 16,0-35-1,-1-35-15,-17-18 16,0-105 46,0-71-46,0-36-16</inkml:trace>
  <inkml:trace contextRef="#ctx0" brushRef="#br0" timeOffset="1736.48">15787 8978 0,'0'0'0,"0"53"16,17 35-16,54 36 15,0 35-15,-1-1 16,1 19-16,17-54 16,-70-35-16,-18-52 15,0-19-15,0 1 32,-18 0-32,-53-18 15,-70 52 1,71-34-16,-36 35 15</inkml:trace>
  <inkml:trace contextRef="#ctx0" brushRef="#br0" timeOffset="2240.19">13705 11271 0,'-17'0'15,"105"106"1,18 0-16,17-18 15,36 0-15,17 1 16,-52-54-16,-1 18 16,-70-36-1,-35-17 17,-18-35-32,-53-53 15,-35-18-15,17-17 16,-17-1-16,18-35 15,34 36-15</inkml:trace>
  <inkml:trace contextRef="#ctx0" brushRef="#br0" timeOffset="3287.63">13582 9454 0,'88'0'32,"106"-35"-32,18 0 15,88 0-15,194-36 16,-177 36-16,142-18 15,-107 35-15,-69 18 16,-19 0-16,-34 0 16,140 0-1,-194 0-15,-70 0 16,0 0-16,-53 0 16,-18 0-16,-17 0 15,0 0 63,-18 36-62,17 16-16,1-16 16,-18-19-1,0 19-15,17-1 16,-17 0-16,0 0 15,0 18-15,0 0 16,0 0-16,0 35 16,0-17-16,0 17 15,0-17-15,0 35 16,0 17-16,-17-35 16,-18 18-16,17-18 15,-17 0-15,-18 36 16,0-18-16,0 17 15,0 36-15,-35 17 16,35-17-16,0 0 16,18-18-16,35-70 15,-18 34-15,0-16 16,1-37-16,-1 37 16,18-54-16,-18 0 15,1 0-15,17 1 16,-18-1-16,-17-17 15,35 17-15,-18 0 16,1-35-16,-1 36 16,18-19-1,-35 18-15,17 1 16,-17 17 0,17 0-16,18-36 15,-17 18-15,-1 1 16,0 17-16,18-36 15,0 1-15,-17 0 32,-1-1-17</inkml:trace>
  <inkml:trace contextRef="#ctx0" brushRef="#br0" timeOffset="3713.81">16492 12594 0,'0'212'32,"0"-159"-32,0-18 15,0-17-15,0-1 16,0 19-1,36-19-15,-36 1 16,17-18-16,36 0 16,-18 0-16,18 0 15,18-18-15,-18-35 16,17 0-16,19 0 16,-54 1-16,0-1 15,18-36-15</inkml:trace>
  <inkml:trace contextRef="#ctx0" brushRef="#br0" timeOffset="4649.56">14058 12312 0,'-17'-18'62,"-1"-17"-46,18 17-16,0-17 15,0 0-15,0 0 16,0 17-16,18-53 16,-1 71-16,36-17 15,-18 17-15,18-18 16,18 18-16,-18 0 16,17 18-1,36 17-15,-53 0 0,-18-17 16,36 35-16,-71 0 31,0-18-31,0 0 16,-35 18-16,-36-35 15,-52 0-15,34-1 16,-34 1-16,70-18 16,0 0-16,18 0 15,17 0 1,18-35 15,18-71-31,52 35 16,36-52-16</inkml:trace>
  <inkml:trace contextRef="#ctx0" brushRef="#br0" timeOffset="5287.91">15998 10689 0,'0'0'0,"-70"0"31,35 0-31,-1-17 0,19-1 16,-1-35-16,0 0 16,18-35-16,-17 0 15,17-18-15,0 35 16,53 1-16,0-1 16,35 1-16,-35 52 15,53 18-15,-1 0 16,1 18-16,0 35 15,0-1-15,-36 19 16,-34-36 0,-36 18-16,0-18 15,0 36-15,-53 0 16,-71-18-16,-17-18 16,18-18-16,-36 1 15,36-18-15,17 0 16,53 0-16,35 0 15,1 0-15,-1 0 32,18-18-17,18 1-15</inkml:trace>
  <inkml:trace contextRef="#ctx0" brushRef="#br0" timeOffset="5927.57">17286 9772 0,'0'-88'47,"-18"-18"-47,1-18 15,-1-34-15,18 52 16,0-35-16,0 35 16,0 53-16,35 35 15,-17-17-15,35 35 16,35 0-16,53 106 15,-17 0-15,35 53 16,-36-36-16,-17-17 16,-18-36-16,-53-34 15,-35-19 17,-17 36-32,-36-35 15,-35-1-15,-18-17 16,35 0-16,-35 18 15,18 0-15,18-18 16,-19 0-16,54 0 16,18 17 15</inkml:trace>
  <inkml:trace contextRef="#ctx0" brushRef="#br0" timeOffset="7216.29">17110 9701 0,'0'0'16,"53"0"109,17 18-110,36 0-15,18-18 16</inkml:trace>
  <inkml:trace contextRef="#ctx0" brushRef="#br0" timeOffset="8776.03">14182 12435 0,'-18'-17'0,"18"-1"32,0 1-17,0-1-15,35-17 16,-17 17-16,17-70 16,1 52-16,-1-34 15,35-18-15,1 0 16,17-1-16,-35 36 15,53-70-15,-36 70 16,-17 0-16,0 18 16,18-18-1,-18-18-15,-18 54 16,0-1-16,-17-17 16,35 17-16,-36-17 15,1 17-15,35 1 16,-53-1-16,18 18 15,-1 0-15,19-35 16,-19 35-16,-17-18 16,18 18-16,-1-18 15,1-17-15,-18 18 16,0-1-16,35 0 16,-35-17-16,18 35 15,0-18-15,-1-17 16,19 0-16,-19-1 15,19 1-15,-36 0 16,52-36-16,-34 36 16,17 0-16,-17 0 15,17 17-15,1-17 16,16-1-16,-16 36 16,-1-35-1,0 17-15,-17-17 0,35 0 16,-18 0-16,18-36 15,-18 0 1,71-70-16,-53 18 16,18-1-16,34-17 15,1 35-15,106 18 16,-71 18-16,35-1 16,36 36-16,-53 0 15,0 17-15,-71 0 16,-18 18-16,19-17 15,-72 17-15,1-18 32,-1-17-17,19-18 1,-1-18-16,18 36 16,0-36-16,-18 54 15,36-18-15,-36-1 16,0 19-16,1-1 15,-36 0-15,17 18 16,-17-17 0</inkml:trace>
  <inkml:trace contextRef="#ctx0" brushRef="#br0" timeOffset="28049.85">3528 7585 0,'53'0'31,"53"0"-15,-1 0-16,19 0 16,-18 0-16,35 0 15,0 0-15,-18 0 16,142 0-1,-194-18 1,-54 0-16,1 1 16,-1 17-16</inkml:trace>
  <inkml:trace contextRef="#ctx0" brushRef="#br0" timeOffset="29151.44">11024 5856 0,'71'-18'47,"88"1"-47,-1 17 15,107 0-15,17 0 16,441 0-1,-335 0-15,-52 0 16,-1 0-16,17 0 16,-105 0-16,18 0 15,-53 0-15,-71 0 16,-35-18-16,-36 1 16,-52 17-16,-1-18 15</inkml:trace>
  <inkml:trace contextRef="#ctx0" brushRef="#br0" timeOffset="39872.33">8537 3757 0,'18'0'15,"0"0"157,17 18-172,-18-18 16,36 0-16,-35 17 16,0-17-16,-18 18 15,17-18-15,-17 18 16,18-18-1,0 17-15,-18 19 16,0-19 0,0 1-16,0-1 15,0 1-15,0 0 16,-18 17-16,-17-17 16,17-1 15,0-17 16,1 36-47,-1-36 15,0 35-15,-17 0 16,18-17-16,-1-1 16,0 19-1,18-19 32,0 1-16,0 0 32,0-1-48,0 19-15</inkml:trace>
  <inkml:trace contextRef="#ctx0" brushRef="#br0" timeOffset="40094.78">8608 4745 0,'0'18'16,"0"-1"31,0 1-31,17 17-1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87EE966E-85C9-FC43-84C5-650BBDF8D382}" type="datetimeFigureOut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DD29A65A-AEE6-D04D-8FAA-46DB45621A8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375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4891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1534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881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1443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038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590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286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7062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1986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004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3867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04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0383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7697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6106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4551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7074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6532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8956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082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041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34247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8346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545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960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849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043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1752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5806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324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7393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7848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20687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4375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204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541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76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308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29A65A-AEE6-D04D-8FAA-46DB45621A8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91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759F8C8A-FA2A-6D4A-95BE-AE52DA1698C6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4E7FA9D-4673-9A45-BF44-D6BB8D1E0A03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181058BA-DC9D-014F-BE02-F49D15F4C064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F6BD545-1E46-7943-A03D-68409A64E953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AD50F0F-6730-6944-9CC4-9BB25B50C2F9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99E401BE-0131-2F46-BA29-6C096E7F6028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A22F620E-0F87-094D-B622-7586C3ED4BE8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3B08A96A-198E-0845-97C3-0F0AB7A5C521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6E27E546-6D76-D145-88C2-DAF96CC95782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/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5EA365C2-6D71-694C-B7FD-47FCA069F463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0" i="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 b="0" i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/>
            </a:lvl1pPr>
          </a:lstStyle>
          <a:p>
            <a:fld id="{8D46EC48-001B-914C-BA8C-4512FB724C02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8EB3078-A6BE-654E-8805-A71B90632B8E}" type="datetime1">
              <a:rPr kumimoji="1" lang="zh-CN" altLang="en-US" smtClean="0"/>
              <a:t>2025/1/26</a:t>
            </a:fld>
            <a:endParaRPr kumimoji="1"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8A11F44E-4A7F-9B4D-A5D9-CAD154FFA53E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网络流费用流选讲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777034" y="1653692"/>
            <a:ext cx="10637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前置算法：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Dinic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/ISAP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之一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最小费用最大流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基于二元关系、最小割的网络流已经相对落伍（出了十几年了）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目前省选级别出现的网络流喜欢考察选手对于残量网络、退流等性质的理解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网络流背后本质是离散数学和图论中一些较抽象的内容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比较新颖的网络流类问题在省选里一般不属于区分题（全国几乎没人能做出来）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74E26EFA-E235-E34D-E099-CF3CC221F25F}"/>
                  </a:ext>
                </a:extLst>
              </p14:cNvPr>
              <p14:cNvContentPartPr/>
              <p14:nvPr/>
            </p14:nvContentPartPr>
            <p14:xfrm>
              <a:off x="590400" y="558720"/>
              <a:ext cx="1848240" cy="11116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74E26EFA-E235-E34D-E099-CF3CC221F2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1040" y="549360"/>
                <a:ext cx="1866960" cy="113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8184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Dilworth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定理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的最小链覆盖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的最大反链大小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反链即选出的元素任意两点在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上不可达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FC5E642-6BF6-3B7C-A662-81E988539C02}"/>
                  </a:ext>
                </a:extLst>
              </p14:cNvPr>
              <p14:cNvContentPartPr/>
              <p14:nvPr/>
            </p14:nvContentPartPr>
            <p14:xfrm>
              <a:off x="1270080" y="1352520"/>
              <a:ext cx="5321520" cy="335304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FC5E642-6BF6-3B7C-A662-81E988539C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0720" y="1343160"/>
                <a:ext cx="5340240" cy="337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1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线段树优化建图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一个网格图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，选中一些矩形中的格子，只能在这些位置放棋子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每行每列只能放一个棋子，问最多放多少个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n,q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&lt;=10000</a:t>
            </a:r>
          </a:p>
        </p:txBody>
      </p:sp>
    </p:spTree>
    <p:extLst>
      <p:ext uri="{BB962C8B-B14F-4D97-AF65-F5344CB8AC3E}">
        <p14:creationId xmlns:p14="http://schemas.microsoft.com/office/powerpoint/2010/main" val="240433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线段树优化建图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一个网格图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，删除一些矩形中的格子，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保证矩形不相交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每行每列只能放一个棋子，问最多放多少个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n,q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&lt;=10000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4s</a:t>
            </a:r>
          </a:p>
        </p:txBody>
      </p:sp>
    </p:spTree>
    <p:extLst>
      <p:ext uri="{BB962C8B-B14F-4D97-AF65-F5344CB8AC3E}">
        <p14:creationId xmlns:p14="http://schemas.microsoft.com/office/powerpoint/2010/main" val="71399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线段树优化建图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一个网格图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，删除一些矩形中的格子，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保证矩形不相交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每行每列只能放一个棋子，问最多放多少个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n,q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&lt;=10000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，时间限制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4s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考虑剩余部分至多会产生多少种矩形，每个矩形如何表达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8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60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1045A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你需要用给定的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个武器摧毁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架飞船中的某一些。每架飞船需要被摧毁恰好一次。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武器共三种：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可以在给定的集合中摧毁一架飞船；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可以摧毁区间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l,r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中的一架飞船；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3.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摧毁给定三架飞船中的恰好两架（保证武器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中给定的所有飞船不同）。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某些武器可以不用。求最多能摧毁飞船的数量。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N,M&lt;=5000,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第一类武器集合总大小不超过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100000</a:t>
            </a:r>
          </a:p>
        </p:txBody>
      </p:sp>
    </p:spTree>
    <p:extLst>
      <p:ext uri="{BB962C8B-B14F-4D97-AF65-F5344CB8AC3E}">
        <p14:creationId xmlns:p14="http://schemas.microsoft.com/office/powerpoint/2010/main" val="2229254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最大流最小割定理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任意一个有源汇的图的最大流等于把这个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分开的最小割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常用于二元关系建图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二元关系即对于任意两个元素，同时选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只选一个会产生一个代价（非负）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二元关系模型建图中，最终一个点如果和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相连则说明要选择这个点，否则说明不选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从这个角度出发图比较好建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41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二元关系建图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个物品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有若干约束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每个物品选了可以获得属性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每个约束如下：对于某两个物品，同 时选获得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的属性，同时不选获得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的属性，只选一个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损失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v2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的属性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求最大能获得的属性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N&lt;=1000,Q&lt;=10000</a:t>
            </a:r>
          </a:p>
        </p:txBody>
      </p:sp>
    </p:spTree>
    <p:extLst>
      <p:ext uri="{BB962C8B-B14F-4D97-AF65-F5344CB8AC3E}">
        <p14:creationId xmlns:p14="http://schemas.microsoft.com/office/powerpoint/2010/main" val="4089903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Poj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3469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有两个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，现在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个工作要进行，两个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对于不同的工作都有不同的花费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有一些特殊的要求：如果某两个工作如果不在同一个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进行，那么就要花费额外的代价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问你完成这些工作最少需要多少钱。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6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808F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张卡牌，每张牌有一个最低使用等级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，一个魔力值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和一个能量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p[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现在希望构建一个卡组，满足卡组里牌的能量和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&gt;=K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同时需要满足卡组中任意两张牌的魔力值和不为素数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求最少要几级才可以得到满足条件的卡组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N,li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&lt;=100,1&lt;=c[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],p[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]&lt;=100000</a:t>
            </a:r>
          </a:p>
        </p:txBody>
      </p:sp>
    </p:spTree>
    <p:extLst>
      <p:ext uri="{BB962C8B-B14F-4D97-AF65-F5344CB8AC3E}">
        <p14:creationId xmlns:p14="http://schemas.microsoft.com/office/powerpoint/2010/main" val="1848261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510E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75949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19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个人，每个人手里有个数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现在要求把他们分成若干个圈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每个圈要求相邻两个人手里数的和是质数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并且每个圈大小至少要是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给出一种分座方案或者表示不可能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N&lt;=200,2&lt;=Ai&lt;=10000</a:t>
            </a:r>
          </a:p>
        </p:txBody>
      </p:sp>
    </p:spTree>
    <p:extLst>
      <p:ext uri="{BB962C8B-B14F-4D97-AF65-F5344CB8AC3E}">
        <p14:creationId xmlns:p14="http://schemas.microsoft.com/office/powerpoint/2010/main" val="138690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608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[ZJOI2010]network 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网络扩容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给定一张有向图，每条边都有一个容量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和一个扩容费用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。这里扩容费用是指将容量扩大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所需的费用。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求在不扩容的情况下，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的最大流； 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以及将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的最大流增加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所需的最小扩容费用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N&lt;=1000,M&lt;=5000,K&lt;=10</a:t>
            </a:r>
          </a:p>
        </p:txBody>
      </p:sp>
    </p:spTree>
    <p:extLst>
      <p:ext uri="{BB962C8B-B14F-4D97-AF65-F5344CB8AC3E}">
        <p14:creationId xmlns:p14="http://schemas.microsoft.com/office/powerpoint/2010/main" val="53343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最大权闭合子图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（或许）理解成一种特殊的二元关系建图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图：一个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，每个点有点权，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或正或负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要求选出一个子图，满足如果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被选，在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可以走到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也必须被选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求最大权值的满足上述条件的子图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462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最大权闭合子图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（或许）理解成一种特殊的二元关系建图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图：一个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，每个点有点权，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或正或负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要求选出一个子图，满足如果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被选，在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可以走到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也必须被选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求最大权值的满足上述条件的子图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构造：按正负分别和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连边，下面用最小割的思想来考虑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每个正点如果不被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选说明有一定的的花费，每个负点如果被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选表示会有一定的花费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下面考虑原来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上的边应该怎么构建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50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最大权闭合子图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（或许）理解成一种特殊的二元关系建图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图：一个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，每个点有点权，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或正或负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要求选出一个子图，满足如果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被选，在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可以走到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也必须被选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求最大权值的满足上述条件的子图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构造：按正负分别和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连边，下面用最小割的思想来考虑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每个正点如果不被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选说明有一定的的花费，每个负点如果被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选表示会有一定的花费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下面考虑原来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上的边应该怎么构建，对于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上的一条边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-&gt;j)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，对应的图上我们连一条由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+inf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5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最大权闭合子图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下面考虑原来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上的边应该怎么构建，对于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DAG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上的一条边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-&gt;j)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，对应的图上我们连一条由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+inf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首先考虑负数的影响，一个数如果没有点连向它且是负的我们一定不要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反之一个点如果是正的且不依赖任何负数我们一定会要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因此负数产生问题的根源在于我们想选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，但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的依赖中存在某个负数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，此时一定存在路径：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S-&gt;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-&gt;j-&gt;T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，由于需要满足最小割，我们想要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就必须付出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j,T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的代价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反之如果只要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不要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（即不合法情况），我们需要付出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+inf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的代价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240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1473F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给定有序数组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，每个元素有一个权值，权值范围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[-100000,100000]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中的一个元素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被选中则所有的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满足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j&lt;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a[j]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的约数的元素也必须被选上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求最后选出元素的最大可能权值和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N&lt;=3000,a[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空间限制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32M</a:t>
            </a:r>
          </a:p>
        </p:txBody>
      </p:sp>
    </p:spTree>
    <p:extLst>
      <p:ext uri="{BB962C8B-B14F-4D97-AF65-F5344CB8AC3E}">
        <p14:creationId xmlns:p14="http://schemas.microsoft.com/office/powerpoint/2010/main" val="705743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1473F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给定有序数组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，每个元素有一个权值，权值范围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[-100000,100000]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中的一个元素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被选中则所有的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满足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j&lt;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a[j]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的约数的元素也必须被选上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求最后选出元素的最大可能权值和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N&lt;=3000,a[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直接调用最大权闭合子图，考虑边数？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3651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1473F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给定有序数组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，每个元素有一个权值，权值范围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[-100000,100000]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中的一个元素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，如果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被选中则所有的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满足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j&lt;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且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a[j]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的约数的元素也必须被选上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求最后选出元素的最大可能权值和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N&lt;=3000,a[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直接调用最大权闭合子图，考虑边数？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如何优化边数？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2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1082G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给定一个无向图，有点权和边权（均非负）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求一个权值最大的子图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一个子图定义为所有边权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所有点权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N,M&lt;=1000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5">
                  <a:lumMod val="75000"/>
                </a:schemeClr>
              </a:buClr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131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Luogu4313 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文理分科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的矩阵，每个点可以染黑白两种颜色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每个点染黑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白有一个收益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每个点如果染白且四联通全白，或者染黑且四联通全黑还会有一个额外收益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求最大收益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N,M&lt;=100</a:t>
            </a:r>
          </a:p>
        </p:txBody>
      </p:sp>
    </p:spTree>
    <p:extLst>
      <p:ext uri="{BB962C8B-B14F-4D97-AF65-F5344CB8AC3E}">
        <p14:creationId xmlns:p14="http://schemas.microsoft.com/office/powerpoint/2010/main" val="209391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JSOI2015 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圈地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29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给定一个网格图，每个格子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和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中至多有一个人愿意买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卖给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的地和卖给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的地最后不能联通，为此需要在网格的边界上造墙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在每个边界造墙有一个不同的花费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求最后最多能赚多少钱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N,M&lt;=200</a:t>
            </a:r>
          </a:p>
        </p:txBody>
      </p:sp>
    </p:spTree>
    <p:extLst>
      <p:ext uri="{BB962C8B-B14F-4D97-AF65-F5344CB8AC3E}">
        <p14:creationId xmlns:p14="http://schemas.microsoft.com/office/powerpoint/2010/main" val="372036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二分图最大匹配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直接使用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Dinic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ISAP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分层图网络流复杂度可以用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m^1.5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作为上界来进行估计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55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1721F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给一个二分图，每次要求删最少的点使得最大匹配减少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在线输出每次删除以后最大匹配的哈希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需要输出对应方案（不超过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次）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85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1721F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给一个二分图，每次要求删最少的点使得最大匹配减少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证明：最大匹配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最小覆盖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最小覆盖如果删掉一个点答案显然减少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问题变为维护最小点覆盖集合，以及这个集合和最大匹配中边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点的对应情况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888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1721F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32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给一个二分图，每次要求删最少的点使得最大匹配减少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证明：最大匹配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最小覆盖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最小覆盖如果删掉一个点答案显然减少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问题变为维护最小点覆盖集合，以及这个集合和最大匹配中边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点的对应情况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从某个最大匹配出发，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找到对应的一个最小覆盖</a:t>
            </a: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点和边一一对应，直接删就可以了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707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1373G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33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的棋盘，有一行是特殊行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现在有一些棋子，每个点至多有一个棋子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每个棋子一步可以移动到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(x-1,y+1),(x,y+1),(x+1,y+1)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求最少添加多少列能够让每个棋子都移动到目标行上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列只能添加在棋盘的最右端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现在加入修改，每次可能在某个点删除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加入一个新棋子，输出每次修改后的结果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N,Q&lt;=200000</a:t>
            </a:r>
          </a:p>
        </p:txBody>
      </p:sp>
    </p:spTree>
    <p:extLst>
      <p:ext uri="{BB962C8B-B14F-4D97-AF65-F5344CB8AC3E}">
        <p14:creationId xmlns:p14="http://schemas.microsoft.com/office/powerpoint/2010/main" val="596286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1373G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考虑每个棋子能够被哪些空格接收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考虑棋子的到格子的约束是什么样的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考虑充要转化约束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22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1373G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对于每个点，能够到达的位置是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y&gt;=|k-x[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]|+y[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即每个点可以到达的位置是向右无限延伸的一个区间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问最少的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使得每个点都能在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[h[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],x]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的区间内能够找到一个匹配的点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hall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定理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3064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1009G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个串，需要重新排列字符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对于某些位置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需要满足上面只能放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（一个集合）中的字母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例如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 dc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表示第一个位置只能放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或者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给定串和限制，求满足限制的字典序最小的串是多少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|S|&lt;=100000,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字符集大小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|A|&lt;=6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126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1009G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个串，需要重新排列字符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对于某些位置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需要满足上面只能放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（一个集合）中的字母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例如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 dc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表示第一个位置只能放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或者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给定串和限制，求满足限制的字典序最小的串是多少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|S|&lt;=100000,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字符集大小</a:t>
            </a:r>
            <a:r>
              <a:rPr lang="en-US" altLang="zh-CN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|A|&lt;=6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考虑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Hall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定理最暴力的形式（当找不到偏序关系子集问题是困难的）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516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[TJOI2015]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组合数学 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给定一个网格图，每个点上有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个物品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(a[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]&lt;=1000000)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问最少用多少条路径可以取走所有物品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每条路径会取走经过路径上所有点（如果有物品）的恰好一个物品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N,M&lt;=1000</a:t>
            </a:r>
          </a:p>
        </p:txBody>
      </p:sp>
    </p:spTree>
    <p:extLst>
      <p:ext uri="{BB962C8B-B14F-4D97-AF65-F5344CB8AC3E}">
        <p14:creationId xmlns:p14="http://schemas.microsoft.com/office/powerpoint/2010/main" val="2683955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316C2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39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一个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的棋盘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保证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n*m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是偶数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其中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[1,n*m/2]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之间的数出现了恰好两次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现在要求选中一些位置，被选中位置上的数可以任意交换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要求交换之后每种颜色的数都相邻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求最少选中多少位置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N,M&lt;=80</a:t>
            </a:r>
          </a:p>
        </p:txBody>
      </p:sp>
    </p:spTree>
    <p:extLst>
      <p:ext uri="{BB962C8B-B14F-4D97-AF65-F5344CB8AC3E}">
        <p14:creationId xmlns:p14="http://schemas.microsoft.com/office/powerpoint/2010/main" val="1667617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二分图最大权匹配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给定一个二分图，求它的最大权完美匹配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首先考虑完全二分图，且两侧都是恰好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个点，边权非负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此时有最大权完美匹配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661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863F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75949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40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的序列，里面的数不超过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50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且不小于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每个位置的数会有一些限制，形如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l,r,v,x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表示第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到第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个数不小于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不大于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最终这个序列的权值是每种数字出现次数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occur(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的平方和，即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sigma (occur(</a:t>
            </a:r>
            <a:r>
              <a:rPr lang="en-US" altLang="zh-CN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)^2)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求满足限制的最小权值的序列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868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Codeforces</a:t>
            </a:r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 818G</a:t>
            </a: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8250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75949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41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给定一个长度为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的序列，你需要选出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个没有交集的子序列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每个子序列需要满足：相邻两项要么差的绝对值为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，要么模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余数相同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输出四个子序列长度和最大是多少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N&lt;=3000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8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二分图最大权匹配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5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给定一个二分图，求它的最大权完美匹配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首先考虑完全二分图，且两侧都是恰好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个点，边权非负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此时有最大权完美匹配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可以直接用费用流解决这个问题，当点数较少的时候也可以选择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算法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1AB74C80-5334-26FC-443C-7669FBC3E13B}"/>
                  </a:ext>
                </a:extLst>
              </p14:cNvPr>
              <p14:cNvContentPartPr/>
              <p14:nvPr/>
            </p14:nvContentPartPr>
            <p14:xfrm>
              <a:off x="2457360" y="1930320"/>
              <a:ext cx="7753680" cy="3988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1AB74C80-5334-26FC-443C-7669FBC3E1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8000" y="1920960"/>
                <a:ext cx="7772400" cy="40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902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二分图最大权匹配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6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给定一个二分图，求它的最大权完美匹配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首先考虑完全二分图，且两侧都是恰好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个点，边权非负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此时有最大权完美匹配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最大权非完美匹配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可以直接用费用流解决这个问题，当点数较少的时候也可以选择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KM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算法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如果是任意二分图最大权完美匹配直接跑费用流即可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如果是非完美匹配则需要补全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的边和点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86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 err="1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Konig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定理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7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二分图最大匹配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最小点覆盖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对于一个最大匹配可以构造对应的最小点覆盖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12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Hall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定理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8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给定一个二分图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则对于左侧存在完美匹配当且仅当任意任意一个左边点的子集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中所有点在右边连边的并集的大小不小于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|S|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621C094D-3079-61C0-F51C-317DA6F1BA4A}"/>
                  </a:ext>
                </a:extLst>
              </p14:cNvPr>
              <p14:cNvContentPartPr/>
              <p14:nvPr/>
            </p14:nvContentPartPr>
            <p14:xfrm>
              <a:off x="3987720" y="2705040"/>
              <a:ext cx="1422720" cy="324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621C094D-3079-61C0-F51C-317DA6F1BA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8360" y="2695680"/>
                <a:ext cx="1441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3923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/>
          <p:cNvSpPr txBox="1"/>
          <p:nvPr/>
        </p:nvSpPr>
        <p:spPr>
          <a:xfrm>
            <a:off x="835788" y="736169"/>
            <a:ext cx="5260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Hall</a:t>
            </a:r>
            <a:r>
              <a:rPr kumimoji="1" lang="zh-CN" altLang="en-US" sz="3600" b="1" dirty="0">
                <a:latin typeface="Calibri" panose="020F0502020204030204" pitchFamily="34" charset="0"/>
                <a:ea typeface="Heiti SC Light" panose="02000000000000000000" charset="-122"/>
                <a:cs typeface="Heiti SC Light" panose="02000000000000000000" charset="-122"/>
              </a:rPr>
              <a:t>定理</a:t>
            </a:r>
            <a:endParaRPr kumimoji="1" lang="en-US" altLang="zh-CN" sz="3600" b="1" dirty="0">
              <a:latin typeface="Calibri" panose="020F0502020204030204" pitchFamily="34" charset="0"/>
              <a:ea typeface="Heiti SC Light" panose="02000000000000000000" charset="-122"/>
              <a:cs typeface="Heiti SC Light" panose="02000000000000000000" charset="-122"/>
            </a:endParaRPr>
          </a:p>
        </p:txBody>
      </p:sp>
      <p:cxnSp>
        <p:nvCxnSpPr>
          <p:cNvPr id="32" name="直线连接符 31"/>
          <p:cNvCxnSpPr/>
          <p:nvPr/>
        </p:nvCxnSpPr>
        <p:spPr>
          <a:xfrm>
            <a:off x="881050" y="1397760"/>
            <a:ext cx="5514975" cy="0"/>
          </a:xfrm>
          <a:prstGeom prst="line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4365901" y="-931738"/>
            <a:ext cx="10289412" cy="10289412"/>
            <a:chOff x="4301745" y="-931738"/>
            <a:chExt cx="10289412" cy="10289412"/>
          </a:xfrm>
        </p:grpSpPr>
        <p:sp>
          <p:nvSpPr>
            <p:cNvPr id="2" name="菱形 1"/>
            <p:cNvSpPr/>
            <p:nvPr/>
          </p:nvSpPr>
          <p:spPr>
            <a:xfrm>
              <a:off x="4301745" y="-931738"/>
              <a:ext cx="10289412" cy="10289412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9" name="菱形 8"/>
            <p:cNvSpPr/>
            <p:nvPr/>
          </p:nvSpPr>
          <p:spPr>
            <a:xfrm>
              <a:off x="10667295" y="736169"/>
              <a:ext cx="2663727" cy="2663727"/>
            </a:xfrm>
            <a:prstGeom prst="diamond">
              <a:avLst/>
            </a:prstGeom>
            <a:noFill/>
            <a:ln w="254000"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886075" y="0"/>
            <a:ext cx="930592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Calibri" panose="020F050202020403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1F44E-4A7F-9B4D-A5D9-CAD154FFA53E}" type="slidenum">
              <a:rPr kumimoji="1" lang="zh-CN" altLang="en-US" smtClean="0"/>
              <a:t>9</a:t>
            </a:fld>
            <a:endParaRPr kumimoji="1" lang="zh-CN" altLang="en-US" dirty="0"/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78CF1C7-1AC1-44A3-A9E0-D526C23C488B}"/>
              </a:ext>
            </a:extLst>
          </p:cNvPr>
          <p:cNvSpPr txBox="1"/>
          <p:nvPr/>
        </p:nvSpPr>
        <p:spPr>
          <a:xfrm>
            <a:off x="856570" y="1653692"/>
            <a:ext cx="106379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给定一个二分图</a:t>
            </a: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则对于左侧存在完美匹配当且仅当任意一个左边点的子集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中所有点在右边连边的并集的大小不小于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|S|</a:t>
            </a: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转化：假设左侧的最大匹配情况下有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个点失配，假设左侧共有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个点，</a:t>
            </a:r>
            <a:r>
              <a: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当且仅当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任意一个左边点的子集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zh-CN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中所有点在右边连边的并集的大小不小于</a:t>
            </a:r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|S|-k</a:t>
            </a:r>
          </a:p>
        </p:txBody>
      </p:sp>
    </p:spTree>
    <p:extLst>
      <p:ext uri="{BB962C8B-B14F-4D97-AF65-F5344CB8AC3E}">
        <p14:creationId xmlns:p14="http://schemas.microsoft.com/office/powerpoint/2010/main" val="176435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7705</TotalTime>
  <Words>3114</Words>
  <Application>Microsoft Office PowerPoint</Application>
  <PresentationFormat>宽屏</PresentationFormat>
  <Paragraphs>455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5" baseType="lpstr"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office365</dc:creator>
  <cp:lastModifiedBy>don alex</cp:lastModifiedBy>
  <cp:revision>1716</cp:revision>
  <dcterms:created xsi:type="dcterms:W3CDTF">2021-04-09T12:39:00Z</dcterms:created>
  <dcterms:modified xsi:type="dcterms:W3CDTF">2025-01-26T02:45:18Z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8F927652C7EB4395891DC1B191F5C0B8</vt:lpwstr>
  </property>
</Properties>
</file>