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0" r:id="rId44"/>
  </p:sldIdLst>
  <p:sldSz cx="12192000" cy="6858000"/>
  <p:notesSz cx="12192000" cy="6858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">
            <a:extLst>
              <a:ext uri="{FF2B5EF4-FFF2-40B4-BE49-F238E27FC236}">
                <a16:creationId xmlns:a16="http://schemas.microsoft.com/office/drawing/2014/main" id="{EB4949F2-C704-4C0A-BA75-40A5ED5031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">
            <a:extLst>
              <a:ext uri="{FF2B5EF4-FFF2-40B4-BE49-F238E27FC236}">
                <a16:creationId xmlns:a16="http://schemas.microsoft.com/office/drawing/2014/main" id="{3184CFE5-9525-4524-BAA4-9F61FDEC6F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Notes Placeholder">
            <a:extLst>
              <a:ext uri="{FF2B5EF4-FFF2-40B4-BE49-F238E27FC236}">
                <a16:creationId xmlns:a16="http://schemas.microsoft.com/office/drawing/2014/main" id="{EE14EC5A-E29E-49FC-981E-C18F429A00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otes Placeholder">
            <a:extLst>
              <a:ext uri="{FF2B5EF4-FFF2-40B4-BE49-F238E27FC236}">
                <a16:creationId xmlns:a16="http://schemas.microsoft.com/office/drawing/2014/main" id="{D7349703-9054-439F-8739-F663C8CA5D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Notes Placeholder">
            <a:extLst>
              <a:ext uri="{FF2B5EF4-FFF2-40B4-BE49-F238E27FC236}">
                <a16:creationId xmlns:a16="http://schemas.microsoft.com/office/drawing/2014/main" id="{806C754E-4C0E-457D-AA5A-07A429C07D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">
            <a:extLst>
              <a:ext uri="{FF2B5EF4-FFF2-40B4-BE49-F238E27FC236}">
                <a16:creationId xmlns:a16="http://schemas.microsoft.com/office/drawing/2014/main" id="{6A09F0F0-F1F4-4E81-A23D-C99142502A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Notes Placeholder">
            <a:extLst>
              <a:ext uri="{FF2B5EF4-FFF2-40B4-BE49-F238E27FC236}">
                <a16:creationId xmlns:a16="http://schemas.microsoft.com/office/drawing/2014/main" id="{5F0FA77C-7782-4C06-8294-AF8668AE27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">
            <a:extLst>
              <a:ext uri="{FF2B5EF4-FFF2-40B4-BE49-F238E27FC236}">
                <a16:creationId xmlns:a16="http://schemas.microsoft.com/office/drawing/2014/main" id="{803C922F-211B-4E09-9CCC-6516CC968C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Notes Placeholder">
            <a:extLst>
              <a:ext uri="{FF2B5EF4-FFF2-40B4-BE49-F238E27FC236}">
                <a16:creationId xmlns:a16="http://schemas.microsoft.com/office/drawing/2014/main" id="{8DF7C810-35A4-4C26-9656-7878C26BD6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">
            <a:extLst>
              <a:ext uri="{FF2B5EF4-FFF2-40B4-BE49-F238E27FC236}">
                <a16:creationId xmlns:a16="http://schemas.microsoft.com/office/drawing/2014/main" id="{A59EBAA7-B22D-4E09-ACF3-7E30AED03E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Notes Placeholder">
            <a:extLst>
              <a:ext uri="{FF2B5EF4-FFF2-40B4-BE49-F238E27FC236}">
                <a16:creationId xmlns:a16="http://schemas.microsoft.com/office/drawing/2014/main" id="{21BBAA30-A17C-4099-A95E-7DA579D9C7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Notes Placeholder">
            <a:extLst>
              <a:ext uri="{FF2B5EF4-FFF2-40B4-BE49-F238E27FC236}">
                <a16:creationId xmlns:a16="http://schemas.microsoft.com/office/drawing/2014/main" id="{FD4E1146-35D7-4BEA-B667-AB2207DA5A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">
            <a:extLst>
              <a:ext uri="{FF2B5EF4-FFF2-40B4-BE49-F238E27FC236}">
                <a16:creationId xmlns:a16="http://schemas.microsoft.com/office/drawing/2014/main" id="{6F59B304-B652-4791-ACD9-F20A522407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Notes Placeholder">
            <a:extLst>
              <a:ext uri="{FF2B5EF4-FFF2-40B4-BE49-F238E27FC236}">
                <a16:creationId xmlns:a16="http://schemas.microsoft.com/office/drawing/2014/main" id="{82579D5B-D565-4CBB-8C61-D2DFEF9753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">
            <a:extLst>
              <a:ext uri="{FF2B5EF4-FFF2-40B4-BE49-F238E27FC236}">
                <a16:creationId xmlns:a16="http://schemas.microsoft.com/office/drawing/2014/main" id="{BAB79B7B-510A-4E2C-8FB9-EEA01D1446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Notes Placeholder">
            <a:extLst>
              <a:ext uri="{FF2B5EF4-FFF2-40B4-BE49-F238E27FC236}">
                <a16:creationId xmlns:a16="http://schemas.microsoft.com/office/drawing/2014/main" id="{335D714A-B2A2-4A9F-A575-B5172DE8AF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Notes Placeholder">
            <a:extLst>
              <a:ext uri="{FF2B5EF4-FFF2-40B4-BE49-F238E27FC236}">
                <a16:creationId xmlns:a16="http://schemas.microsoft.com/office/drawing/2014/main" id="{CBC69462-BFD2-4514-A392-68A4CD84CB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Notes Placeholder">
            <a:extLst>
              <a:ext uri="{FF2B5EF4-FFF2-40B4-BE49-F238E27FC236}">
                <a16:creationId xmlns:a16="http://schemas.microsoft.com/office/drawing/2014/main" id="{23D0A7AF-034B-4CCA-B264-794D7148B1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Notes Placeholder">
            <a:extLst>
              <a:ext uri="{FF2B5EF4-FFF2-40B4-BE49-F238E27FC236}">
                <a16:creationId xmlns:a16="http://schemas.microsoft.com/office/drawing/2014/main" id="{DAD84C62-69D1-415F-B910-277E41EC65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Notes Placeholder">
            <a:extLst>
              <a:ext uri="{FF2B5EF4-FFF2-40B4-BE49-F238E27FC236}">
                <a16:creationId xmlns:a16="http://schemas.microsoft.com/office/drawing/2014/main" id="{1FDB7975-1E14-4269-8FEC-6235139D97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Notes Placeholder">
            <a:extLst>
              <a:ext uri="{FF2B5EF4-FFF2-40B4-BE49-F238E27FC236}">
                <a16:creationId xmlns:a16="http://schemas.microsoft.com/office/drawing/2014/main" id="{78B36D06-61E5-4F4D-93C1-A9DE0B368C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Notes Placeholder">
            <a:extLst>
              <a:ext uri="{FF2B5EF4-FFF2-40B4-BE49-F238E27FC236}">
                <a16:creationId xmlns:a16="http://schemas.microsoft.com/office/drawing/2014/main" id="{C1A67F18-C1A4-479F-A57A-0EE5989DCB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Notes Placeholder">
            <a:extLst>
              <a:ext uri="{FF2B5EF4-FFF2-40B4-BE49-F238E27FC236}">
                <a16:creationId xmlns:a16="http://schemas.microsoft.com/office/drawing/2014/main" id="{2935C889-12F2-4EFD-84AC-CAE9032891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Notes Placeholder">
            <a:extLst>
              <a:ext uri="{FF2B5EF4-FFF2-40B4-BE49-F238E27FC236}">
                <a16:creationId xmlns:a16="http://schemas.microsoft.com/office/drawing/2014/main" id="{CE3387FE-F853-4CF9-9151-F6E98E38C9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Notes Placeholder">
            <a:extLst>
              <a:ext uri="{FF2B5EF4-FFF2-40B4-BE49-F238E27FC236}">
                <a16:creationId xmlns:a16="http://schemas.microsoft.com/office/drawing/2014/main" id="{A4E37579-41B5-41BA-AC26-45AA6743E7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Notes Placeholder">
            <a:extLst>
              <a:ext uri="{FF2B5EF4-FFF2-40B4-BE49-F238E27FC236}">
                <a16:creationId xmlns:a16="http://schemas.microsoft.com/office/drawing/2014/main" id="{BCEC7F46-2C8E-4DA8-8ADD-A588568822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Notes Placeholder">
            <a:extLst>
              <a:ext uri="{FF2B5EF4-FFF2-40B4-BE49-F238E27FC236}">
                <a16:creationId xmlns:a16="http://schemas.microsoft.com/office/drawing/2014/main" id="{870033BC-1C08-4FE7-BC53-62455D9AFE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Notes Placeholder">
            <a:extLst>
              <a:ext uri="{FF2B5EF4-FFF2-40B4-BE49-F238E27FC236}">
                <a16:creationId xmlns:a16="http://schemas.microsoft.com/office/drawing/2014/main" id="{65790C07-5775-4A30-BD81-89EA881F16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Notes Placeholder">
            <a:extLst>
              <a:ext uri="{FF2B5EF4-FFF2-40B4-BE49-F238E27FC236}">
                <a16:creationId xmlns:a16="http://schemas.microsoft.com/office/drawing/2014/main" id="{BED38F8B-7850-4636-8CE1-E783061BD2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Notes Placeholder">
            <a:extLst>
              <a:ext uri="{FF2B5EF4-FFF2-40B4-BE49-F238E27FC236}">
                <a16:creationId xmlns:a16="http://schemas.microsoft.com/office/drawing/2014/main" id="{25E5174B-D1FE-4D84-A003-517A48F6AF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Notes Placeholder">
            <a:extLst>
              <a:ext uri="{FF2B5EF4-FFF2-40B4-BE49-F238E27FC236}">
                <a16:creationId xmlns:a16="http://schemas.microsoft.com/office/drawing/2014/main" id="{40F8D235-3101-49D8-971B-58567799F4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Notes Placeholder">
            <a:extLst>
              <a:ext uri="{FF2B5EF4-FFF2-40B4-BE49-F238E27FC236}">
                <a16:creationId xmlns:a16="http://schemas.microsoft.com/office/drawing/2014/main" id="{590AC8BF-4F33-4013-8ABA-C775902AAB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Notes Placeholder">
            <a:extLst>
              <a:ext uri="{FF2B5EF4-FFF2-40B4-BE49-F238E27FC236}">
                <a16:creationId xmlns:a16="http://schemas.microsoft.com/office/drawing/2014/main" id="{2C89C77F-A4F0-461E-9F2E-0132CA38B6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">
            <a:extLst>
              <a:ext uri="{FF2B5EF4-FFF2-40B4-BE49-F238E27FC236}">
                <a16:creationId xmlns:a16="http://schemas.microsoft.com/office/drawing/2014/main" id="{846DAB28-3B55-4578-A4B2-DA1F0163EC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Notes Placeholder">
            <a:extLst>
              <a:ext uri="{FF2B5EF4-FFF2-40B4-BE49-F238E27FC236}">
                <a16:creationId xmlns:a16="http://schemas.microsoft.com/office/drawing/2014/main" id="{367530E9-7CC4-4C14-86FD-3C0898F4BD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Notes Placeholder">
            <a:extLst>
              <a:ext uri="{FF2B5EF4-FFF2-40B4-BE49-F238E27FC236}">
                <a16:creationId xmlns:a16="http://schemas.microsoft.com/office/drawing/2014/main" id="{91212753-D79F-42EA-901E-64EE1C5A3A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Notes Placeholder">
            <a:extLst>
              <a:ext uri="{FF2B5EF4-FFF2-40B4-BE49-F238E27FC236}">
                <a16:creationId xmlns:a16="http://schemas.microsoft.com/office/drawing/2014/main" id="{A336F749-27E8-4881-9AD7-F436061787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Notes Placeholder">
            <a:extLst>
              <a:ext uri="{FF2B5EF4-FFF2-40B4-BE49-F238E27FC236}">
                <a16:creationId xmlns:a16="http://schemas.microsoft.com/office/drawing/2014/main" id="{180AD095-FE03-4DAA-AD8E-A967310DBB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Notes Placeholder">
            <a:extLst>
              <a:ext uri="{FF2B5EF4-FFF2-40B4-BE49-F238E27FC236}">
                <a16:creationId xmlns:a16="http://schemas.microsoft.com/office/drawing/2014/main" id="{CF680769-12D2-4DC3-8D51-38167EEC17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">
            <a:extLst>
              <a:ext uri="{FF2B5EF4-FFF2-40B4-BE49-F238E27FC236}">
                <a16:creationId xmlns:a16="http://schemas.microsoft.com/office/drawing/2014/main" id="{FC355D7C-5CF7-405C-B104-78E5EFD1B8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Notes Placeholder">
            <a:extLst>
              <a:ext uri="{FF2B5EF4-FFF2-40B4-BE49-F238E27FC236}">
                <a16:creationId xmlns:a16="http://schemas.microsoft.com/office/drawing/2014/main" id="{DADF4CF8-9265-440E-9E40-20DD7D2D29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">
            <a:extLst>
              <a:ext uri="{FF2B5EF4-FFF2-40B4-BE49-F238E27FC236}">
                <a16:creationId xmlns:a16="http://schemas.microsoft.com/office/drawing/2014/main" id="{4ED217CE-DFE5-42B4-9EF7-03E73170BD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Notes Placeholder">
            <a:extLst>
              <a:ext uri="{FF2B5EF4-FFF2-40B4-BE49-F238E27FC236}">
                <a16:creationId xmlns:a16="http://schemas.microsoft.com/office/drawing/2014/main" id="{6BB21737-3EA7-428B-A936-4A5D55BB75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85339A32-A28E-49AC-98AD-84A42A29B2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4B83A6F3-9F04-4530-8C9F-103E7D53244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72F52-3478-4A7F-9EB6-E9C35B58C028}" type="datetimeFigureOut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0767151-C153-41B7-BA33-A0967E93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6D5F1-577B-487C-8EC7-5DE821C260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96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 b="1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07138770-30D5-4DB3-884E-CE3434B248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26082805-6D8D-47EB-AD64-4E6655FDE1E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B554E-7A4B-486E-97FA-524FCE8FD4F8}" type="datetimeFigureOut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076BB24-829C-42C4-8F04-1691B734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9B48A-4838-4C08-87B3-E3800743E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36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F1A34149-535C-4629-AB0F-38E02B86B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9EF5DC17-831C-4DD2-B7EE-9C396D4C1BC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99AA0-B8B6-4729-92F5-BD5B4AC81289}" type="datetimeFigureOut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4D7A260A-83A3-457C-B5EE-F7AC7A2A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94296-62E0-427A-8414-8F93FF639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33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A377C136-9CFD-4DA7-AEB7-3836DB4916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FA90F5C5-867E-42BE-B1B0-7CF24A9A65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848D2-5202-4E54-869A-76A09AB08447}" type="datetimeFigureOut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F438E0CC-E526-485A-9CB3-EE75967B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88D8E-1F8A-4F45-B784-84A7BE8B78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40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5A7096FF-57F2-4651-9BD2-931ADF3F4F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465D3C50-5457-48AB-BCCB-55627863C5D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6B683-880C-45B4-9732-48A6900374A5}" type="datetimeFigureOut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D2C170C3-27D3-4CF3-ACE3-88615B9C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243F7-9CA1-4E20-A4FF-B07AF6194C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50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>
            <a:extLst>
              <a:ext uri="{FF2B5EF4-FFF2-40B4-BE49-F238E27FC236}">
                <a16:creationId xmlns:a16="http://schemas.microsoft.com/office/drawing/2014/main" id="{7766B8E4-FCC9-42B8-92F9-FC35032418F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0 w 12192000"/>
              <a:gd name="T1" fmla="*/ 6857999 h 6858000"/>
              <a:gd name="T2" fmla="*/ 12191999 w 12192000"/>
              <a:gd name="T3" fmla="*/ 6857999 h 6858000"/>
              <a:gd name="T4" fmla="*/ 12191999 w 12192000"/>
              <a:gd name="T5" fmla="*/ 0 h 6858000"/>
              <a:gd name="T6" fmla="*/ 0 w 12192000"/>
              <a:gd name="T7" fmla="*/ 0 h 6858000"/>
              <a:gd name="T8" fmla="*/ 0 w 12192000"/>
              <a:gd name="T9" fmla="*/ 6857999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70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7" name="Holder 2">
            <a:extLst>
              <a:ext uri="{FF2B5EF4-FFF2-40B4-BE49-F238E27FC236}">
                <a16:creationId xmlns:a16="http://schemas.microsoft.com/office/drawing/2014/main" id="{4A360F87-DD09-4808-BAEA-403ADE8DB15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95275" y="446088"/>
            <a:ext cx="11601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8" name="Holder 3">
            <a:extLst>
              <a:ext uri="{FF2B5EF4-FFF2-40B4-BE49-F238E27FC236}">
                <a16:creationId xmlns:a16="http://schemas.microsoft.com/office/drawing/2014/main" id="{F202381A-1F31-444C-A737-EE1595F1B0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92138" y="2320925"/>
            <a:ext cx="11007725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AFD45ED5-CDA0-4C9A-945B-EA200E453E8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4963" y="6378575"/>
            <a:ext cx="3902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5E4F025C-8751-41D9-8594-A4E7328DEF41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F460BF4-AF14-42BC-8C77-1E99A41E1220}" type="datetimeFigureOut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FE57C5D-AFC2-416E-9CEA-9527154ECC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78875" y="6378575"/>
            <a:ext cx="2803525" cy="3429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fld id="{6A892085-A0D7-4F60-BED7-E0E2FFE5D1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bf-bc-emulato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mulator.botframework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otframework.com/2017/07/26/saving-state-sql-dotne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botframework.com/2017/07/26/saving-state-sql-dotne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bot-framework/deploy-bot-visual-studio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bot-framework/portal-register-bo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bot-framework/nodejs/bot-builder-nodejs-quickstart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visualstudio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ka.ms/bf-bc-emulator" TargetMode="Externa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bot-framework/azure/azure-bot-service-quickstar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botframework.com/channels/directline/YOUR-BOT-I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botframework.com/channels/webchat/YOUR-BOT-I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s.botframework.com/Dev/?botId=YOUR-BOT-ID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cebook.botframework.com/Dev/?botId=YOUR-BOT-ID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facebook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botbuild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botframework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uis.ai/Help" TargetMode="External"/><Relationship Id="rId4" Type="http://schemas.openxmlformats.org/officeDocument/2006/relationships/hyperlink" Target="https://www.luis.ai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ts.botframework.com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mechatbot.azurewebsites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botframework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ka.ms/mvabots-cs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ka.ms/mvabots-js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nielEgan/BotWorkshop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bot-framework/resources-upgrade-to-v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docs.microsoft.com/en-us/bot-framework/dotnet/bot-builder-dotnet-quickstar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bject 2">
            <a:extLst>
              <a:ext uri="{FF2B5EF4-FFF2-40B4-BE49-F238E27FC236}">
                <a16:creationId xmlns:a16="http://schemas.microsoft.com/office/drawing/2014/main" id="{EABB38AD-785C-415C-BEEB-1F9E788EC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4929188"/>
            <a:ext cx="2714625" cy="19288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3069CBF-55DE-4A62-B6A2-781AAB8B3DA1}"/>
              </a:ext>
            </a:extLst>
          </p:cNvPr>
          <p:cNvSpPr txBox="1"/>
          <p:nvPr/>
        </p:nvSpPr>
        <p:spPr>
          <a:xfrm>
            <a:off x="1158875" y="1087438"/>
            <a:ext cx="9820275" cy="1785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000" spc="-5" dirty="0">
                <a:solidFill>
                  <a:srgbClr val="FFFFFF"/>
                </a:solidFill>
                <a:latin typeface="Segoe UI Light"/>
                <a:cs typeface="Segoe UI Light"/>
              </a:rPr>
              <a:t>Int</a:t>
            </a:r>
            <a:r>
              <a:rPr sz="8000" spc="-16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800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80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80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0" dirty="0">
                <a:solidFill>
                  <a:srgbClr val="FFFFFF"/>
                </a:solidFill>
                <a:latin typeface="Segoe UI Light"/>
                <a:cs typeface="Segoe UI Light"/>
              </a:rPr>
              <a:t>Bot</a:t>
            </a:r>
            <a:r>
              <a:rPr sz="80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0" dirty="0">
                <a:solidFill>
                  <a:srgbClr val="FFFFFF"/>
                </a:solidFill>
                <a:latin typeface="Segoe UI Light"/>
                <a:cs typeface="Segoe UI Light"/>
              </a:rPr>
              <a:t>Frame</a:t>
            </a:r>
            <a:r>
              <a:rPr sz="8000" spc="-30" dirty="0">
                <a:solidFill>
                  <a:srgbClr val="FFFFFF"/>
                </a:solidFill>
                <a:latin typeface="Segoe UI Light"/>
                <a:cs typeface="Segoe UI Light"/>
              </a:rPr>
              <a:t>w</a:t>
            </a:r>
            <a:r>
              <a:rPr sz="8000" spc="-5" dirty="0">
                <a:solidFill>
                  <a:srgbClr val="FFFFFF"/>
                </a:solidFill>
                <a:latin typeface="Segoe UI Light"/>
                <a:cs typeface="Segoe UI Light"/>
              </a:rPr>
              <a:t>ork</a:t>
            </a:r>
            <a:endParaRPr sz="8000">
              <a:latin typeface="Segoe UI Light"/>
              <a:cs typeface="Segoe UI Light"/>
            </a:endParaRPr>
          </a:p>
          <a:p>
            <a:pPr marL="24765" algn="ctr" fontAlgn="auto">
              <a:spcBef>
                <a:spcPts val="1485"/>
              </a:spcBef>
              <a:spcAft>
                <a:spcPts val="0"/>
              </a:spcAft>
              <a:defRPr/>
            </a:pPr>
            <a:r>
              <a:rPr sz="3600" dirty="0">
                <a:solidFill>
                  <a:srgbClr val="FFFFFF"/>
                </a:solidFill>
                <a:latin typeface="Segoe UI Light"/>
                <a:cs typeface="Segoe UI Light"/>
              </a:rPr>
              <a:t>Bui</a:t>
            </a:r>
            <a:r>
              <a:rPr sz="3600" spc="5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360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36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Segoe UI Light"/>
                <a:cs typeface="Segoe UI Light"/>
              </a:rPr>
              <a:t>an</a:t>
            </a:r>
            <a:r>
              <a:rPr sz="360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36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Segoe UI Light"/>
                <a:cs typeface="Segoe UI Light"/>
              </a:rPr>
              <a:t>connect</a:t>
            </a:r>
            <a:r>
              <a:rPr sz="36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3600" spc="-5" dirty="0">
                <a:solidFill>
                  <a:srgbClr val="FFFFFF"/>
                </a:solidFill>
                <a:latin typeface="Segoe UI Light"/>
                <a:cs typeface="Segoe UI Light"/>
              </a:rPr>
              <a:t>ntel</a:t>
            </a:r>
            <a:r>
              <a:rPr sz="3600" spc="5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3600" spc="-5" dirty="0">
                <a:solidFill>
                  <a:srgbClr val="FFFFFF"/>
                </a:solidFill>
                <a:latin typeface="Segoe UI Light"/>
                <a:cs typeface="Segoe UI Light"/>
              </a:rPr>
              <a:t>igen</a:t>
            </a:r>
            <a:r>
              <a:rPr sz="360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36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Segoe UI Light"/>
                <a:cs typeface="Segoe UI Light"/>
              </a:rPr>
              <a:t>bots</a:t>
            </a:r>
            <a:endParaRPr sz="3600">
              <a:latin typeface="Segoe UI Light"/>
              <a:cs typeface="Segoe UI Ligh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CDFCE4A-9070-4BF1-9AD0-2420997ABEEA}"/>
              </a:ext>
            </a:extLst>
          </p:cNvPr>
          <p:cNvSpPr txBox="1"/>
          <p:nvPr/>
        </p:nvSpPr>
        <p:spPr>
          <a:xfrm>
            <a:off x="765175" y="3716338"/>
            <a:ext cx="4802188" cy="1472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Trilok Chowdary</a:t>
            </a:r>
            <a:endParaRPr lang="en-US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Bef>
                <a:spcPts val="675"/>
              </a:spcBef>
            </a:pPr>
            <a:r>
              <a:rPr lang="en-US" altLang="en-US" sz="28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Manager</a:t>
            </a:r>
          </a:p>
          <a:p>
            <a:pPr>
              <a:spcBef>
                <a:spcPts val="675"/>
              </a:spcBef>
            </a:pPr>
            <a:r>
              <a:rPr lang="en-US" altLang="en-US" sz="28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Codepixel</a:t>
            </a:r>
            <a:endParaRPr lang="en-US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D5E2E1B-E556-45C8-BCB5-708D33BA77E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Visual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5" dirty="0"/>
              <a:t>Studio</a:t>
            </a:r>
            <a:r>
              <a:rPr dirty="0"/>
              <a:t>: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/>
              <a:t>File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|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New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/>
              <a:t>|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-105" dirty="0"/>
              <a:t>r</a:t>
            </a:r>
            <a:r>
              <a:rPr spc="-5" dirty="0"/>
              <a:t>oject</a:t>
            </a:r>
          </a:p>
        </p:txBody>
      </p:sp>
      <p:sp>
        <p:nvSpPr>
          <p:cNvPr id="12291" name="object 3">
            <a:extLst>
              <a:ext uri="{FF2B5EF4-FFF2-40B4-BE49-F238E27FC236}">
                <a16:creationId xmlns:a16="http://schemas.microsoft.com/office/drawing/2014/main" id="{2769BB39-59F3-4E33-9C18-B3636DB98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1165225"/>
            <a:ext cx="10910887" cy="550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2" name="object 4">
            <a:extLst>
              <a:ext uri="{FF2B5EF4-FFF2-40B4-BE49-F238E27FC236}">
                <a16:creationId xmlns:a16="http://schemas.microsoft.com/office/drawing/2014/main" id="{C3FA8AAD-45D4-441B-B4CD-AFD16A006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1731963"/>
            <a:ext cx="7575550" cy="40560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863E18B-3477-4525-AD6E-42636BD2E32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855" dirty="0"/>
              <a:t>T</a:t>
            </a:r>
            <a:r>
              <a:rPr dirty="0"/>
              <a:t>est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725" dirty="0"/>
              <a:t>Y</a:t>
            </a:r>
            <a:r>
              <a:rPr spc="-5" dirty="0"/>
              <a:t>ou</a:t>
            </a:r>
            <a:r>
              <a:rPr dirty="0"/>
              <a:t>r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B</a:t>
            </a:r>
            <a:r>
              <a:rPr spc="-25" dirty="0"/>
              <a:t>o</a:t>
            </a:r>
            <a:r>
              <a:rPr dirty="0"/>
              <a:t>t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4D44915-062D-4E32-8683-54E64D3B70CF}"/>
              </a:ext>
            </a:extLst>
          </p:cNvPr>
          <p:cNvSpPr txBox="1"/>
          <p:nvPr/>
        </p:nvSpPr>
        <p:spPr>
          <a:xfrm>
            <a:off x="2320925" y="6407150"/>
            <a:ext cx="410051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AFF0"/>
                </a:solidFill>
                <a:latin typeface="Segoe UI"/>
                <a:cs typeface="Segoe UI"/>
              </a:rPr>
              <a:t>Emul</a:t>
            </a:r>
            <a:r>
              <a:rPr spc="-10" dirty="0">
                <a:solidFill>
                  <a:srgbClr val="00AFF0"/>
                </a:solidFill>
                <a:latin typeface="Segoe UI"/>
                <a:cs typeface="Segoe UI"/>
              </a:rPr>
              <a:t>a</a:t>
            </a:r>
            <a:r>
              <a:rPr spc="-25" dirty="0">
                <a:solidFill>
                  <a:srgbClr val="00AFF0"/>
                </a:solidFill>
                <a:latin typeface="Segoe UI"/>
                <a:cs typeface="Segoe UI"/>
              </a:rPr>
              <a:t>t</a:t>
            </a:r>
            <a:r>
              <a:rPr spc="-15" dirty="0">
                <a:solidFill>
                  <a:srgbClr val="00AFF0"/>
                </a:solidFill>
                <a:latin typeface="Segoe UI"/>
                <a:cs typeface="Segoe UI"/>
              </a:rPr>
              <a:t>o</a:t>
            </a:r>
            <a:r>
              <a:rPr spc="50" dirty="0">
                <a:solidFill>
                  <a:srgbClr val="00AFF0"/>
                </a:solidFill>
                <a:latin typeface="Segoe UI"/>
                <a:cs typeface="Segoe UI"/>
              </a:rPr>
              <a:t>r</a:t>
            </a:r>
            <a:r>
              <a:rPr spc="-5" dirty="0">
                <a:solidFill>
                  <a:srgbClr val="00AFF0"/>
                </a:solidFill>
                <a:latin typeface="Segoe UI"/>
                <a:cs typeface="Segoe UI"/>
              </a:rPr>
              <a:t>:</a:t>
            </a:r>
            <a:r>
              <a:rPr spc="2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http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s: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//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aka.ms/</a:t>
            </a:r>
            <a:r>
              <a:rPr u="heavy" spc="-3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b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f-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bc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-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e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mul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a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t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or</a:t>
            </a:r>
            <a:endParaRPr>
              <a:latin typeface="Segoe UI"/>
              <a:cs typeface="Segoe UI"/>
            </a:endParaRPr>
          </a:p>
        </p:txBody>
      </p:sp>
      <p:sp>
        <p:nvSpPr>
          <p:cNvPr id="13316" name="object 4">
            <a:extLst>
              <a:ext uri="{FF2B5EF4-FFF2-40B4-BE49-F238E27FC236}">
                <a16:creationId xmlns:a16="http://schemas.microsoft.com/office/drawing/2014/main" id="{BDF14F23-144D-4E15-8790-3DC60EE6F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200150"/>
            <a:ext cx="7277100" cy="13239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object 5">
            <a:extLst>
              <a:ext uri="{FF2B5EF4-FFF2-40B4-BE49-F238E27FC236}">
                <a16:creationId xmlns:a16="http://schemas.microsoft.com/office/drawing/2014/main" id="{E66C8C7A-1CD3-4626-9923-691E19466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3" y="2419350"/>
            <a:ext cx="7905750" cy="28114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object 6">
            <a:extLst>
              <a:ext uri="{FF2B5EF4-FFF2-40B4-BE49-F238E27FC236}">
                <a16:creationId xmlns:a16="http://schemas.microsoft.com/office/drawing/2014/main" id="{A27DF0F1-0802-46E6-BC4B-97B0CB83B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50" y="4940300"/>
            <a:ext cx="9626600" cy="13795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CD5FDB6-BE71-4D13-9A32-6E82D5627BDF}"/>
              </a:ext>
            </a:extLst>
          </p:cNvPr>
          <p:cNvSpPr txBox="1"/>
          <p:nvPr/>
        </p:nvSpPr>
        <p:spPr>
          <a:xfrm>
            <a:off x="652463" y="6450013"/>
            <a:ext cx="550386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AFF0"/>
                </a:solidFill>
                <a:latin typeface="Segoe UI"/>
                <a:cs typeface="Segoe UI"/>
              </a:rPr>
              <a:t>D</a:t>
            </a:r>
            <a:r>
              <a:rPr spc="-10" dirty="0">
                <a:solidFill>
                  <a:srgbClr val="00AFF0"/>
                </a:solidFill>
                <a:latin typeface="Segoe UI"/>
                <a:cs typeface="Segoe UI"/>
              </a:rPr>
              <a:t>i</a:t>
            </a:r>
            <a:r>
              <a:rPr spc="-40" dirty="0">
                <a:solidFill>
                  <a:srgbClr val="00AFF0"/>
                </a:solidFill>
                <a:latin typeface="Segoe UI"/>
                <a:cs typeface="Segoe UI"/>
              </a:rPr>
              <a:t>r</a:t>
            </a:r>
            <a:r>
              <a:rPr spc="-20" dirty="0">
                <a:solidFill>
                  <a:srgbClr val="00AFF0"/>
                </a:solidFill>
                <a:latin typeface="Segoe UI"/>
                <a:cs typeface="Segoe UI"/>
              </a:rPr>
              <a:t>e</a:t>
            </a:r>
            <a:r>
              <a:rPr spc="-10" dirty="0">
                <a:solidFill>
                  <a:srgbClr val="00AFF0"/>
                </a:solidFill>
                <a:latin typeface="Segoe UI"/>
                <a:cs typeface="Segoe UI"/>
              </a:rPr>
              <a:t>ct</a:t>
            </a:r>
            <a:r>
              <a:rPr spc="5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AFF0"/>
                </a:solidFill>
                <a:latin typeface="Segoe UI"/>
                <a:cs typeface="Segoe UI"/>
              </a:rPr>
              <a:t>Dow</a:t>
            </a:r>
            <a:r>
              <a:rPr dirty="0">
                <a:solidFill>
                  <a:srgbClr val="00AFF0"/>
                </a:solidFill>
                <a:latin typeface="Segoe UI"/>
                <a:cs typeface="Segoe UI"/>
              </a:rPr>
              <a:t>nl</a:t>
            </a:r>
            <a:r>
              <a:rPr spc="-30" dirty="0">
                <a:solidFill>
                  <a:srgbClr val="00AFF0"/>
                </a:solidFill>
                <a:latin typeface="Segoe UI"/>
                <a:cs typeface="Segoe UI"/>
              </a:rPr>
              <a:t>o</a:t>
            </a:r>
            <a:r>
              <a:rPr spc="-10" dirty="0">
                <a:solidFill>
                  <a:srgbClr val="00AFF0"/>
                </a:solidFill>
                <a:latin typeface="Segoe UI"/>
                <a:cs typeface="Segoe UI"/>
              </a:rPr>
              <a:t>a</a:t>
            </a:r>
            <a:r>
              <a:rPr spc="-25" dirty="0">
                <a:solidFill>
                  <a:srgbClr val="00AFF0"/>
                </a:solidFill>
                <a:latin typeface="Segoe UI"/>
                <a:cs typeface="Segoe UI"/>
              </a:rPr>
              <a:t>d</a:t>
            </a:r>
            <a:r>
              <a:rPr spc="-5" dirty="0">
                <a:solidFill>
                  <a:srgbClr val="00AFF0"/>
                </a:solidFill>
                <a:latin typeface="Segoe UI"/>
                <a:cs typeface="Segoe UI"/>
              </a:rPr>
              <a:t>:</a:t>
            </a:r>
            <a:r>
              <a:rPr spc="4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http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s: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//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e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mul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a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t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o</a:t>
            </a:r>
            <a:r>
              <a:rPr u="heavy" spc="-16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r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.botfr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a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m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wo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r</a:t>
            </a:r>
            <a:r>
              <a:rPr u="heavy" spc="7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k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.com/</a:t>
            </a:r>
            <a:endParaRPr>
              <a:latin typeface="Segoe UI"/>
              <a:cs typeface="Segoe UI"/>
            </a:endParaRPr>
          </a:p>
        </p:txBody>
      </p:sp>
      <p:sp>
        <p:nvSpPr>
          <p:cNvPr id="14339" name="object 3">
            <a:extLst>
              <a:ext uri="{FF2B5EF4-FFF2-40B4-BE49-F238E27FC236}">
                <a16:creationId xmlns:a16="http://schemas.microsoft.com/office/drawing/2014/main" id="{59C71343-D899-4C8C-B8E7-EBE529084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076325"/>
            <a:ext cx="8026400" cy="52403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A547C70-36B7-4E67-951C-98962F6CA2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Bot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dirty="0"/>
              <a:t>Framework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dirty="0"/>
              <a:t>Emulator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bject 2">
            <a:extLst>
              <a:ext uri="{FF2B5EF4-FFF2-40B4-BE49-F238E27FC236}">
                <a16:creationId xmlns:a16="http://schemas.microsoft.com/office/drawing/2014/main" id="{D1EF9C29-D606-417B-99CE-3C3F48C1E469}"/>
              </a:ext>
            </a:extLst>
          </p:cNvPr>
          <p:cNvSpPr>
            <a:spLocks/>
          </p:cNvSpPr>
          <p:nvPr/>
        </p:nvSpPr>
        <p:spPr bwMode="auto">
          <a:xfrm>
            <a:off x="800100" y="1841500"/>
            <a:ext cx="3765550" cy="2552700"/>
          </a:xfrm>
          <a:custGeom>
            <a:avLst/>
            <a:gdLst>
              <a:gd name="T0" fmla="*/ 3340364 w 3766185"/>
              <a:gd name="T1" fmla="*/ 0 h 2552700"/>
              <a:gd name="T2" fmla="*/ 425458 w 3766185"/>
              <a:gd name="T3" fmla="*/ 0 h 2552700"/>
              <a:gd name="T4" fmla="*/ 390564 w 3766185"/>
              <a:gd name="T5" fmla="*/ 1410 h 2552700"/>
              <a:gd name="T6" fmla="*/ 323216 w 3766185"/>
              <a:gd name="T7" fmla="*/ 12365 h 2552700"/>
              <a:gd name="T8" fmla="*/ 259852 w 3766185"/>
              <a:gd name="T9" fmla="*/ 33436 h 2552700"/>
              <a:gd name="T10" fmla="*/ 201346 w 3766185"/>
              <a:gd name="T11" fmla="*/ 63746 h 2552700"/>
              <a:gd name="T12" fmla="*/ 148576 w 3766185"/>
              <a:gd name="T13" fmla="*/ 102419 h 2552700"/>
              <a:gd name="T14" fmla="*/ 102416 w 3766185"/>
              <a:gd name="T15" fmla="*/ 148577 h 2552700"/>
              <a:gd name="T16" fmla="*/ 63744 w 3766185"/>
              <a:gd name="T17" fmla="*/ 201346 h 2552700"/>
              <a:gd name="T18" fmla="*/ 33435 w 3766185"/>
              <a:gd name="T19" fmla="*/ 259849 h 2552700"/>
              <a:gd name="T20" fmla="*/ 12365 w 3766185"/>
              <a:gd name="T21" fmla="*/ 323209 h 2552700"/>
              <a:gd name="T22" fmla="*/ 1410 w 3766185"/>
              <a:gd name="T23" fmla="*/ 390550 h 2552700"/>
              <a:gd name="T24" fmla="*/ 0 w 3766185"/>
              <a:gd name="T25" fmla="*/ 425439 h 2552700"/>
              <a:gd name="T26" fmla="*/ 0 w 3766185"/>
              <a:gd name="T27" fmla="*/ 2127254 h 2552700"/>
              <a:gd name="T28" fmla="*/ 5568 w 3766185"/>
              <a:gd name="T29" fmla="*/ 2196258 h 2552700"/>
              <a:gd name="T30" fmla="*/ 21690 w 3766185"/>
              <a:gd name="T31" fmla="*/ 2261719 h 2552700"/>
              <a:gd name="T32" fmla="*/ 47489 w 3766185"/>
              <a:gd name="T33" fmla="*/ 2322761 h 2552700"/>
              <a:gd name="T34" fmla="*/ 82089 w 3766185"/>
              <a:gd name="T35" fmla="*/ 2378507 h 2552700"/>
              <a:gd name="T36" fmla="*/ 124615 w 3766185"/>
              <a:gd name="T37" fmla="*/ 2428081 h 2552700"/>
              <a:gd name="T38" fmla="*/ 174189 w 3766185"/>
              <a:gd name="T39" fmla="*/ 2470607 h 2552700"/>
              <a:gd name="T40" fmla="*/ 229937 w 3766185"/>
              <a:gd name="T41" fmla="*/ 2505208 h 2552700"/>
              <a:gd name="T42" fmla="*/ 290981 w 3766185"/>
              <a:gd name="T43" fmla="*/ 2531008 h 2552700"/>
              <a:gd name="T44" fmla="*/ 356447 w 3766185"/>
              <a:gd name="T45" fmla="*/ 2547130 h 2552700"/>
              <a:gd name="T46" fmla="*/ 425458 w 3766185"/>
              <a:gd name="T47" fmla="*/ 2552699 h 2552700"/>
              <a:gd name="T48" fmla="*/ 3340364 w 3766185"/>
              <a:gd name="T49" fmla="*/ 2552699 h 2552700"/>
              <a:gd name="T50" fmla="*/ 3409366 w 3766185"/>
              <a:gd name="T51" fmla="*/ 2547130 h 2552700"/>
              <a:gd name="T52" fmla="*/ 3474826 w 3766185"/>
              <a:gd name="T53" fmla="*/ 2531008 h 2552700"/>
              <a:gd name="T54" fmla="*/ 3535867 w 3766185"/>
              <a:gd name="T55" fmla="*/ 2505208 h 2552700"/>
              <a:gd name="T56" fmla="*/ 3591612 w 3766185"/>
              <a:gd name="T57" fmla="*/ 2470607 h 2552700"/>
              <a:gd name="T58" fmla="*/ 3641186 w 3766185"/>
              <a:gd name="T59" fmla="*/ 2428081 h 2552700"/>
              <a:gd name="T60" fmla="*/ 3683711 w 3766185"/>
              <a:gd name="T61" fmla="*/ 2378507 h 2552700"/>
              <a:gd name="T62" fmla="*/ 3718312 w 3766185"/>
              <a:gd name="T63" fmla="*/ 2322761 h 2552700"/>
              <a:gd name="T64" fmla="*/ 3744112 w 3766185"/>
              <a:gd name="T65" fmla="*/ 2261719 h 2552700"/>
              <a:gd name="T66" fmla="*/ 3760234 w 3766185"/>
              <a:gd name="T67" fmla="*/ 2196258 h 2552700"/>
              <a:gd name="T68" fmla="*/ 3765803 w 3766185"/>
              <a:gd name="T69" fmla="*/ 2127254 h 2552700"/>
              <a:gd name="T70" fmla="*/ 3765803 w 3766185"/>
              <a:gd name="T71" fmla="*/ 425439 h 2552700"/>
              <a:gd name="T72" fmla="*/ 3760234 w 3766185"/>
              <a:gd name="T73" fmla="*/ 356437 h 2552700"/>
              <a:gd name="T74" fmla="*/ 3744112 w 3766185"/>
              <a:gd name="T75" fmla="*/ 290977 h 2552700"/>
              <a:gd name="T76" fmla="*/ 3718312 w 3766185"/>
              <a:gd name="T77" fmla="*/ 229936 h 2552700"/>
              <a:gd name="T78" fmla="*/ 3683711 w 3766185"/>
              <a:gd name="T79" fmla="*/ 174191 h 2552700"/>
              <a:gd name="T80" fmla="*/ 3641186 w 3766185"/>
              <a:gd name="T81" fmla="*/ 124617 h 2552700"/>
              <a:gd name="T82" fmla="*/ 3591612 w 3766185"/>
              <a:gd name="T83" fmla="*/ 82092 h 2552700"/>
              <a:gd name="T84" fmla="*/ 3535867 w 3766185"/>
              <a:gd name="T85" fmla="*/ 47491 h 2552700"/>
              <a:gd name="T86" fmla="*/ 3474826 w 3766185"/>
              <a:gd name="T87" fmla="*/ 21691 h 2552700"/>
              <a:gd name="T88" fmla="*/ 3409366 w 3766185"/>
              <a:gd name="T89" fmla="*/ 5568 h 2552700"/>
              <a:gd name="T90" fmla="*/ 3340364 w 3766185"/>
              <a:gd name="T91" fmla="*/ 0 h 255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766185" h="2552700">
                <a:moveTo>
                  <a:pt x="3340364" y="0"/>
                </a:moveTo>
                <a:lnTo>
                  <a:pt x="425458" y="0"/>
                </a:lnTo>
                <a:lnTo>
                  <a:pt x="390564" y="1410"/>
                </a:lnTo>
                <a:lnTo>
                  <a:pt x="323216" y="12365"/>
                </a:lnTo>
                <a:lnTo>
                  <a:pt x="259852" y="33436"/>
                </a:lnTo>
                <a:lnTo>
                  <a:pt x="201346" y="63746"/>
                </a:lnTo>
                <a:lnTo>
                  <a:pt x="148576" y="102419"/>
                </a:lnTo>
                <a:lnTo>
                  <a:pt x="102416" y="148577"/>
                </a:lnTo>
                <a:lnTo>
                  <a:pt x="63744" y="201346"/>
                </a:lnTo>
                <a:lnTo>
                  <a:pt x="33435" y="259849"/>
                </a:lnTo>
                <a:lnTo>
                  <a:pt x="12365" y="323209"/>
                </a:lnTo>
                <a:lnTo>
                  <a:pt x="1410" y="390550"/>
                </a:lnTo>
                <a:lnTo>
                  <a:pt x="0" y="425439"/>
                </a:lnTo>
                <a:lnTo>
                  <a:pt x="0" y="2127254"/>
                </a:lnTo>
                <a:lnTo>
                  <a:pt x="5568" y="2196258"/>
                </a:lnTo>
                <a:lnTo>
                  <a:pt x="21690" y="2261719"/>
                </a:lnTo>
                <a:lnTo>
                  <a:pt x="47489" y="2322761"/>
                </a:lnTo>
                <a:lnTo>
                  <a:pt x="82089" y="2378507"/>
                </a:lnTo>
                <a:lnTo>
                  <a:pt x="124615" y="2428081"/>
                </a:lnTo>
                <a:lnTo>
                  <a:pt x="174189" y="2470607"/>
                </a:lnTo>
                <a:lnTo>
                  <a:pt x="229937" y="2505208"/>
                </a:lnTo>
                <a:lnTo>
                  <a:pt x="290981" y="2531008"/>
                </a:lnTo>
                <a:lnTo>
                  <a:pt x="356447" y="2547130"/>
                </a:lnTo>
                <a:lnTo>
                  <a:pt x="425458" y="2552699"/>
                </a:lnTo>
                <a:lnTo>
                  <a:pt x="3340364" y="2552699"/>
                </a:lnTo>
                <a:lnTo>
                  <a:pt x="3409366" y="2547130"/>
                </a:lnTo>
                <a:lnTo>
                  <a:pt x="3474826" y="2531008"/>
                </a:lnTo>
                <a:lnTo>
                  <a:pt x="3535867" y="2505208"/>
                </a:lnTo>
                <a:lnTo>
                  <a:pt x="3591612" y="2470607"/>
                </a:lnTo>
                <a:lnTo>
                  <a:pt x="3641186" y="2428081"/>
                </a:lnTo>
                <a:lnTo>
                  <a:pt x="3683711" y="2378507"/>
                </a:lnTo>
                <a:lnTo>
                  <a:pt x="3718312" y="2322761"/>
                </a:lnTo>
                <a:lnTo>
                  <a:pt x="3744112" y="2261719"/>
                </a:lnTo>
                <a:lnTo>
                  <a:pt x="3760234" y="2196258"/>
                </a:lnTo>
                <a:lnTo>
                  <a:pt x="3765803" y="2127254"/>
                </a:lnTo>
                <a:lnTo>
                  <a:pt x="3765803" y="425439"/>
                </a:lnTo>
                <a:lnTo>
                  <a:pt x="3760234" y="356437"/>
                </a:lnTo>
                <a:lnTo>
                  <a:pt x="3744112" y="290977"/>
                </a:lnTo>
                <a:lnTo>
                  <a:pt x="3718312" y="229936"/>
                </a:lnTo>
                <a:lnTo>
                  <a:pt x="3683711" y="174191"/>
                </a:lnTo>
                <a:lnTo>
                  <a:pt x="3641186" y="124617"/>
                </a:lnTo>
                <a:lnTo>
                  <a:pt x="3591612" y="82092"/>
                </a:lnTo>
                <a:lnTo>
                  <a:pt x="3535867" y="47491"/>
                </a:lnTo>
                <a:lnTo>
                  <a:pt x="3474826" y="21691"/>
                </a:lnTo>
                <a:lnTo>
                  <a:pt x="3409366" y="5568"/>
                </a:lnTo>
                <a:lnTo>
                  <a:pt x="3340364" y="0"/>
                </a:lnTo>
                <a:close/>
              </a:path>
            </a:pathLst>
          </a:cu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5363" name="object 3">
            <a:extLst>
              <a:ext uri="{FF2B5EF4-FFF2-40B4-BE49-F238E27FC236}">
                <a16:creationId xmlns:a16="http://schemas.microsoft.com/office/drawing/2014/main" id="{F9FB7688-1DE7-42EE-AC6C-07544A22367B}"/>
              </a:ext>
            </a:extLst>
          </p:cNvPr>
          <p:cNvSpPr>
            <a:spLocks/>
          </p:cNvSpPr>
          <p:nvPr/>
        </p:nvSpPr>
        <p:spPr bwMode="auto">
          <a:xfrm>
            <a:off x="800100" y="1841500"/>
            <a:ext cx="3765550" cy="2552700"/>
          </a:xfrm>
          <a:custGeom>
            <a:avLst/>
            <a:gdLst>
              <a:gd name="T0" fmla="*/ 0 w 3766185"/>
              <a:gd name="T1" fmla="*/ 425439 h 2552700"/>
              <a:gd name="T2" fmla="*/ 5568 w 3766185"/>
              <a:gd name="T3" fmla="*/ 356437 h 2552700"/>
              <a:gd name="T4" fmla="*/ 21690 w 3766185"/>
              <a:gd name="T5" fmla="*/ 290977 h 2552700"/>
              <a:gd name="T6" fmla="*/ 47489 w 3766185"/>
              <a:gd name="T7" fmla="*/ 229936 h 2552700"/>
              <a:gd name="T8" fmla="*/ 82089 w 3766185"/>
              <a:gd name="T9" fmla="*/ 174191 h 2552700"/>
              <a:gd name="T10" fmla="*/ 124615 w 3766185"/>
              <a:gd name="T11" fmla="*/ 124617 h 2552700"/>
              <a:gd name="T12" fmla="*/ 174189 w 3766185"/>
              <a:gd name="T13" fmla="*/ 82092 h 2552700"/>
              <a:gd name="T14" fmla="*/ 229937 w 3766185"/>
              <a:gd name="T15" fmla="*/ 47491 h 2552700"/>
              <a:gd name="T16" fmla="*/ 290981 w 3766185"/>
              <a:gd name="T17" fmla="*/ 21691 h 2552700"/>
              <a:gd name="T18" fmla="*/ 356447 w 3766185"/>
              <a:gd name="T19" fmla="*/ 5568 h 2552700"/>
              <a:gd name="T20" fmla="*/ 425458 w 3766185"/>
              <a:gd name="T21" fmla="*/ 0 h 2552700"/>
              <a:gd name="T22" fmla="*/ 3340364 w 3766185"/>
              <a:gd name="T23" fmla="*/ 0 h 2552700"/>
              <a:gd name="T24" fmla="*/ 3409366 w 3766185"/>
              <a:gd name="T25" fmla="*/ 5568 h 2552700"/>
              <a:gd name="T26" fmla="*/ 3474826 w 3766185"/>
              <a:gd name="T27" fmla="*/ 21691 h 2552700"/>
              <a:gd name="T28" fmla="*/ 3535867 w 3766185"/>
              <a:gd name="T29" fmla="*/ 47491 h 2552700"/>
              <a:gd name="T30" fmla="*/ 3591612 w 3766185"/>
              <a:gd name="T31" fmla="*/ 82092 h 2552700"/>
              <a:gd name="T32" fmla="*/ 3641186 w 3766185"/>
              <a:gd name="T33" fmla="*/ 124617 h 2552700"/>
              <a:gd name="T34" fmla="*/ 3683711 w 3766185"/>
              <a:gd name="T35" fmla="*/ 174191 h 2552700"/>
              <a:gd name="T36" fmla="*/ 3718312 w 3766185"/>
              <a:gd name="T37" fmla="*/ 229936 h 2552700"/>
              <a:gd name="T38" fmla="*/ 3744112 w 3766185"/>
              <a:gd name="T39" fmla="*/ 290977 h 2552700"/>
              <a:gd name="T40" fmla="*/ 3760234 w 3766185"/>
              <a:gd name="T41" fmla="*/ 356437 h 2552700"/>
              <a:gd name="T42" fmla="*/ 3765803 w 3766185"/>
              <a:gd name="T43" fmla="*/ 425439 h 2552700"/>
              <a:gd name="T44" fmla="*/ 3765803 w 3766185"/>
              <a:gd name="T45" fmla="*/ 2127254 h 2552700"/>
              <a:gd name="T46" fmla="*/ 3760234 w 3766185"/>
              <a:gd name="T47" fmla="*/ 2196258 h 2552700"/>
              <a:gd name="T48" fmla="*/ 3744112 w 3766185"/>
              <a:gd name="T49" fmla="*/ 2261719 h 2552700"/>
              <a:gd name="T50" fmla="*/ 3718312 w 3766185"/>
              <a:gd name="T51" fmla="*/ 2322761 h 2552700"/>
              <a:gd name="T52" fmla="*/ 3683711 w 3766185"/>
              <a:gd name="T53" fmla="*/ 2378507 h 2552700"/>
              <a:gd name="T54" fmla="*/ 3641186 w 3766185"/>
              <a:gd name="T55" fmla="*/ 2428081 h 2552700"/>
              <a:gd name="T56" fmla="*/ 3591612 w 3766185"/>
              <a:gd name="T57" fmla="*/ 2470607 h 2552700"/>
              <a:gd name="T58" fmla="*/ 3535867 w 3766185"/>
              <a:gd name="T59" fmla="*/ 2505208 h 2552700"/>
              <a:gd name="T60" fmla="*/ 3474826 w 3766185"/>
              <a:gd name="T61" fmla="*/ 2531008 h 2552700"/>
              <a:gd name="T62" fmla="*/ 3409366 w 3766185"/>
              <a:gd name="T63" fmla="*/ 2547130 h 2552700"/>
              <a:gd name="T64" fmla="*/ 3340364 w 3766185"/>
              <a:gd name="T65" fmla="*/ 2552699 h 2552700"/>
              <a:gd name="T66" fmla="*/ 425458 w 3766185"/>
              <a:gd name="T67" fmla="*/ 2552699 h 2552700"/>
              <a:gd name="T68" fmla="*/ 356447 w 3766185"/>
              <a:gd name="T69" fmla="*/ 2547130 h 2552700"/>
              <a:gd name="T70" fmla="*/ 290981 w 3766185"/>
              <a:gd name="T71" fmla="*/ 2531008 h 2552700"/>
              <a:gd name="T72" fmla="*/ 229937 w 3766185"/>
              <a:gd name="T73" fmla="*/ 2505208 h 2552700"/>
              <a:gd name="T74" fmla="*/ 174189 w 3766185"/>
              <a:gd name="T75" fmla="*/ 2470607 h 2552700"/>
              <a:gd name="T76" fmla="*/ 124615 w 3766185"/>
              <a:gd name="T77" fmla="*/ 2428081 h 2552700"/>
              <a:gd name="T78" fmla="*/ 82089 w 3766185"/>
              <a:gd name="T79" fmla="*/ 2378507 h 2552700"/>
              <a:gd name="T80" fmla="*/ 47489 w 3766185"/>
              <a:gd name="T81" fmla="*/ 2322761 h 2552700"/>
              <a:gd name="T82" fmla="*/ 21690 w 3766185"/>
              <a:gd name="T83" fmla="*/ 2261719 h 2552700"/>
              <a:gd name="T84" fmla="*/ 5568 w 3766185"/>
              <a:gd name="T85" fmla="*/ 2196258 h 2552700"/>
              <a:gd name="T86" fmla="*/ 0 w 3766185"/>
              <a:gd name="T87" fmla="*/ 2127254 h 2552700"/>
              <a:gd name="T88" fmla="*/ 0 w 3766185"/>
              <a:gd name="T89" fmla="*/ 425439 h 255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66185" h="2552700">
                <a:moveTo>
                  <a:pt x="0" y="425439"/>
                </a:moveTo>
                <a:lnTo>
                  <a:pt x="5568" y="356437"/>
                </a:lnTo>
                <a:lnTo>
                  <a:pt x="21690" y="290977"/>
                </a:lnTo>
                <a:lnTo>
                  <a:pt x="47489" y="229936"/>
                </a:lnTo>
                <a:lnTo>
                  <a:pt x="82089" y="174191"/>
                </a:lnTo>
                <a:lnTo>
                  <a:pt x="124615" y="124617"/>
                </a:lnTo>
                <a:lnTo>
                  <a:pt x="174189" y="82092"/>
                </a:lnTo>
                <a:lnTo>
                  <a:pt x="229937" y="47491"/>
                </a:lnTo>
                <a:lnTo>
                  <a:pt x="290981" y="21691"/>
                </a:lnTo>
                <a:lnTo>
                  <a:pt x="356447" y="5568"/>
                </a:lnTo>
                <a:lnTo>
                  <a:pt x="425458" y="0"/>
                </a:lnTo>
                <a:lnTo>
                  <a:pt x="3340364" y="0"/>
                </a:lnTo>
                <a:lnTo>
                  <a:pt x="3409366" y="5568"/>
                </a:lnTo>
                <a:lnTo>
                  <a:pt x="3474826" y="21691"/>
                </a:lnTo>
                <a:lnTo>
                  <a:pt x="3535867" y="47491"/>
                </a:lnTo>
                <a:lnTo>
                  <a:pt x="3591612" y="82092"/>
                </a:lnTo>
                <a:lnTo>
                  <a:pt x="3641186" y="124617"/>
                </a:lnTo>
                <a:lnTo>
                  <a:pt x="3683711" y="174191"/>
                </a:lnTo>
                <a:lnTo>
                  <a:pt x="3718312" y="229936"/>
                </a:lnTo>
                <a:lnTo>
                  <a:pt x="3744112" y="290977"/>
                </a:lnTo>
                <a:lnTo>
                  <a:pt x="3760234" y="356437"/>
                </a:lnTo>
                <a:lnTo>
                  <a:pt x="3765803" y="425439"/>
                </a:lnTo>
                <a:lnTo>
                  <a:pt x="3765803" y="2127254"/>
                </a:lnTo>
                <a:lnTo>
                  <a:pt x="3760234" y="2196258"/>
                </a:lnTo>
                <a:lnTo>
                  <a:pt x="3744112" y="2261719"/>
                </a:lnTo>
                <a:lnTo>
                  <a:pt x="3718312" y="2322761"/>
                </a:lnTo>
                <a:lnTo>
                  <a:pt x="3683711" y="2378507"/>
                </a:lnTo>
                <a:lnTo>
                  <a:pt x="3641186" y="2428081"/>
                </a:lnTo>
                <a:lnTo>
                  <a:pt x="3591612" y="2470607"/>
                </a:lnTo>
                <a:lnTo>
                  <a:pt x="3535867" y="2505208"/>
                </a:lnTo>
                <a:lnTo>
                  <a:pt x="3474826" y="2531008"/>
                </a:lnTo>
                <a:lnTo>
                  <a:pt x="3409366" y="2547130"/>
                </a:lnTo>
                <a:lnTo>
                  <a:pt x="3340364" y="2552699"/>
                </a:lnTo>
                <a:lnTo>
                  <a:pt x="425458" y="2552699"/>
                </a:lnTo>
                <a:lnTo>
                  <a:pt x="356447" y="2547130"/>
                </a:lnTo>
                <a:lnTo>
                  <a:pt x="290981" y="2531008"/>
                </a:lnTo>
                <a:lnTo>
                  <a:pt x="229937" y="2505208"/>
                </a:lnTo>
                <a:lnTo>
                  <a:pt x="174189" y="2470607"/>
                </a:lnTo>
                <a:lnTo>
                  <a:pt x="124615" y="2428081"/>
                </a:lnTo>
                <a:lnTo>
                  <a:pt x="82089" y="2378507"/>
                </a:lnTo>
                <a:lnTo>
                  <a:pt x="47489" y="2322761"/>
                </a:lnTo>
                <a:lnTo>
                  <a:pt x="21690" y="2261719"/>
                </a:lnTo>
                <a:lnTo>
                  <a:pt x="5568" y="2196258"/>
                </a:lnTo>
                <a:lnTo>
                  <a:pt x="0" y="2127254"/>
                </a:lnTo>
                <a:lnTo>
                  <a:pt x="0" y="425439"/>
                </a:lnTo>
                <a:close/>
              </a:path>
            </a:pathLst>
          </a:custGeom>
          <a:noFill/>
          <a:ln w="12191">
            <a:solidFill>
              <a:srgbClr val="007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142278C-F929-47F7-A248-A01F0BEA8FCA}"/>
              </a:ext>
            </a:extLst>
          </p:cNvPr>
          <p:cNvSpPr txBox="1"/>
          <p:nvPr/>
        </p:nvSpPr>
        <p:spPr>
          <a:xfrm>
            <a:off x="1320800" y="2125663"/>
            <a:ext cx="2722563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Appl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tion</a:t>
            </a:r>
            <a:r>
              <a:rPr sz="28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Code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1EFC71F-E196-45E6-B53A-08286824A6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DB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spc="-25" dirty="0"/>
              <a:t>o</a:t>
            </a:r>
            <a:r>
              <a:rPr spc="-5" dirty="0"/>
              <a:t>nnectivit</a:t>
            </a:r>
            <a:r>
              <a:rPr dirty="0"/>
              <a:t>y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dirty="0"/>
              <a:t>with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Entity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dirty="0"/>
              <a:t>Framework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1138E85-94F2-4F2B-9F0E-8241937ABD71}"/>
              </a:ext>
            </a:extLst>
          </p:cNvPr>
          <p:cNvSpPr txBox="1"/>
          <p:nvPr/>
        </p:nvSpPr>
        <p:spPr>
          <a:xfrm>
            <a:off x="542925" y="6376988"/>
            <a:ext cx="698341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http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s: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//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b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log.botfram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wo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r</a:t>
            </a:r>
            <a:r>
              <a:rPr u="heavy" spc="7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k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.com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/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20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1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7/07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/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26/savin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g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-st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a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t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e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-sq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l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-dotn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e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t/</a:t>
            </a:r>
            <a:endParaRPr>
              <a:latin typeface="Segoe UI"/>
              <a:cs typeface="Segoe UI"/>
            </a:endParaRPr>
          </a:p>
        </p:txBody>
      </p:sp>
      <p:sp>
        <p:nvSpPr>
          <p:cNvPr id="15367" name="object 7">
            <a:extLst>
              <a:ext uri="{FF2B5EF4-FFF2-40B4-BE49-F238E27FC236}">
                <a16:creationId xmlns:a16="http://schemas.microsoft.com/office/drawing/2014/main" id="{49735CE1-3D38-4E19-BDD4-AAB7EFFDDBE0}"/>
              </a:ext>
            </a:extLst>
          </p:cNvPr>
          <p:cNvSpPr>
            <a:spLocks/>
          </p:cNvSpPr>
          <p:nvPr/>
        </p:nvSpPr>
        <p:spPr bwMode="auto">
          <a:xfrm>
            <a:off x="8950325" y="2743200"/>
            <a:ext cx="896938" cy="1081088"/>
          </a:xfrm>
          <a:custGeom>
            <a:avLst/>
            <a:gdLst>
              <a:gd name="T0" fmla="*/ 0 w 896620"/>
              <a:gd name="T1" fmla="*/ 0 h 1081404"/>
              <a:gd name="T2" fmla="*/ 0 w 896620"/>
              <a:gd name="T3" fmla="*/ 969263 h 1081404"/>
              <a:gd name="T4" fmla="*/ 1485 w 896620"/>
              <a:gd name="T5" fmla="*/ 978448 h 1081404"/>
              <a:gd name="T6" fmla="*/ 35217 w 896620"/>
              <a:gd name="T7" fmla="*/ 1012856 h 1081404"/>
              <a:gd name="T8" fmla="*/ 86462 w 896620"/>
              <a:gd name="T9" fmla="*/ 1035409 h 1081404"/>
              <a:gd name="T10" fmla="*/ 131250 w 896620"/>
              <a:gd name="T11" fmla="*/ 1048462 h 1081404"/>
              <a:gd name="T12" fmla="*/ 183460 w 896620"/>
              <a:gd name="T13" fmla="*/ 1059660 h 1081404"/>
              <a:gd name="T14" fmla="*/ 242169 w 896620"/>
              <a:gd name="T15" fmla="*/ 1068771 h 1081404"/>
              <a:gd name="T16" fmla="*/ 306454 w 896620"/>
              <a:gd name="T17" fmla="*/ 1075565 h 1081404"/>
              <a:gd name="T18" fmla="*/ 375390 w 896620"/>
              <a:gd name="T19" fmla="*/ 1079811 h 1081404"/>
              <a:gd name="T20" fmla="*/ 448055 w 896620"/>
              <a:gd name="T21" fmla="*/ 1081277 h 1081404"/>
              <a:gd name="T22" fmla="*/ 484797 w 896620"/>
              <a:gd name="T23" fmla="*/ 1080906 h 1081404"/>
              <a:gd name="T24" fmla="*/ 555713 w 896620"/>
              <a:gd name="T25" fmla="*/ 1078021 h 1081404"/>
              <a:gd name="T26" fmla="*/ 622439 w 896620"/>
              <a:gd name="T27" fmla="*/ 1072472 h 1081404"/>
              <a:gd name="T28" fmla="*/ 684051 w 896620"/>
              <a:gd name="T29" fmla="*/ 1064490 h 1081404"/>
              <a:gd name="T30" fmla="*/ 739626 w 896620"/>
              <a:gd name="T31" fmla="*/ 1054307 h 1081404"/>
              <a:gd name="T32" fmla="*/ 788240 w 896620"/>
              <a:gd name="T33" fmla="*/ 1042153 h 1081404"/>
              <a:gd name="T34" fmla="*/ 828971 w 896620"/>
              <a:gd name="T35" fmla="*/ 1028259 h 1081404"/>
              <a:gd name="T36" fmla="*/ 873265 w 896620"/>
              <a:gd name="T37" fmla="*/ 1004661 h 1081404"/>
              <a:gd name="T38" fmla="*/ 896111 w 896620"/>
              <a:gd name="T39" fmla="*/ 969263 h 1081404"/>
              <a:gd name="T40" fmla="*/ 896111 w 896620"/>
              <a:gd name="T41" fmla="*/ 112013 h 1081404"/>
              <a:gd name="T42" fmla="*/ 448055 w 896620"/>
              <a:gd name="T43" fmla="*/ 112013 h 1081404"/>
              <a:gd name="T44" fmla="*/ 411314 w 896620"/>
              <a:gd name="T45" fmla="*/ 111642 h 1081404"/>
              <a:gd name="T46" fmla="*/ 340398 w 896620"/>
              <a:gd name="T47" fmla="*/ 108757 h 1081404"/>
              <a:gd name="T48" fmla="*/ 273672 w 896620"/>
              <a:gd name="T49" fmla="*/ 103208 h 1081404"/>
              <a:gd name="T50" fmla="*/ 212060 w 896620"/>
              <a:gd name="T51" fmla="*/ 95227 h 1081404"/>
              <a:gd name="T52" fmla="*/ 156485 w 896620"/>
              <a:gd name="T53" fmla="*/ 85043 h 1081404"/>
              <a:gd name="T54" fmla="*/ 107871 w 896620"/>
              <a:gd name="T55" fmla="*/ 72889 h 1081404"/>
              <a:gd name="T56" fmla="*/ 67140 w 896620"/>
              <a:gd name="T57" fmla="*/ 58995 h 1081404"/>
              <a:gd name="T58" fmla="*/ 22846 w 896620"/>
              <a:gd name="T59" fmla="*/ 35397 h 1081404"/>
              <a:gd name="T60" fmla="*/ 1485 w 896620"/>
              <a:gd name="T61" fmla="*/ 9184 h 1081404"/>
              <a:gd name="T62" fmla="*/ 0 w 896620"/>
              <a:gd name="T63" fmla="*/ 0 h 1081404"/>
              <a:gd name="T64" fmla="*/ 896111 w 896620"/>
              <a:gd name="T65" fmla="*/ 0 h 1081404"/>
              <a:gd name="T66" fmla="*/ 873265 w 896620"/>
              <a:gd name="T67" fmla="*/ 35397 h 1081404"/>
              <a:gd name="T68" fmla="*/ 828971 w 896620"/>
              <a:gd name="T69" fmla="*/ 58995 h 1081404"/>
              <a:gd name="T70" fmla="*/ 788240 w 896620"/>
              <a:gd name="T71" fmla="*/ 72889 h 1081404"/>
              <a:gd name="T72" fmla="*/ 739626 w 896620"/>
              <a:gd name="T73" fmla="*/ 85043 h 1081404"/>
              <a:gd name="T74" fmla="*/ 684051 w 896620"/>
              <a:gd name="T75" fmla="*/ 95227 h 1081404"/>
              <a:gd name="T76" fmla="*/ 622439 w 896620"/>
              <a:gd name="T77" fmla="*/ 103208 h 1081404"/>
              <a:gd name="T78" fmla="*/ 555713 w 896620"/>
              <a:gd name="T79" fmla="*/ 108757 h 1081404"/>
              <a:gd name="T80" fmla="*/ 484797 w 896620"/>
              <a:gd name="T81" fmla="*/ 111642 h 1081404"/>
              <a:gd name="T82" fmla="*/ 448055 w 896620"/>
              <a:gd name="T83" fmla="*/ 112013 h 1081404"/>
              <a:gd name="T84" fmla="*/ 896111 w 896620"/>
              <a:gd name="T85" fmla="*/ 112013 h 1081404"/>
              <a:gd name="T86" fmla="*/ 896111 w 896620"/>
              <a:gd name="T87" fmla="*/ 0 h 108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96620" h="1081404">
                <a:moveTo>
                  <a:pt x="0" y="0"/>
                </a:moveTo>
                <a:lnTo>
                  <a:pt x="0" y="969263"/>
                </a:lnTo>
                <a:lnTo>
                  <a:pt x="1485" y="978448"/>
                </a:lnTo>
                <a:lnTo>
                  <a:pt x="35217" y="1012856"/>
                </a:lnTo>
                <a:lnTo>
                  <a:pt x="86462" y="1035409"/>
                </a:lnTo>
                <a:lnTo>
                  <a:pt x="131250" y="1048462"/>
                </a:lnTo>
                <a:lnTo>
                  <a:pt x="183460" y="1059660"/>
                </a:lnTo>
                <a:lnTo>
                  <a:pt x="242169" y="1068771"/>
                </a:lnTo>
                <a:lnTo>
                  <a:pt x="306454" y="1075565"/>
                </a:lnTo>
                <a:lnTo>
                  <a:pt x="375390" y="1079811"/>
                </a:lnTo>
                <a:lnTo>
                  <a:pt x="448055" y="1081277"/>
                </a:lnTo>
                <a:lnTo>
                  <a:pt x="484797" y="1080906"/>
                </a:lnTo>
                <a:lnTo>
                  <a:pt x="555713" y="1078021"/>
                </a:lnTo>
                <a:lnTo>
                  <a:pt x="622439" y="1072472"/>
                </a:lnTo>
                <a:lnTo>
                  <a:pt x="684051" y="1064490"/>
                </a:lnTo>
                <a:lnTo>
                  <a:pt x="739626" y="1054307"/>
                </a:lnTo>
                <a:lnTo>
                  <a:pt x="788240" y="1042153"/>
                </a:lnTo>
                <a:lnTo>
                  <a:pt x="828971" y="1028259"/>
                </a:lnTo>
                <a:lnTo>
                  <a:pt x="873265" y="1004661"/>
                </a:lnTo>
                <a:lnTo>
                  <a:pt x="896111" y="969263"/>
                </a:lnTo>
                <a:lnTo>
                  <a:pt x="896111" y="112013"/>
                </a:lnTo>
                <a:lnTo>
                  <a:pt x="448055" y="112013"/>
                </a:lnTo>
                <a:lnTo>
                  <a:pt x="411314" y="111642"/>
                </a:lnTo>
                <a:lnTo>
                  <a:pt x="340398" y="108757"/>
                </a:lnTo>
                <a:lnTo>
                  <a:pt x="273672" y="103208"/>
                </a:lnTo>
                <a:lnTo>
                  <a:pt x="212060" y="95227"/>
                </a:lnTo>
                <a:lnTo>
                  <a:pt x="156485" y="85043"/>
                </a:lnTo>
                <a:lnTo>
                  <a:pt x="107871" y="72889"/>
                </a:lnTo>
                <a:lnTo>
                  <a:pt x="67140" y="58995"/>
                </a:lnTo>
                <a:lnTo>
                  <a:pt x="22846" y="35397"/>
                </a:lnTo>
                <a:lnTo>
                  <a:pt x="1485" y="9184"/>
                </a:lnTo>
                <a:lnTo>
                  <a:pt x="0" y="0"/>
                </a:lnTo>
                <a:close/>
              </a:path>
              <a:path w="896620" h="1081404">
                <a:moveTo>
                  <a:pt x="896111" y="0"/>
                </a:moveTo>
                <a:lnTo>
                  <a:pt x="873265" y="35397"/>
                </a:lnTo>
                <a:lnTo>
                  <a:pt x="828971" y="58995"/>
                </a:lnTo>
                <a:lnTo>
                  <a:pt x="788240" y="72889"/>
                </a:lnTo>
                <a:lnTo>
                  <a:pt x="739626" y="85043"/>
                </a:lnTo>
                <a:lnTo>
                  <a:pt x="684051" y="95227"/>
                </a:lnTo>
                <a:lnTo>
                  <a:pt x="622439" y="103208"/>
                </a:lnTo>
                <a:lnTo>
                  <a:pt x="555713" y="108757"/>
                </a:lnTo>
                <a:lnTo>
                  <a:pt x="484797" y="111642"/>
                </a:lnTo>
                <a:lnTo>
                  <a:pt x="448055" y="112013"/>
                </a:lnTo>
                <a:lnTo>
                  <a:pt x="896111" y="112013"/>
                </a:lnTo>
                <a:lnTo>
                  <a:pt x="896111" y="0"/>
                </a:lnTo>
                <a:close/>
              </a:path>
            </a:pathLst>
          </a:custGeom>
          <a:solidFill>
            <a:srgbClr val="B6DF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5368" name="object 8">
            <a:extLst>
              <a:ext uri="{FF2B5EF4-FFF2-40B4-BE49-F238E27FC236}">
                <a16:creationId xmlns:a16="http://schemas.microsoft.com/office/drawing/2014/main" id="{CB80C730-C428-4681-A8E9-E54BC6C8E15C}"/>
              </a:ext>
            </a:extLst>
          </p:cNvPr>
          <p:cNvSpPr>
            <a:spLocks/>
          </p:cNvSpPr>
          <p:nvPr/>
        </p:nvSpPr>
        <p:spPr bwMode="auto">
          <a:xfrm>
            <a:off x="8950325" y="2630488"/>
            <a:ext cx="896938" cy="223837"/>
          </a:xfrm>
          <a:custGeom>
            <a:avLst/>
            <a:gdLst>
              <a:gd name="T0" fmla="*/ 448055 w 896620"/>
              <a:gd name="T1" fmla="*/ 0 h 224155"/>
              <a:gd name="T2" fmla="*/ 375390 w 896620"/>
              <a:gd name="T3" fmla="*/ 1466 h 224155"/>
              <a:gd name="T4" fmla="*/ 306454 w 896620"/>
              <a:gd name="T5" fmla="*/ 5712 h 224155"/>
              <a:gd name="T6" fmla="*/ 242169 w 896620"/>
              <a:gd name="T7" fmla="*/ 12506 h 224155"/>
              <a:gd name="T8" fmla="*/ 183460 w 896620"/>
              <a:gd name="T9" fmla="*/ 21617 h 224155"/>
              <a:gd name="T10" fmla="*/ 131250 w 896620"/>
              <a:gd name="T11" fmla="*/ 32815 h 224155"/>
              <a:gd name="T12" fmla="*/ 86462 w 896620"/>
              <a:gd name="T13" fmla="*/ 45868 h 224155"/>
              <a:gd name="T14" fmla="*/ 50020 w 896620"/>
              <a:gd name="T15" fmla="*/ 60545 h 224155"/>
              <a:gd name="T16" fmla="*/ 13024 w 896620"/>
              <a:gd name="T17" fmla="*/ 85102 h 224155"/>
              <a:gd name="T18" fmla="*/ 0 w 896620"/>
              <a:gd name="T19" fmla="*/ 112013 h 224155"/>
              <a:gd name="T20" fmla="*/ 1485 w 896620"/>
              <a:gd name="T21" fmla="*/ 121198 h 224155"/>
              <a:gd name="T22" fmla="*/ 35217 w 896620"/>
              <a:gd name="T23" fmla="*/ 155606 h 224155"/>
              <a:gd name="T24" fmla="*/ 86462 w 896620"/>
              <a:gd name="T25" fmla="*/ 178159 h 224155"/>
              <a:gd name="T26" fmla="*/ 131250 w 896620"/>
              <a:gd name="T27" fmla="*/ 191212 h 224155"/>
              <a:gd name="T28" fmla="*/ 183460 w 896620"/>
              <a:gd name="T29" fmla="*/ 202410 h 224155"/>
              <a:gd name="T30" fmla="*/ 242169 w 896620"/>
              <a:gd name="T31" fmla="*/ 211521 h 224155"/>
              <a:gd name="T32" fmla="*/ 306454 w 896620"/>
              <a:gd name="T33" fmla="*/ 218315 h 224155"/>
              <a:gd name="T34" fmla="*/ 375390 w 896620"/>
              <a:gd name="T35" fmla="*/ 222561 h 224155"/>
              <a:gd name="T36" fmla="*/ 448055 w 896620"/>
              <a:gd name="T37" fmla="*/ 224027 h 224155"/>
              <a:gd name="T38" fmla="*/ 484797 w 896620"/>
              <a:gd name="T39" fmla="*/ 223656 h 224155"/>
              <a:gd name="T40" fmla="*/ 555713 w 896620"/>
              <a:gd name="T41" fmla="*/ 220771 h 224155"/>
              <a:gd name="T42" fmla="*/ 622439 w 896620"/>
              <a:gd name="T43" fmla="*/ 215222 h 224155"/>
              <a:gd name="T44" fmla="*/ 684051 w 896620"/>
              <a:gd name="T45" fmla="*/ 207241 h 224155"/>
              <a:gd name="T46" fmla="*/ 739626 w 896620"/>
              <a:gd name="T47" fmla="*/ 197057 h 224155"/>
              <a:gd name="T48" fmla="*/ 788240 w 896620"/>
              <a:gd name="T49" fmla="*/ 184903 h 224155"/>
              <a:gd name="T50" fmla="*/ 828971 w 896620"/>
              <a:gd name="T51" fmla="*/ 171009 h 224155"/>
              <a:gd name="T52" fmla="*/ 873265 w 896620"/>
              <a:gd name="T53" fmla="*/ 147411 h 224155"/>
              <a:gd name="T54" fmla="*/ 896111 w 896620"/>
              <a:gd name="T55" fmla="*/ 112013 h 224155"/>
              <a:gd name="T56" fmla="*/ 894626 w 896620"/>
              <a:gd name="T57" fmla="*/ 102829 h 224155"/>
              <a:gd name="T58" fmla="*/ 860894 w 896620"/>
              <a:gd name="T59" fmla="*/ 68421 h 224155"/>
              <a:gd name="T60" fmla="*/ 809649 w 896620"/>
              <a:gd name="T61" fmla="*/ 45868 h 224155"/>
              <a:gd name="T62" fmla="*/ 764861 w 896620"/>
              <a:gd name="T63" fmla="*/ 32815 h 224155"/>
              <a:gd name="T64" fmla="*/ 712651 w 896620"/>
              <a:gd name="T65" fmla="*/ 21617 h 224155"/>
              <a:gd name="T66" fmla="*/ 653942 w 896620"/>
              <a:gd name="T67" fmla="*/ 12506 h 224155"/>
              <a:gd name="T68" fmla="*/ 589657 w 896620"/>
              <a:gd name="T69" fmla="*/ 5712 h 224155"/>
              <a:gd name="T70" fmla="*/ 520721 w 896620"/>
              <a:gd name="T71" fmla="*/ 1466 h 224155"/>
              <a:gd name="T72" fmla="*/ 448055 w 896620"/>
              <a:gd name="T73" fmla="*/ 0 h 224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6620" h="224155">
                <a:moveTo>
                  <a:pt x="448055" y="0"/>
                </a:moveTo>
                <a:lnTo>
                  <a:pt x="375390" y="1466"/>
                </a:lnTo>
                <a:lnTo>
                  <a:pt x="306454" y="5712"/>
                </a:lnTo>
                <a:lnTo>
                  <a:pt x="242169" y="12506"/>
                </a:lnTo>
                <a:lnTo>
                  <a:pt x="183460" y="21617"/>
                </a:lnTo>
                <a:lnTo>
                  <a:pt x="131250" y="32815"/>
                </a:lnTo>
                <a:lnTo>
                  <a:pt x="86462" y="45868"/>
                </a:lnTo>
                <a:lnTo>
                  <a:pt x="50020" y="60545"/>
                </a:lnTo>
                <a:lnTo>
                  <a:pt x="13024" y="85102"/>
                </a:lnTo>
                <a:lnTo>
                  <a:pt x="0" y="112013"/>
                </a:lnTo>
                <a:lnTo>
                  <a:pt x="1485" y="121198"/>
                </a:lnTo>
                <a:lnTo>
                  <a:pt x="35217" y="155606"/>
                </a:lnTo>
                <a:lnTo>
                  <a:pt x="86462" y="178159"/>
                </a:lnTo>
                <a:lnTo>
                  <a:pt x="131250" y="191212"/>
                </a:lnTo>
                <a:lnTo>
                  <a:pt x="183460" y="202410"/>
                </a:lnTo>
                <a:lnTo>
                  <a:pt x="242169" y="211521"/>
                </a:lnTo>
                <a:lnTo>
                  <a:pt x="306454" y="218315"/>
                </a:lnTo>
                <a:lnTo>
                  <a:pt x="375390" y="222561"/>
                </a:lnTo>
                <a:lnTo>
                  <a:pt x="448055" y="224027"/>
                </a:lnTo>
                <a:lnTo>
                  <a:pt x="484797" y="223656"/>
                </a:lnTo>
                <a:lnTo>
                  <a:pt x="555713" y="220771"/>
                </a:lnTo>
                <a:lnTo>
                  <a:pt x="622439" y="215222"/>
                </a:lnTo>
                <a:lnTo>
                  <a:pt x="684051" y="207241"/>
                </a:lnTo>
                <a:lnTo>
                  <a:pt x="739626" y="197057"/>
                </a:lnTo>
                <a:lnTo>
                  <a:pt x="788240" y="184903"/>
                </a:lnTo>
                <a:lnTo>
                  <a:pt x="828971" y="171009"/>
                </a:lnTo>
                <a:lnTo>
                  <a:pt x="873265" y="147411"/>
                </a:lnTo>
                <a:lnTo>
                  <a:pt x="896111" y="112013"/>
                </a:lnTo>
                <a:lnTo>
                  <a:pt x="894626" y="102829"/>
                </a:lnTo>
                <a:lnTo>
                  <a:pt x="860894" y="68421"/>
                </a:lnTo>
                <a:lnTo>
                  <a:pt x="809649" y="45868"/>
                </a:lnTo>
                <a:lnTo>
                  <a:pt x="764861" y="32815"/>
                </a:lnTo>
                <a:lnTo>
                  <a:pt x="712651" y="21617"/>
                </a:lnTo>
                <a:lnTo>
                  <a:pt x="653942" y="12506"/>
                </a:lnTo>
                <a:lnTo>
                  <a:pt x="589657" y="5712"/>
                </a:lnTo>
                <a:lnTo>
                  <a:pt x="520721" y="1466"/>
                </a:lnTo>
                <a:lnTo>
                  <a:pt x="448055" y="0"/>
                </a:lnTo>
                <a:close/>
              </a:path>
            </a:pathLst>
          </a:custGeom>
          <a:solidFill>
            <a:srgbClr val="D2EC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3D1A7C1-8491-4E8C-9278-1F4A07539736}"/>
              </a:ext>
            </a:extLst>
          </p:cNvPr>
          <p:cNvSpPr txBox="1"/>
          <p:nvPr/>
        </p:nvSpPr>
        <p:spPr>
          <a:xfrm>
            <a:off x="9196388" y="2998788"/>
            <a:ext cx="404812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spc="-10" dirty="0">
                <a:solidFill>
                  <a:srgbClr val="00AFF0"/>
                </a:solidFill>
                <a:latin typeface="Segoe UI"/>
                <a:cs typeface="Segoe UI"/>
              </a:rPr>
              <a:t>DB</a:t>
            </a:r>
            <a:endParaRPr sz="2350">
              <a:latin typeface="Segoe UI"/>
              <a:cs typeface="Segoe UI"/>
            </a:endParaRPr>
          </a:p>
        </p:txBody>
      </p:sp>
      <p:sp>
        <p:nvSpPr>
          <p:cNvPr id="15370" name="object 10">
            <a:extLst>
              <a:ext uri="{FF2B5EF4-FFF2-40B4-BE49-F238E27FC236}">
                <a16:creationId xmlns:a16="http://schemas.microsoft.com/office/drawing/2014/main" id="{875E469C-E6A1-4828-9539-B500EFC3FFE3}"/>
              </a:ext>
            </a:extLst>
          </p:cNvPr>
          <p:cNvSpPr>
            <a:spLocks/>
          </p:cNvSpPr>
          <p:nvPr/>
        </p:nvSpPr>
        <p:spPr bwMode="auto">
          <a:xfrm>
            <a:off x="5864225" y="2781300"/>
            <a:ext cx="1639888" cy="896938"/>
          </a:xfrm>
          <a:custGeom>
            <a:avLst/>
            <a:gdLst>
              <a:gd name="T0" fmla="*/ 647271 w 1639570"/>
              <a:gd name="T1" fmla="*/ 832103 h 896620"/>
              <a:gd name="T2" fmla="*/ 688890 w 1639570"/>
              <a:gd name="T3" fmla="*/ 862583 h 896620"/>
              <a:gd name="T4" fmla="*/ 737784 w 1639570"/>
              <a:gd name="T5" fmla="*/ 880871 h 896620"/>
              <a:gd name="T6" fmla="*/ 865586 w 1639570"/>
              <a:gd name="T7" fmla="*/ 896111 h 896620"/>
              <a:gd name="T8" fmla="*/ 1036276 w 1639570"/>
              <a:gd name="T9" fmla="*/ 829055 h 896620"/>
              <a:gd name="T10" fmla="*/ 368216 w 1639570"/>
              <a:gd name="T11" fmla="*/ 82295 h 896620"/>
              <a:gd name="T12" fmla="*/ 199113 w 1639570"/>
              <a:gd name="T13" fmla="*/ 155447 h 896620"/>
              <a:gd name="T14" fmla="*/ 151236 w 1639570"/>
              <a:gd name="T15" fmla="*/ 234695 h 896620"/>
              <a:gd name="T16" fmla="*/ 149156 w 1639570"/>
              <a:gd name="T17" fmla="*/ 295655 h 896620"/>
              <a:gd name="T18" fmla="*/ 76973 w 1639570"/>
              <a:gd name="T19" fmla="*/ 316991 h 896620"/>
              <a:gd name="T20" fmla="*/ 16816 w 1639570"/>
              <a:gd name="T21" fmla="*/ 368807 h 896620"/>
              <a:gd name="T22" fmla="*/ 13909 w 1639570"/>
              <a:gd name="T23" fmla="*/ 472439 h 896620"/>
              <a:gd name="T24" fmla="*/ 79310 w 1639570"/>
              <a:gd name="T25" fmla="*/ 530351 h 896620"/>
              <a:gd name="T26" fmla="*/ 37587 w 1639570"/>
              <a:gd name="T27" fmla="*/ 618743 h 896620"/>
              <a:gd name="T28" fmla="*/ 52059 w 1639570"/>
              <a:gd name="T29" fmla="*/ 664463 h 896620"/>
              <a:gd name="T30" fmla="*/ 85627 w 1639570"/>
              <a:gd name="T31" fmla="*/ 697991 h 896620"/>
              <a:gd name="T32" fmla="*/ 133334 w 1639570"/>
              <a:gd name="T33" fmla="*/ 722375 h 896620"/>
              <a:gd name="T34" fmla="*/ 223436 w 1639570"/>
              <a:gd name="T35" fmla="*/ 737615 h 896620"/>
              <a:gd name="T36" fmla="*/ 284892 w 1639570"/>
              <a:gd name="T37" fmla="*/ 792479 h 896620"/>
              <a:gd name="T38" fmla="*/ 449524 w 1639570"/>
              <a:gd name="T39" fmla="*/ 844295 h 896620"/>
              <a:gd name="T40" fmla="*/ 629694 w 1639570"/>
              <a:gd name="T41" fmla="*/ 816863 h 896620"/>
              <a:gd name="T42" fmla="*/ 1078491 w 1639570"/>
              <a:gd name="T43" fmla="*/ 777239 h 896620"/>
              <a:gd name="T44" fmla="*/ 1341813 w 1639570"/>
              <a:gd name="T45" fmla="*/ 746759 h 896620"/>
              <a:gd name="T46" fmla="*/ 1388112 w 1639570"/>
              <a:gd name="T47" fmla="*/ 710183 h 896620"/>
              <a:gd name="T48" fmla="*/ 1419128 w 1639570"/>
              <a:gd name="T49" fmla="*/ 664463 h 896620"/>
              <a:gd name="T50" fmla="*/ 1443517 w 1639570"/>
              <a:gd name="T51" fmla="*/ 621791 h 896620"/>
              <a:gd name="T52" fmla="*/ 1516677 w 1639570"/>
              <a:gd name="T53" fmla="*/ 597407 h 896620"/>
              <a:gd name="T54" fmla="*/ 1569619 w 1639570"/>
              <a:gd name="T55" fmla="*/ 566927 h 896620"/>
              <a:gd name="T56" fmla="*/ 1638952 w 1639570"/>
              <a:gd name="T57" fmla="*/ 429767 h 896620"/>
              <a:gd name="T58" fmla="*/ 1624940 w 1639570"/>
              <a:gd name="T59" fmla="*/ 371855 h 896620"/>
              <a:gd name="T60" fmla="*/ 1585892 w 1639570"/>
              <a:gd name="T61" fmla="*/ 320039 h 896620"/>
              <a:gd name="T62" fmla="*/ 1598895 w 1639570"/>
              <a:gd name="T63" fmla="*/ 286511 h 896620"/>
              <a:gd name="T64" fmla="*/ 1588677 w 1639570"/>
              <a:gd name="T65" fmla="*/ 204215 h 896620"/>
              <a:gd name="T66" fmla="*/ 1557421 w 1639570"/>
              <a:gd name="T67" fmla="*/ 161543 h 896620"/>
              <a:gd name="T68" fmla="*/ 1510411 w 1639570"/>
              <a:gd name="T69" fmla="*/ 128015 h 896620"/>
              <a:gd name="T70" fmla="*/ 529721 w 1639570"/>
              <a:gd name="T71" fmla="*/ 106679 h 896620"/>
              <a:gd name="T72" fmla="*/ 470341 w 1639570"/>
              <a:gd name="T73" fmla="*/ 85343 h 896620"/>
              <a:gd name="T74" fmla="*/ 419800 w 1639570"/>
              <a:gd name="T75" fmla="*/ 79247 h 896620"/>
              <a:gd name="T76" fmla="*/ 1108902 w 1639570"/>
              <a:gd name="T77" fmla="*/ 771143 h 896620"/>
              <a:gd name="T78" fmla="*/ 1171510 w 1639570"/>
              <a:gd name="T79" fmla="*/ 786383 h 896620"/>
              <a:gd name="T80" fmla="*/ 1267126 w 1639570"/>
              <a:gd name="T81" fmla="*/ 777239 h 896620"/>
              <a:gd name="T82" fmla="*/ 744101 w 1639570"/>
              <a:gd name="T83" fmla="*/ 27431 h 896620"/>
              <a:gd name="T84" fmla="*/ 594739 w 1639570"/>
              <a:gd name="T85" fmla="*/ 51815 h 896620"/>
              <a:gd name="T86" fmla="*/ 548061 w 1639570"/>
              <a:gd name="T87" fmla="*/ 85343 h 896620"/>
              <a:gd name="T88" fmla="*/ 1449826 w 1639570"/>
              <a:gd name="T89" fmla="*/ 103631 h 896620"/>
              <a:gd name="T90" fmla="*/ 1428806 w 1639570"/>
              <a:gd name="T91" fmla="*/ 67055 h 896620"/>
              <a:gd name="T92" fmla="*/ 817353 w 1639570"/>
              <a:gd name="T93" fmla="*/ 48767 h 896620"/>
              <a:gd name="T94" fmla="*/ 744101 w 1639570"/>
              <a:gd name="T95" fmla="*/ 27431 h 896620"/>
              <a:gd name="T96" fmla="*/ 924813 w 1639570"/>
              <a:gd name="T97" fmla="*/ 15239 h 896620"/>
              <a:gd name="T98" fmla="*/ 857046 w 1639570"/>
              <a:gd name="T99" fmla="*/ 57911 h 896620"/>
              <a:gd name="T100" fmla="*/ 1413546 w 1639570"/>
              <a:gd name="T101" fmla="*/ 51815 h 896620"/>
              <a:gd name="T102" fmla="*/ 1078954 w 1639570"/>
              <a:gd name="T103" fmla="*/ 15239 h 896620"/>
              <a:gd name="T104" fmla="*/ 1299319 w 1639570"/>
              <a:gd name="T105" fmla="*/ 3047 h 896620"/>
              <a:gd name="T106" fmla="*/ 1130587 w 1639570"/>
              <a:gd name="T107" fmla="*/ 48767 h 896620"/>
              <a:gd name="T108" fmla="*/ 1327119 w 1639570"/>
              <a:gd name="T109" fmla="*/ 6095 h 896620"/>
              <a:gd name="T110" fmla="*/ 999496 w 1639570"/>
              <a:gd name="T111" fmla="*/ 0 h 896620"/>
              <a:gd name="T112" fmla="*/ 1271045 w 1639570"/>
              <a:gd name="T113" fmla="*/ 0 h 896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39570" h="896620">
                <a:moveTo>
                  <a:pt x="1048668" y="816863"/>
                </a:moveTo>
                <a:lnTo>
                  <a:pt x="629694" y="816863"/>
                </a:lnTo>
                <a:lnTo>
                  <a:pt x="638192" y="826007"/>
                </a:lnTo>
                <a:lnTo>
                  <a:pt x="647271" y="832103"/>
                </a:lnTo>
                <a:lnTo>
                  <a:pt x="656906" y="841247"/>
                </a:lnTo>
                <a:lnTo>
                  <a:pt x="667070" y="847343"/>
                </a:lnTo>
                <a:lnTo>
                  <a:pt x="677740" y="856487"/>
                </a:lnTo>
                <a:lnTo>
                  <a:pt x="688890" y="862583"/>
                </a:lnTo>
                <a:lnTo>
                  <a:pt x="700495" y="868679"/>
                </a:lnTo>
                <a:lnTo>
                  <a:pt x="712529" y="871727"/>
                </a:lnTo>
                <a:lnTo>
                  <a:pt x="724967" y="877823"/>
                </a:lnTo>
                <a:lnTo>
                  <a:pt x="737784" y="880871"/>
                </a:lnTo>
                <a:lnTo>
                  <a:pt x="750956" y="886967"/>
                </a:lnTo>
                <a:lnTo>
                  <a:pt x="764456" y="890015"/>
                </a:lnTo>
                <a:lnTo>
                  <a:pt x="805124" y="896111"/>
                </a:lnTo>
                <a:lnTo>
                  <a:pt x="865586" y="896111"/>
                </a:lnTo>
                <a:lnTo>
                  <a:pt x="923467" y="886967"/>
                </a:lnTo>
                <a:lnTo>
                  <a:pt x="976593" y="868679"/>
                </a:lnTo>
                <a:lnTo>
                  <a:pt x="1022791" y="841247"/>
                </a:lnTo>
                <a:lnTo>
                  <a:pt x="1036276" y="829055"/>
                </a:lnTo>
                <a:lnTo>
                  <a:pt x="1048668" y="816863"/>
                </a:lnTo>
                <a:close/>
              </a:path>
              <a:path w="1639570" h="896620">
                <a:moveTo>
                  <a:pt x="419800" y="79247"/>
                </a:moveTo>
                <a:lnTo>
                  <a:pt x="381126" y="79247"/>
                </a:lnTo>
                <a:lnTo>
                  <a:pt x="368216" y="82295"/>
                </a:lnTo>
                <a:lnTo>
                  <a:pt x="327567" y="88391"/>
                </a:lnTo>
                <a:lnTo>
                  <a:pt x="289882" y="100583"/>
                </a:lnTo>
                <a:lnTo>
                  <a:pt x="239896" y="124967"/>
                </a:lnTo>
                <a:lnTo>
                  <a:pt x="199113" y="155447"/>
                </a:lnTo>
                <a:lnTo>
                  <a:pt x="169053" y="192023"/>
                </a:lnTo>
                <a:lnTo>
                  <a:pt x="161678" y="207263"/>
                </a:lnTo>
                <a:lnTo>
                  <a:pt x="155721" y="219455"/>
                </a:lnTo>
                <a:lnTo>
                  <a:pt x="151236" y="234695"/>
                </a:lnTo>
                <a:lnTo>
                  <a:pt x="148281" y="249935"/>
                </a:lnTo>
                <a:lnTo>
                  <a:pt x="146912" y="265175"/>
                </a:lnTo>
                <a:lnTo>
                  <a:pt x="147185" y="280415"/>
                </a:lnTo>
                <a:lnTo>
                  <a:pt x="149156" y="295655"/>
                </a:lnTo>
                <a:lnTo>
                  <a:pt x="139280" y="298703"/>
                </a:lnTo>
                <a:lnTo>
                  <a:pt x="100822" y="307847"/>
                </a:lnTo>
                <a:lnTo>
                  <a:pt x="88697" y="313943"/>
                </a:lnTo>
                <a:lnTo>
                  <a:pt x="76973" y="316991"/>
                </a:lnTo>
                <a:lnTo>
                  <a:pt x="65680" y="323087"/>
                </a:lnTo>
                <a:lnTo>
                  <a:pt x="54852" y="332231"/>
                </a:lnTo>
                <a:lnTo>
                  <a:pt x="44519" y="338327"/>
                </a:lnTo>
                <a:lnTo>
                  <a:pt x="16816" y="368807"/>
                </a:lnTo>
                <a:lnTo>
                  <a:pt x="809" y="408431"/>
                </a:lnTo>
                <a:lnTo>
                  <a:pt x="0" y="420623"/>
                </a:lnTo>
                <a:lnTo>
                  <a:pt x="419" y="429767"/>
                </a:lnTo>
                <a:lnTo>
                  <a:pt x="13909" y="472439"/>
                </a:lnTo>
                <a:lnTo>
                  <a:pt x="45151" y="509015"/>
                </a:lnTo>
                <a:lnTo>
                  <a:pt x="55555" y="515111"/>
                </a:lnTo>
                <a:lnTo>
                  <a:pt x="66950" y="524255"/>
                </a:lnTo>
                <a:lnTo>
                  <a:pt x="79310" y="530351"/>
                </a:lnTo>
                <a:lnTo>
                  <a:pt x="69367" y="539495"/>
                </a:lnTo>
                <a:lnTo>
                  <a:pt x="60699" y="548639"/>
                </a:lnTo>
                <a:lnTo>
                  <a:pt x="39533" y="594359"/>
                </a:lnTo>
                <a:lnTo>
                  <a:pt x="37587" y="618743"/>
                </a:lnTo>
                <a:lnTo>
                  <a:pt x="38907" y="630935"/>
                </a:lnTo>
                <a:lnTo>
                  <a:pt x="42003" y="643127"/>
                </a:lnTo>
                <a:lnTo>
                  <a:pt x="46411" y="652271"/>
                </a:lnTo>
                <a:lnTo>
                  <a:pt x="52059" y="664463"/>
                </a:lnTo>
                <a:lnTo>
                  <a:pt x="58875" y="673607"/>
                </a:lnTo>
                <a:lnTo>
                  <a:pt x="66790" y="682751"/>
                </a:lnTo>
                <a:lnTo>
                  <a:pt x="75731" y="691895"/>
                </a:lnTo>
                <a:lnTo>
                  <a:pt x="85627" y="697991"/>
                </a:lnTo>
                <a:lnTo>
                  <a:pt x="96406" y="707135"/>
                </a:lnTo>
                <a:lnTo>
                  <a:pt x="107998" y="713231"/>
                </a:lnTo>
                <a:lnTo>
                  <a:pt x="120331" y="719327"/>
                </a:lnTo>
                <a:lnTo>
                  <a:pt x="133334" y="722375"/>
                </a:lnTo>
                <a:lnTo>
                  <a:pt x="146935" y="728471"/>
                </a:lnTo>
                <a:lnTo>
                  <a:pt x="175648" y="734567"/>
                </a:lnTo>
                <a:lnTo>
                  <a:pt x="222430" y="734567"/>
                </a:lnTo>
                <a:lnTo>
                  <a:pt x="223436" y="737615"/>
                </a:lnTo>
                <a:lnTo>
                  <a:pt x="224472" y="737615"/>
                </a:lnTo>
                <a:lnTo>
                  <a:pt x="237656" y="752855"/>
                </a:lnTo>
                <a:lnTo>
                  <a:pt x="252188" y="768095"/>
                </a:lnTo>
                <a:lnTo>
                  <a:pt x="284892" y="792479"/>
                </a:lnTo>
                <a:lnTo>
                  <a:pt x="321782" y="810767"/>
                </a:lnTo>
                <a:lnTo>
                  <a:pt x="362052" y="826007"/>
                </a:lnTo>
                <a:lnTo>
                  <a:pt x="404901" y="838199"/>
                </a:lnTo>
                <a:lnTo>
                  <a:pt x="449524" y="844295"/>
                </a:lnTo>
                <a:lnTo>
                  <a:pt x="518029" y="844295"/>
                </a:lnTo>
                <a:lnTo>
                  <a:pt x="563573" y="838199"/>
                </a:lnTo>
                <a:lnTo>
                  <a:pt x="608080" y="826007"/>
                </a:lnTo>
                <a:lnTo>
                  <a:pt x="629694" y="816863"/>
                </a:lnTo>
                <a:lnTo>
                  <a:pt x="1048668" y="816863"/>
                </a:lnTo>
                <a:lnTo>
                  <a:pt x="1059889" y="804671"/>
                </a:lnTo>
                <a:lnTo>
                  <a:pt x="1069856" y="792479"/>
                </a:lnTo>
                <a:lnTo>
                  <a:pt x="1078491" y="777239"/>
                </a:lnTo>
                <a:lnTo>
                  <a:pt x="1085712" y="761999"/>
                </a:lnTo>
                <a:lnTo>
                  <a:pt x="1313892" y="761999"/>
                </a:lnTo>
                <a:lnTo>
                  <a:pt x="1328210" y="755903"/>
                </a:lnTo>
                <a:lnTo>
                  <a:pt x="1341813" y="746759"/>
                </a:lnTo>
                <a:lnTo>
                  <a:pt x="1354653" y="740663"/>
                </a:lnTo>
                <a:lnTo>
                  <a:pt x="1366681" y="731519"/>
                </a:lnTo>
                <a:lnTo>
                  <a:pt x="1377850" y="719327"/>
                </a:lnTo>
                <a:lnTo>
                  <a:pt x="1388112" y="710183"/>
                </a:lnTo>
                <a:lnTo>
                  <a:pt x="1397419" y="697991"/>
                </a:lnTo>
                <a:lnTo>
                  <a:pt x="1405722" y="688847"/>
                </a:lnTo>
                <a:lnTo>
                  <a:pt x="1412975" y="676655"/>
                </a:lnTo>
                <a:lnTo>
                  <a:pt x="1419128" y="664463"/>
                </a:lnTo>
                <a:lnTo>
                  <a:pt x="1424134" y="649223"/>
                </a:lnTo>
                <a:lnTo>
                  <a:pt x="1427945" y="637031"/>
                </a:lnTo>
                <a:lnTo>
                  <a:pt x="1430514" y="621791"/>
                </a:lnTo>
                <a:lnTo>
                  <a:pt x="1443517" y="621791"/>
                </a:lnTo>
                <a:lnTo>
                  <a:pt x="1481280" y="612647"/>
                </a:lnTo>
                <a:lnTo>
                  <a:pt x="1493373" y="606551"/>
                </a:lnTo>
                <a:lnTo>
                  <a:pt x="1505180" y="603503"/>
                </a:lnTo>
                <a:lnTo>
                  <a:pt x="1516677" y="597407"/>
                </a:lnTo>
                <a:lnTo>
                  <a:pt x="1527841" y="594359"/>
                </a:lnTo>
                <a:lnTo>
                  <a:pt x="1538648" y="588263"/>
                </a:lnTo>
                <a:lnTo>
                  <a:pt x="1554823" y="576071"/>
                </a:lnTo>
                <a:lnTo>
                  <a:pt x="1569619" y="566927"/>
                </a:lnTo>
                <a:lnTo>
                  <a:pt x="1583021" y="554735"/>
                </a:lnTo>
                <a:lnTo>
                  <a:pt x="1614751" y="518159"/>
                </a:lnTo>
                <a:lnTo>
                  <a:pt x="1633506" y="475487"/>
                </a:lnTo>
                <a:lnTo>
                  <a:pt x="1638952" y="429767"/>
                </a:lnTo>
                <a:lnTo>
                  <a:pt x="1637753" y="417575"/>
                </a:lnTo>
                <a:lnTo>
                  <a:pt x="1635026" y="402335"/>
                </a:lnTo>
                <a:lnTo>
                  <a:pt x="1630759" y="387095"/>
                </a:lnTo>
                <a:lnTo>
                  <a:pt x="1624940" y="371855"/>
                </a:lnTo>
                <a:lnTo>
                  <a:pt x="1617556" y="359663"/>
                </a:lnTo>
                <a:lnTo>
                  <a:pt x="1608595" y="344423"/>
                </a:lnTo>
                <a:lnTo>
                  <a:pt x="1598044" y="332231"/>
                </a:lnTo>
                <a:lnTo>
                  <a:pt x="1585892" y="320039"/>
                </a:lnTo>
                <a:lnTo>
                  <a:pt x="1589580" y="313943"/>
                </a:lnTo>
                <a:lnTo>
                  <a:pt x="1592628" y="304799"/>
                </a:lnTo>
                <a:lnTo>
                  <a:pt x="1595188" y="298703"/>
                </a:lnTo>
                <a:lnTo>
                  <a:pt x="1598895" y="286511"/>
                </a:lnTo>
                <a:lnTo>
                  <a:pt x="1601242" y="274319"/>
                </a:lnTo>
                <a:lnTo>
                  <a:pt x="1602263" y="262127"/>
                </a:lnTo>
                <a:lnTo>
                  <a:pt x="1601993" y="249935"/>
                </a:lnTo>
                <a:lnTo>
                  <a:pt x="1588677" y="204215"/>
                </a:lnTo>
                <a:lnTo>
                  <a:pt x="1582459" y="195071"/>
                </a:lnTo>
                <a:lnTo>
                  <a:pt x="1575155" y="182879"/>
                </a:lnTo>
                <a:lnTo>
                  <a:pt x="1566798" y="173735"/>
                </a:lnTo>
                <a:lnTo>
                  <a:pt x="1557421" y="161543"/>
                </a:lnTo>
                <a:lnTo>
                  <a:pt x="1547061" y="152399"/>
                </a:lnTo>
                <a:lnTo>
                  <a:pt x="1535749" y="143255"/>
                </a:lnTo>
                <a:lnTo>
                  <a:pt x="1523521" y="137159"/>
                </a:lnTo>
                <a:lnTo>
                  <a:pt x="1510411" y="128015"/>
                </a:lnTo>
                <a:lnTo>
                  <a:pt x="1496452" y="121919"/>
                </a:lnTo>
                <a:lnTo>
                  <a:pt x="1481679" y="112775"/>
                </a:lnTo>
                <a:lnTo>
                  <a:pt x="1466126" y="106679"/>
                </a:lnTo>
                <a:lnTo>
                  <a:pt x="529721" y="106679"/>
                </a:lnTo>
                <a:lnTo>
                  <a:pt x="518310" y="100583"/>
                </a:lnTo>
                <a:lnTo>
                  <a:pt x="506643" y="97535"/>
                </a:lnTo>
                <a:lnTo>
                  <a:pt x="494743" y="91439"/>
                </a:lnTo>
                <a:lnTo>
                  <a:pt x="470341" y="85343"/>
                </a:lnTo>
                <a:lnTo>
                  <a:pt x="457888" y="85343"/>
                </a:lnTo>
                <a:lnTo>
                  <a:pt x="445297" y="82295"/>
                </a:lnTo>
                <a:lnTo>
                  <a:pt x="432593" y="82295"/>
                </a:lnTo>
                <a:lnTo>
                  <a:pt x="419800" y="79247"/>
                </a:lnTo>
                <a:close/>
              </a:path>
              <a:path w="1639570" h="896620">
                <a:moveTo>
                  <a:pt x="1313892" y="761999"/>
                </a:moveTo>
                <a:lnTo>
                  <a:pt x="1085712" y="761999"/>
                </a:lnTo>
                <a:lnTo>
                  <a:pt x="1097140" y="768095"/>
                </a:lnTo>
                <a:lnTo>
                  <a:pt x="1108902" y="771143"/>
                </a:lnTo>
                <a:lnTo>
                  <a:pt x="1120965" y="777239"/>
                </a:lnTo>
                <a:lnTo>
                  <a:pt x="1133292" y="780287"/>
                </a:lnTo>
                <a:lnTo>
                  <a:pt x="1145849" y="780287"/>
                </a:lnTo>
                <a:lnTo>
                  <a:pt x="1171510" y="786383"/>
                </a:lnTo>
                <a:lnTo>
                  <a:pt x="1215650" y="786383"/>
                </a:lnTo>
                <a:lnTo>
                  <a:pt x="1233252" y="783335"/>
                </a:lnTo>
                <a:lnTo>
                  <a:pt x="1250427" y="783335"/>
                </a:lnTo>
                <a:lnTo>
                  <a:pt x="1267126" y="777239"/>
                </a:lnTo>
                <a:lnTo>
                  <a:pt x="1283302" y="774191"/>
                </a:lnTo>
                <a:lnTo>
                  <a:pt x="1298907" y="768095"/>
                </a:lnTo>
                <a:lnTo>
                  <a:pt x="1313892" y="761999"/>
                </a:lnTo>
                <a:close/>
              </a:path>
              <a:path w="1639570" h="896620">
                <a:moveTo>
                  <a:pt x="744101" y="27431"/>
                </a:moveTo>
                <a:lnTo>
                  <a:pt x="681507" y="27431"/>
                </a:lnTo>
                <a:lnTo>
                  <a:pt x="621979" y="39623"/>
                </a:lnTo>
                <a:lnTo>
                  <a:pt x="608091" y="45719"/>
                </a:lnTo>
                <a:lnTo>
                  <a:pt x="594739" y="51815"/>
                </a:lnTo>
                <a:lnTo>
                  <a:pt x="581992" y="60959"/>
                </a:lnTo>
                <a:lnTo>
                  <a:pt x="569917" y="67055"/>
                </a:lnTo>
                <a:lnTo>
                  <a:pt x="558584" y="76199"/>
                </a:lnTo>
                <a:lnTo>
                  <a:pt x="548061" y="85343"/>
                </a:lnTo>
                <a:lnTo>
                  <a:pt x="538417" y="94487"/>
                </a:lnTo>
                <a:lnTo>
                  <a:pt x="529721" y="106679"/>
                </a:lnTo>
                <a:lnTo>
                  <a:pt x="1466126" y="106679"/>
                </a:lnTo>
                <a:lnTo>
                  <a:pt x="1449826" y="103631"/>
                </a:lnTo>
                <a:lnTo>
                  <a:pt x="1445009" y="91439"/>
                </a:lnTo>
                <a:lnTo>
                  <a:pt x="1438930" y="79247"/>
                </a:lnTo>
                <a:lnTo>
                  <a:pt x="1431631" y="70103"/>
                </a:lnTo>
                <a:lnTo>
                  <a:pt x="1428806" y="67055"/>
                </a:lnTo>
                <a:lnTo>
                  <a:pt x="850133" y="67055"/>
                </a:lnTo>
                <a:lnTo>
                  <a:pt x="839793" y="60959"/>
                </a:lnTo>
                <a:lnTo>
                  <a:pt x="828849" y="54863"/>
                </a:lnTo>
                <a:lnTo>
                  <a:pt x="817353" y="48767"/>
                </a:lnTo>
                <a:lnTo>
                  <a:pt x="805360" y="42671"/>
                </a:lnTo>
                <a:lnTo>
                  <a:pt x="790411" y="39623"/>
                </a:lnTo>
                <a:lnTo>
                  <a:pt x="775172" y="33527"/>
                </a:lnTo>
                <a:lnTo>
                  <a:pt x="744101" y="27431"/>
                </a:lnTo>
                <a:close/>
              </a:path>
              <a:path w="1639570" h="896620">
                <a:moveTo>
                  <a:pt x="1038472" y="3047"/>
                </a:moveTo>
                <a:lnTo>
                  <a:pt x="961096" y="3047"/>
                </a:lnTo>
                <a:lnTo>
                  <a:pt x="936577" y="9143"/>
                </a:lnTo>
                <a:lnTo>
                  <a:pt x="924813" y="15239"/>
                </a:lnTo>
                <a:lnTo>
                  <a:pt x="913456" y="18287"/>
                </a:lnTo>
                <a:lnTo>
                  <a:pt x="873234" y="42671"/>
                </a:lnTo>
                <a:lnTo>
                  <a:pt x="864765" y="51815"/>
                </a:lnTo>
                <a:lnTo>
                  <a:pt x="857046" y="57911"/>
                </a:lnTo>
                <a:lnTo>
                  <a:pt x="850133" y="67055"/>
                </a:lnTo>
                <a:lnTo>
                  <a:pt x="1428806" y="67055"/>
                </a:lnTo>
                <a:lnTo>
                  <a:pt x="1423155" y="60959"/>
                </a:lnTo>
                <a:lnTo>
                  <a:pt x="1413546" y="51815"/>
                </a:lnTo>
                <a:lnTo>
                  <a:pt x="1409978" y="48767"/>
                </a:lnTo>
                <a:lnTo>
                  <a:pt x="1130587" y="48767"/>
                </a:lnTo>
                <a:lnTo>
                  <a:pt x="1122592" y="42671"/>
                </a:lnTo>
                <a:lnTo>
                  <a:pt x="1078954" y="15239"/>
                </a:lnTo>
                <a:lnTo>
                  <a:pt x="1064015" y="12191"/>
                </a:lnTo>
                <a:lnTo>
                  <a:pt x="1051326" y="6095"/>
                </a:lnTo>
                <a:lnTo>
                  <a:pt x="1038472" y="3047"/>
                </a:lnTo>
                <a:close/>
              </a:path>
              <a:path w="1639570" h="896620">
                <a:moveTo>
                  <a:pt x="1299319" y="3047"/>
                </a:moveTo>
                <a:lnTo>
                  <a:pt x="1242824" y="3047"/>
                </a:lnTo>
                <a:lnTo>
                  <a:pt x="1188644" y="15239"/>
                </a:lnTo>
                <a:lnTo>
                  <a:pt x="1152060" y="33527"/>
                </a:lnTo>
                <a:lnTo>
                  <a:pt x="1130587" y="48767"/>
                </a:lnTo>
                <a:lnTo>
                  <a:pt x="1409978" y="48767"/>
                </a:lnTo>
                <a:lnTo>
                  <a:pt x="1366780" y="21335"/>
                </a:lnTo>
                <a:lnTo>
                  <a:pt x="1340677" y="12191"/>
                </a:lnTo>
                <a:lnTo>
                  <a:pt x="1327119" y="6095"/>
                </a:lnTo>
                <a:lnTo>
                  <a:pt x="1313311" y="6095"/>
                </a:lnTo>
                <a:lnTo>
                  <a:pt x="1299319" y="3047"/>
                </a:lnTo>
                <a:close/>
              </a:path>
              <a:path w="1639570" h="896620">
                <a:moveTo>
                  <a:pt x="1012500" y="0"/>
                </a:moveTo>
                <a:lnTo>
                  <a:pt x="999496" y="0"/>
                </a:lnTo>
                <a:lnTo>
                  <a:pt x="986556" y="3047"/>
                </a:lnTo>
                <a:lnTo>
                  <a:pt x="1025511" y="3047"/>
                </a:lnTo>
                <a:lnTo>
                  <a:pt x="1012500" y="0"/>
                </a:lnTo>
                <a:close/>
              </a:path>
              <a:path w="1639570" h="896620">
                <a:moveTo>
                  <a:pt x="1271045" y="0"/>
                </a:moveTo>
                <a:lnTo>
                  <a:pt x="1256895" y="3047"/>
                </a:lnTo>
                <a:lnTo>
                  <a:pt x="1285208" y="3047"/>
                </a:lnTo>
                <a:lnTo>
                  <a:pt x="1271045" y="0"/>
                </a:lnTo>
                <a:close/>
              </a:path>
            </a:pathLst>
          </a:custGeom>
          <a:solidFill>
            <a:srgbClr val="92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3E321C7-FBF9-42EF-A42B-FEDEC2F34E5E}"/>
              </a:ext>
            </a:extLst>
          </p:cNvPr>
          <p:cNvSpPr txBox="1"/>
          <p:nvPr/>
        </p:nvSpPr>
        <p:spPr>
          <a:xfrm>
            <a:off x="6278563" y="3057525"/>
            <a:ext cx="696912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dirty="0">
                <a:solidFill>
                  <a:srgbClr val="00AFF0"/>
                </a:solidFill>
                <a:latin typeface="Segoe UI"/>
                <a:cs typeface="Segoe UI"/>
              </a:rPr>
              <a:t>ORM</a:t>
            </a:r>
            <a:endParaRPr sz="2350">
              <a:latin typeface="Segoe UI"/>
              <a:cs typeface="Segoe UI"/>
            </a:endParaRPr>
          </a:p>
        </p:txBody>
      </p:sp>
      <p:sp>
        <p:nvSpPr>
          <p:cNvPr id="15372" name="object 12">
            <a:extLst>
              <a:ext uri="{FF2B5EF4-FFF2-40B4-BE49-F238E27FC236}">
                <a16:creationId xmlns:a16="http://schemas.microsoft.com/office/drawing/2014/main" id="{D5141614-E784-4B12-B4B1-5909ED895CB2}"/>
              </a:ext>
            </a:extLst>
          </p:cNvPr>
          <p:cNvSpPr>
            <a:spLocks/>
          </p:cNvSpPr>
          <p:nvPr/>
        </p:nvSpPr>
        <p:spPr bwMode="auto">
          <a:xfrm>
            <a:off x="2692400" y="2676525"/>
            <a:ext cx="1727200" cy="1169988"/>
          </a:xfrm>
          <a:custGeom>
            <a:avLst/>
            <a:gdLst>
              <a:gd name="T0" fmla="*/ 1486540 w 1727200"/>
              <a:gd name="T1" fmla="*/ 199400 h 1169670"/>
              <a:gd name="T2" fmla="*/ 0 w 1727200"/>
              <a:gd name="T3" fmla="*/ 199400 h 1169670"/>
              <a:gd name="T4" fmla="*/ 0 w 1727200"/>
              <a:gd name="T5" fmla="*/ 1127638 h 1169670"/>
              <a:gd name="T6" fmla="*/ 106112 w 1727200"/>
              <a:gd name="T7" fmla="*/ 1146820 h 1169670"/>
              <a:gd name="T8" fmla="*/ 202190 w 1727200"/>
              <a:gd name="T9" fmla="*/ 1159824 h 1169670"/>
              <a:gd name="T10" fmla="*/ 289347 w 1727200"/>
              <a:gd name="T11" fmla="*/ 1167212 h 1169670"/>
              <a:gd name="T12" fmla="*/ 368698 w 1727200"/>
              <a:gd name="T13" fmla="*/ 1169545 h 1169670"/>
              <a:gd name="T14" fmla="*/ 441359 w 1727200"/>
              <a:gd name="T15" fmla="*/ 1167385 h 1169670"/>
              <a:gd name="T16" fmla="*/ 508444 w 1727200"/>
              <a:gd name="T17" fmla="*/ 1161294 h 1169670"/>
              <a:gd name="T18" fmla="*/ 571069 w 1727200"/>
              <a:gd name="T19" fmla="*/ 1151833 h 1169670"/>
              <a:gd name="T20" fmla="*/ 630347 w 1727200"/>
              <a:gd name="T21" fmla="*/ 1139564 h 1169670"/>
              <a:gd name="T22" fmla="*/ 687395 w 1727200"/>
              <a:gd name="T23" fmla="*/ 1125049 h 1169670"/>
              <a:gd name="T24" fmla="*/ 743327 w 1727200"/>
              <a:gd name="T25" fmla="*/ 1108849 h 1169670"/>
              <a:gd name="T26" fmla="*/ 915574 w 1727200"/>
              <a:gd name="T27" fmla="*/ 1055759 h 1169670"/>
              <a:gd name="T28" fmla="*/ 978191 w 1727200"/>
              <a:gd name="T29" fmla="*/ 1038437 h 1169670"/>
              <a:gd name="T30" fmla="*/ 1045266 w 1727200"/>
              <a:gd name="T31" fmla="*/ 1022240 h 1169670"/>
              <a:gd name="T32" fmla="*/ 1117914 w 1727200"/>
              <a:gd name="T33" fmla="*/ 1007727 h 1169670"/>
              <a:gd name="T34" fmla="*/ 1197251 w 1727200"/>
              <a:gd name="T35" fmla="*/ 995462 h 1169670"/>
              <a:gd name="T36" fmla="*/ 1284391 w 1727200"/>
              <a:gd name="T37" fmla="*/ 986006 h 1169670"/>
              <a:gd name="T38" fmla="*/ 1380449 w 1727200"/>
              <a:gd name="T39" fmla="*/ 979921 h 1169670"/>
              <a:gd name="T40" fmla="*/ 1486540 w 1727200"/>
              <a:gd name="T41" fmla="*/ 977767 h 1169670"/>
              <a:gd name="T42" fmla="*/ 1486540 w 1727200"/>
              <a:gd name="T43" fmla="*/ 199400 h 1169670"/>
              <a:gd name="T44" fmla="*/ 1598797 w 1727200"/>
              <a:gd name="T45" fmla="*/ 98419 h 1169670"/>
              <a:gd name="T46" fmla="*/ 122432 w 1727200"/>
              <a:gd name="T47" fmla="*/ 98419 h 1169670"/>
              <a:gd name="T48" fmla="*/ 122432 w 1727200"/>
              <a:gd name="T49" fmla="*/ 199400 h 1169670"/>
              <a:gd name="T50" fmla="*/ 1486540 w 1727200"/>
              <a:gd name="T51" fmla="*/ 199400 h 1169670"/>
              <a:gd name="T52" fmla="*/ 1488042 w 1727200"/>
              <a:gd name="T53" fmla="*/ 887070 h 1169670"/>
              <a:gd name="T54" fmla="*/ 1527877 w 1727200"/>
              <a:gd name="T55" fmla="*/ 884092 h 1169670"/>
              <a:gd name="T56" fmla="*/ 1579855 w 1727200"/>
              <a:gd name="T57" fmla="*/ 881949 h 1169670"/>
              <a:gd name="T58" fmla="*/ 1598797 w 1727200"/>
              <a:gd name="T59" fmla="*/ 881755 h 1169670"/>
              <a:gd name="T60" fmla="*/ 1598797 w 1727200"/>
              <a:gd name="T61" fmla="*/ 98419 h 1169670"/>
              <a:gd name="T62" fmla="*/ 1726691 w 1727200"/>
              <a:gd name="T63" fmla="*/ 0 h 1169670"/>
              <a:gd name="T64" fmla="*/ 237612 w 1727200"/>
              <a:gd name="T65" fmla="*/ 0 h 1169670"/>
              <a:gd name="T66" fmla="*/ 237612 w 1727200"/>
              <a:gd name="T67" fmla="*/ 98419 h 1169670"/>
              <a:gd name="T68" fmla="*/ 1598797 w 1727200"/>
              <a:gd name="T69" fmla="*/ 98419 h 1169670"/>
              <a:gd name="T70" fmla="*/ 1598808 w 1727200"/>
              <a:gd name="T71" fmla="*/ 784981 h 1169670"/>
              <a:gd name="T72" fmla="*/ 1639281 w 1727200"/>
              <a:gd name="T73" fmla="*/ 782932 h 1169670"/>
              <a:gd name="T74" fmla="*/ 1671231 w 1727200"/>
              <a:gd name="T75" fmla="*/ 781792 h 1169670"/>
              <a:gd name="T76" fmla="*/ 1707699 w 1727200"/>
              <a:gd name="T77" fmla="*/ 781039 h 1169670"/>
              <a:gd name="T78" fmla="*/ 1726691 w 1727200"/>
              <a:gd name="T79" fmla="*/ 780928 h 1169670"/>
              <a:gd name="T80" fmla="*/ 1726691 w 1727200"/>
              <a:gd name="T81" fmla="*/ 0 h 1169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27200" h="1169670">
                <a:moveTo>
                  <a:pt x="1486540" y="199400"/>
                </a:moveTo>
                <a:lnTo>
                  <a:pt x="0" y="199400"/>
                </a:lnTo>
                <a:lnTo>
                  <a:pt x="0" y="1127638"/>
                </a:lnTo>
                <a:lnTo>
                  <a:pt x="106112" y="1146820"/>
                </a:lnTo>
                <a:lnTo>
                  <a:pt x="202190" y="1159824"/>
                </a:lnTo>
                <a:lnTo>
                  <a:pt x="289347" y="1167212"/>
                </a:lnTo>
                <a:lnTo>
                  <a:pt x="368698" y="1169545"/>
                </a:lnTo>
                <a:lnTo>
                  <a:pt x="441359" y="1167385"/>
                </a:lnTo>
                <a:lnTo>
                  <a:pt x="508444" y="1161294"/>
                </a:lnTo>
                <a:lnTo>
                  <a:pt x="571069" y="1151833"/>
                </a:lnTo>
                <a:lnTo>
                  <a:pt x="630347" y="1139564"/>
                </a:lnTo>
                <a:lnTo>
                  <a:pt x="687395" y="1125049"/>
                </a:lnTo>
                <a:lnTo>
                  <a:pt x="743327" y="1108849"/>
                </a:lnTo>
                <a:lnTo>
                  <a:pt x="915574" y="1055759"/>
                </a:lnTo>
                <a:lnTo>
                  <a:pt x="978191" y="1038437"/>
                </a:lnTo>
                <a:lnTo>
                  <a:pt x="1045266" y="1022240"/>
                </a:lnTo>
                <a:lnTo>
                  <a:pt x="1117914" y="1007727"/>
                </a:lnTo>
                <a:lnTo>
                  <a:pt x="1197251" y="995462"/>
                </a:lnTo>
                <a:lnTo>
                  <a:pt x="1284391" y="986006"/>
                </a:lnTo>
                <a:lnTo>
                  <a:pt x="1380449" y="979921"/>
                </a:lnTo>
                <a:lnTo>
                  <a:pt x="1486540" y="977767"/>
                </a:lnTo>
                <a:lnTo>
                  <a:pt x="1486540" y="199400"/>
                </a:lnTo>
                <a:close/>
              </a:path>
              <a:path w="1727200" h="1169670">
                <a:moveTo>
                  <a:pt x="1598797" y="98419"/>
                </a:moveTo>
                <a:lnTo>
                  <a:pt x="122432" y="98419"/>
                </a:lnTo>
                <a:lnTo>
                  <a:pt x="122432" y="199400"/>
                </a:lnTo>
                <a:lnTo>
                  <a:pt x="1486540" y="199400"/>
                </a:lnTo>
                <a:lnTo>
                  <a:pt x="1488042" y="887070"/>
                </a:lnTo>
                <a:lnTo>
                  <a:pt x="1527877" y="884092"/>
                </a:lnTo>
                <a:lnTo>
                  <a:pt x="1579855" y="881949"/>
                </a:lnTo>
                <a:lnTo>
                  <a:pt x="1598797" y="881755"/>
                </a:lnTo>
                <a:lnTo>
                  <a:pt x="1598797" y="98419"/>
                </a:lnTo>
                <a:close/>
              </a:path>
              <a:path w="1727200" h="1169670">
                <a:moveTo>
                  <a:pt x="1726691" y="0"/>
                </a:moveTo>
                <a:lnTo>
                  <a:pt x="237612" y="0"/>
                </a:lnTo>
                <a:lnTo>
                  <a:pt x="237612" y="98419"/>
                </a:lnTo>
                <a:lnTo>
                  <a:pt x="1598797" y="98419"/>
                </a:lnTo>
                <a:lnTo>
                  <a:pt x="1598808" y="784981"/>
                </a:lnTo>
                <a:lnTo>
                  <a:pt x="1639281" y="782932"/>
                </a:lnTo>
                <a:lnTo>
                  <a:pt x="1671231" y="781792"/>
                </a:lnTo>
                <a:lnTo>
                  <a:pt x="1707699" y="781039"/>
                </a:lnTo>
                <a:lnTo>
                  <a:pt x="1726691" y="780928"/>
                </a:lnTo>
                <a:lnTo>
                  <a:pt x="1726691" y="0"/>
                </a:lnTo>
                <a:close/>
              </a:path>
            </a:pathLst>
          </a:custGeom>
          <a:solidFill>
            <a:srgbClr val="F1F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5373" name="object 13">
            <a:extLst>
              <a:ext uri="{FF2B5EF4-FFF2-40B4-BE49-F238E27FC236}">
                <a16:creationId xmlns:a16="http://schemas.microsoft.com/office/drawing/2014/main" id="{CEDA7AA6-CD11-42CD-A2CA-11E30373982F}"/>
              </a:ext>
            </a:extLst>
          </p:cNvPr>
          <p:cNvSpPr>
            <a:spLocks/>
          </p:cNvSpPr>
          <p:nvPr/>
        </p:nvSpPr>
        <p:spPr bwMode="auto">
          <a:xfrm>
            <a:off x="2692400" y="2874963"/>
            <a:ext cx="1487488" cy="971550"/>
          </a:xfrm>
          <a:custGeom>
            <a:avLst/>
            <a:gdLst>
              <a:gd name="T0" fmla="*/ 0 w 1486535"/>
              <a:gd name="T1" fmla="*/ 0 h 970279"/>
              <a:gd name="T2" fmla="*/ 1486540 w 1486535"/>
              <a:gd name="T3" fmla="*/ 0 h 970279"/>
              <a:gd name="T4" fmla="*/ 1486540 w 1486535"/>
              <a:gd name="T5" fmla="*/ 778367 h 970279"/>
              <a:gd name="T6" fmla="*/ 1380449 w 1486535"/>
              <a:gd name="T7" fmla="*/ 780521 h 970279"/>
              <a:gd name="T8" fmla="*/ 1284391 w 1486535"/>
              <a:gd name="T9" fmla="*/ 786606 h 970279"/>
              <a:gd name="T10" fmla="*/ 1197251 w 1486535"/>
              <a:gd name="T11" fmla="*/ 796062 h 970279"/>
              <a:gd name="T12" fmla="*/ 1117914 w 1486535"/>
              <a:gd name="T13" fmla="*/ 808327 h 970279"/>
              <a:gd name="T14" fmla="*/ 1045266 w 1486535"/>
              <a:gd name="T15" fmla="*/ 822839 h 970279"/>
              <a:gd name="T16" fmla="*/ 978191 w 1486535"/>
              <a:gd name="T17" fmla="*/ 839037 h 970279"/>
              <a:gd name="T18" fmla="*/ 915574 w 1486535"/>
              <a:gd name="T19" fmla="*/ 856358 h 970279"/>
              <a:gd name="T20" fmla="*/ 856301 w 1486535"/>
              <a:gd name="T21" fmla="*/ 874242 h 970279"/>
              <a:gd name="T22" fmla="*/ 799257 w 1486535"/>
              <a:gd name="T23" fmla="*/ 892126 h 970279"/>
              <a:gd name="T24" fmla="*/ 743327 w 1486535"/>
              <a:gd name="T25" fmla="*/ 909449 h 970279"/>
              <a:gd name="T26" fmla="*/ 687395 w 1486535"/>
              <a:gd name="T27" fmla="*/ 925649 h 970279"/>
              <a:gd name="T28" fmla="*/ 630347 w 1486535"/>
              <a:gd name="T29" fmla="*/ 940164 h 970279"/>
              <a:gd name="T30" fmla="*/ 571069 w 1486535"/>
              <a:gd name="T31" fmla="*/ 952433 h 970279"/>
              <a:gd name="T32" fmla="*/ 508444 w 1486535"/>
              <a:gd name="T33" fmla="*/ 961894 h 970279"/>
              <a:gd name="T34" fmla="*/ 441359 w 1486535"/>
              <a:gd name="T35" fmla="*/ 967985 h 970279"/>
              <a:gd name="T36" fmla="*/ 368698 w 1486535"/>
              <a:gd name="T37" fmla="*/ 970145 h 970279"/>
              <a:gd name="T38" fmla="*/ 289347 w 1486535"/>
              <a:gd name="T39" fmla="*/ 967812 h 970279"/>
              <a:gd name="T40" fmla="*/ 202190 w 1486535"/>
              <a:gd name="T41" fmla="*/ 960424 h 970279"/>
              <a:gd name="T42" fmla="*/ 106112 w 1486535"/>
              <a:gd name="T43" fmla="*/ 947420 h 970279"/>
              <a:gd name="T44" fmla="*/ 0 w 1486535"/>
              <a:gd name="T45" fmla="*/ 928237 h 970279"/>
              <a:gd name="T46" fmla="*/ 0 w 1486535"/>
              <a:gd name="T47" fmla="*/ 0 h 970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86535" h="970279">
                <a:moveTo>
                  <a:pt x="0" y="0"/>
                </a:moveTo>
                <a:lnTo>
                  <a:pt x="1486540" y="0"/>
                </a:lnTo>
                <a:lnTo>
                  <a:pt x="1486540" y="778367"/>
                </a:lnTo>
                <a:lnTo>
                  <a:pt x="1380449" y="780521"/>
                </a:lnTo>
                <a:lnTo>
                  <a:pt x="1284391" y="786606"/>
                </a:lnTo>
                <a:lnTo>
                  <a:pt x="1197251" y="796062"/>
                </a:lnTo>
                <a:lnTo>
                  <a:pt x="1117914" y="808327"/>
                </a:lnTo>
                <a:lnTo>
                  <a:pt x="1045266" y="822839"/>
                </a:lnTo>
                <a:lnTo>
                  <a:pt x="978191" y="839037"/>
                </a:lnTo>
                <a:lnTo>
                  <a:pt x="915574" y="856358"/>
                </a:lnTo>
                <a:lnTo>
                  <a:pt x="856301" y="874242"/>
                </a:lnTo>
                <a:lnTo>
                  <a:pt x="799257" y="892126"/>
                </a:lnTo>
                <a:lnTo>
                  <a:pt x="743327" y="909449"/>
                </a:lnTo>
                <a:lnTo>
                  <a:pt x="687395" y="925649"/>
                </a:lnTo>
                <a:lnTo>
                  <a:pt x="630347" y="940164"/>
                </a:lnTo>
                <a:lnTo>
                  <a:pt x="571069" y="952433"/>
                </a:lnTo>
                <a:lnTo>
                  <a:pt x="508444" y="961894"/>
                </a:lnTo>
                <a:lnTo>
                  <a:pt x="441359" y="967985"/>
                </a:lnTo>
                <a:lnTo>
                  <a:pt x="368698" y="970145"/>
                </a:lnTo>
                <a:lnTo>
                  <a:pt x="289347" y="967812"/>
                </a:lnTo>
                <a:lnTo>
                  <a:pt x="202190" y="960424"/>
                </a:lnTo>
                <a:lnTo>
                  <a:pt x="106112" y="947420"/>
                </a:lnTo>
                <a:lnTo>
                  <a:pt x="0" y="928237"/>
                </a:lnTo>
                <a:lnTo>
                  <a:pt x="0" y="0"/>
                </a:lnTo>
                <a:close/>
              </a:path>
            </a:pathLst>
          </a:custGeom>
          <a:noFill/>
          <a:ln w="6095">
            <a:solidFill>
              <a:srgbClr val="B7D8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5374" name="object 15">
            <a:extLst>
              <a:ext uri="{FF2B5EF4-FFF2-40B4-BE49-F238E27FC236}">
                <a16:creationId xmlns:a16="http://schemas.microsoft.com/office/drawing/2014/main" id="{41886574-C9FB-4C71-8ADA-894F2A1004AA}"/>
              </a:ext>
            </a:extLst>
          </p:cNvPr>
          <p:cNvSpPr>
            <a:spLocks/>
          </p:cNvSpPr>
          <p:nvPr/>
        </p:nvSpPr>
        <p:spPr bwMode="auto">
          <a:xfrm>
            <a:off x="4918075" y="2933700"/>
            <a:ext cx="450850" cy="234950"/>
          </a:xfrm>
          <a:custGeom>
            <a:avLst/>
            <a:gdLst>
              <a:gd name="T0" fmla="*/ 333755 w 451485"/>
              <a:gd name="T1" fmla="*/ 0 h 234950"/>
              <a:gd name="T2" fmla="*/ 333755 w 451485"/>
              <a:gd name="T3" fmla="*/ 58673 h 234950"/>
              <a:gd name="T4" fmla="*/ 0 w 451485"/>
              <a:gd name="T5" fmla="*/ 58673 h 234950"/>
              <a:gd name="T6" fmla="*/ 0 w 451485"/>
              <a:gd name="T7" fmla="*/ 176021 h 234950"/>
              <a:gd name="T8" fmla="*/ 333755 w 451485"/>
              <a:gd name="T9" fmla="*/ 176021 h 234950"/>
              <a:gd name="T10" fmla="*/ 333755 w 451485"/>
              <a:gd name="T11" fmla="*/ 234695 h 234950"/>
              <a:gd name="T12" fmla="*/ 451103 w 451485"/>
              <a:gd name="T13" fmla="*/ 117347 h 234950"/>
              <a:gd name="T14" fmla="*/ 333755 w 451485"/>
              <a:gd name="T15" fmla="*/ 0 h 234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1485" h="234950">
                <a:moveTo>
                  <a:pt x="333755" y="0"/>
                </a:moveTo>
                <a:lnTo>
                  <a:pt x="333755" y="58673"/>
                </a:lnTo>
                <a:lnTo>
                  <a:pt x="0" y="58673"/>
                </a:lnTo>
                <a:lnTo>
                  <a:pt x="0" y="176021"/>
                </a:lnTo>
                <a:lnTo>
                  <a:pt x="333755" y="176021"/>
                </a:lnTo>
                <a:lnTo>
                  <a:pt x="333755" y="234695"/>
                </a:lnTo>
                <a:lnTo>
                  <a:pt x="451103" y="117347"/>
                </a:lnTo>
                <a:lnTo>
                  <a:pt x="333755" y="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5375" name="object 16">
            <a:extLst>
              <a:ext uri="{FF2B5EF4-FFF2-40B4-BE49-F238E27FC236}">
                <a16:creationId xmlns:a16="http://schemas.microsoft.com/office/drawing/2014/main" id="{000DA5E1-12F2-438A-9E45-A182500CF144}"/>
              </a:ext>
            </a:extLst>
          </p:cNvPr>
          <p:cNvSpPr>
            <a:spLocks/>
          </p:cNvSpPr>
          <p:nvPr/>
        </p:nvSpPr>
        <p:spPr bwMode="auto">
          <a:xfrm>
            <a:off x="4918075" y="3355975"/>
            <a:ext cx="450850" cy="234950"/>
          </a:xfrm>
          <a:custGeom>
            <a:avLst/>
            <a:gdLst>
              <a:gd name="T0" fmla="*/ 117347 w 451485"/>
              <a:gd name="T1" fmla="*/ 0 h 234950"/>
              <a:gd name="T2" fmla="*/ 0 w 451485"/>
              <a:gd name="T3" fmla="*/ 117347 h 234950"/>
              <a:gd name="T4" fmla="*/ 117347 w 451485"/>
              <a:gd name="T5" fmla="*/ 234695 h 234950"/>
              <a:gd name="T6" fmla="*/ 117347 w 451485"/>
              <a:gd name="T7" fmla="*/ 176021 h 234950"/>
              <a:gd name="T8" fmla="*/ 451103 w 451485"/>
              <a:gd name="T9" fmla="*/ 176021 h 234950"/>
              <a:gd name="T10" fmla="*/ 451103 w 451485"/>
              <a:gd name="T11" fmla="*/ 58673 h 234950"/>
              <a:gd name="T12" fmla="*/ 117347 w 451485"/>
              <a:gd name="T13" fmla="*/ 58673 h 234950"/>
              <a:gd name="T14" fmla="*/ 117347 w 451485"/>
              <a:gd name="T15" fmla="*/ 0 h 234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1485" h="234950">
                <a:moveTo>
                  <a:pt x="117347" y="0"/>
                </a:moveTo>
                <a:lnTo>
                  <a:pt x="0" y="117347"/>
                </a:lnTo>
                <a:lnTo>
                  <a:pt x="117347" y="234695"/>
                </a:lnTo>
                <a:lnTo>
                  <a:pt x="117347" y="176021"/>
                </a:lnTo>
                <a:lnTo>
                  <a:pt x="451103" y="176021"/>
                </a:lnTo>
                <a:lnTo>
                  <a:pt x="451103" y="58673"/>
                </a:lnTo>
                <a:lnTo>
                  <a:pt x="117347" y="58673"/>
                </a:lnTo>
                <a:lnTo>
                  <a:pt x="117347" y="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5376" name="object 17">
            <a:extLst>
              <a:ext uri="{FF2B5EF4-FFF2-40B4-BE49-F238E27FC236}">
                <a16:creationId xmlns:a16="http://schemas.microsoft.com/office/drawing/2014/main" id="{59C213B4-9CB7-434B-9B6A-A8EAADBC6ADA}"/>
              </a:ext>
            </a:extLst>
          </p:cNvPr>
          <p:cNvSpPr>
            <a:spLocks/>
          </p:cNvSpPr>
          <p:nvPr/>
        </p:nvSpPr>
        <p:spPr bwMode="auto">
          <a:xfrm>
            <a:off x="8001000" y="2838450"/>
            <a:ext cx="450850" cy="236538"/>
          </a:xfrm>
          <a:custGeom>
            <a:avLst/>
            <a:gdLst>
              <a:gd name="T0" fmla="*/ 118109 w 451484"/>
              <a:gd name="T1" fmla="*/ 0 h 236219"/>
              <a:gd name="T2" fmla="*/ 0 w 451484"/>
              <a:gd name="T3" fmla="*/ 118109 h 236219"/>
              <a:gd name="T4" fmla="*/ 118109 w 451484"/>
              <a:gd name="T5" fmla="*/ 236219 h 236219"/>
              <a:gd name="T6" fmla="*/ 118109 w 451484"/>
              <a:gd name="T7" fmla="*/ 177149 h 236219"/>
              <a:gd name="T8" fmla="*/ 451103 w 451484"/>
              <a:gd name="T9" fmla="*/ 177149 h 236219"/>
              <a:gd name="T10" fmla="*/ 451103 w 451484"/>
              <a:gd name="T11" fmla="*/ 59039 h 236219"/>
              <a:gd name="T12" fmla="*/ 118109 w 451484"/>
              <a:gd name="T13" fmla="*/ 59039 h 236219"/>
              <a:gd name="T14" fmla="*/ 118109 w 451484"/>
              <a:gd name="T15" fmla="*/ 0 h 236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1484" h="236219">
                <a:moveTo>
                  <a:pt x="118109" y="0"/>
                </a:moveTo>
                <a:lnTo>
                  <a:pt x="0" y="118109"/>
                </a:lnTo>
                <a:lnTo>
                  <a:pt x="118109" y="236219"/>
                </a:lnTo>
                <a:lnTo>
                  <a:pt x="118109" y="177149"/>
                </a:lnTo>
                <a:lnTo>
                  <a:pt x="451103" y="177149"/>
                </a:lnTo>
                <a:lnTo>
                  <a:pt x="451103" y="59039"/>
                </a:lnTo>
                <a:lnTo>
                  <a:pt x="118109" y="59039"/>
                </a:lnTo>
                <a:lnTo>
                  <a:pt x="118109" y="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5377" name="object 18">
            <a:extLst>
              <a:ext uri="{FF2B5EF4-FFF2-40B4-BE49-F238E27FC236}">
                <a16:creationId xmlns:a16="http://schemas.microsoft.com/office/drawing/2014/main" id="{E8CDD5FA-F8DE-4A96-98D9-4878172BBBB7}"/>
              </a:ext>
            </a:extLst>
          </p:cNvPr>
          <p:cNvSpPr>
            <a:spLocks/>
          </p:cNvSpPr>
          <p:nvPr/>
        </p:nvSpPr>
        <p:spPr bwMode="auto">
          <a:xfrm>
            <a:off x="8001000" y="3260725"/>
            <a:ext cx="450850" cy="236538"/>
          </a:xfrm>
          <a:custGeom>
            <a:avLst/>
            <a:gdLst>
              <a:gd name="T0" fmla="*/ 332993 w 451484"/>
              <a:gd name="T1" fmla="*/ 0 h 236220"/>
              <a:gd name="T2" fmla="*/ 332993 w 451484"/>
              <a:gd name="T3" fmla="*/ 59039 h 236220"/>
              <a:gd name="T4" fmla="*/ 0 w 451484"/>
              <a:gd name="T5" fmla="*/ 59039 h 236220"/>
              <a:gd name="T6" fmla="*/ 0 w 451484"/>
              <a:gd name="T7" fmla="*/ 177149 h 236220"/>
              <a:gd name="T8" fmla="*/ 332993 w 451484"/>
              <a:gd name="T9" fmla="*/ 177149 h 236220"/>
              <a:gd name="T10" fmla="*/ 332993 w 451484"/>
              <a:gd name="T11" fmla="*/ 236219 h 236220"/>
              <a:gd name="T12" fmla="*/ 451103 w 451484"/>
              <a:gd name="T13" fmla="*/ 118109 h 236220"/>
              <a:gd name="T14" fmla="*/ 332993 w 451484"/>
              <a:gd name="T15" fmla="*/ 0 h 236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1484" h="236220">
                <a:moveTo>
                  <a:pt x="332993" y="0"/>
                </a:moveTo>
                <a:lnTo>
                  <a:pt x="332993" y="59039"/>
                </a:lnTo>
                <a:lnTo>
                  <a:pt x="0" y="59039"/>
                </a:lnTo>
                <a:lnTo>
                  <a:pt x="0" y="177149"/>
                </a:lnTo>
                <a:lnTo>
                  <a:pt x="332993" y="177149"/>
                </a:lnTo>
                <a:lnTo>
                  <a:pt x="332993" y="236219"/>
                </a:lnTo>
                <a:lnTo>
                  <a:pt x="451103" y="118109"/>
                </a:lnTo>
                <a:lnTo>
                  <a:pt x="332993" y="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D3CAFA42-DC61-493F-AF9C-9F3D2432D923}"/>
              </a:ext>
            </a:extLst>
          </p:cNvPr>
          <p:cNvGraphicFramePr>
            <a:graphicFrameLocks noGrp="1"/>
          </p:cNvGraphicFramePr>
          <p:nvPr/>
        </p:nvGraphicFramePr>
        <p:xfrm>
          <a:off x="2813050" y="2673350"/>
          <a:ext cx="1603375" cy="1385253"/>
        </p:xfrm>
        <a:graphic>
          <a:graphicData uri="http://schemas.openxmlformats.org/drawingml/2006/table">
            <a:tbl>
              <a:tblPr/>
              <a:tblGrid>
                <a:gridCol w="114300">
                  <a:extLst>
                    <a:ext uri="{9D8B030D-6E8A-4147-A177-3AD203B41FA5}">
                      <a16:colId xmlns:a16="http://schemas.microsoft.com/office/drawing/2014/main" val="3376144007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59309957"/>
                    </a:ext>
                  </a:extLst>
                </a:gridCol>
                <a:gridCol w="85725">
                  <a:extLst>
                    <a:ext uri="{9D8B030D-6E8A-4147-A177-3AD203B41FA5}">
                      <a16:colId xmlns:a16="http://schemas.microsoft.com/office/drawing/2014/main" val="2563199646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84604834"/>
                    </a:ext>
                  </a:extLst>
                </a:gridCol>
              </a:tblGrid>
              <a:tr h="98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6095" cap="flat" cmpd="sng" algn="ctr">
                      <a:solidFill>
                        <a:srgbClr val="B7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095" cap="flat" cmpd="sng" algn="ctr">
                      <a:solidFill>
                        <a:srgbClr val="B7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FF0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horzOverflow="overflow">
                    <a:lnL w="6095" cap="flat" cmpd="sng" algn="ctr">
                      <a:solidFill>
                        <a:srgbClr val="B7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5" cap="flat" cmpd="sng" algn="ctr">
                      <a:solidFill>
                        <a:srgbClr val="B7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5" cap="flat" cmpd="sng" algn="ctr">
                      <a:solidFill>
                        <a:srgbClr val="B7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 cap="flat" cmpd="sng" algn="ctr">
                      <a:solidFill>
                        <a:srgbClr val="B7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7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horzOverflow="overflow">
                    <a:lnL w="6095" cap="flat" cmpd="sng" algn="ctr">
                      <a:solidFill>
                        <a:srgbClr val="B7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5" cap="flat" cmpd="sng" algn="ctr">
                      <a:solidFill>
                        <a:srgbClr val="B7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5" cap="flat" cmpd="sng" algn="ctr">
                      <a:solidFill>
                        <a:srgbClr val="B7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 cap="flat" cmpd="sng" algn="ctr">
                      <a:solidFill>
                        <a:srgbClr val="B7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312367"/>
                  </a:ext>
                </a:extLst>
              </a:tr>
              <a:tr h="684213">
                <a:tc rowSpan="2" gridSpan="2">
                  <a:txBody>
                    <a:bodyPr/>
                    <a:lstStyle>
                      <a:lvl1pPr marL="107950" indent="34925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34925" algn="l" defTabSz="914400" rtl="0" eaLnBrk="1" fontAlgn="base" latinLnBrk="0" hangingPunct="1">
                        <a:lnSpc>
                          <a:spcPts val="25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AF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Entities</a:t>
                      </a: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AF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AF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</a:t>
                      </a: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AF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AF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horzOverflow="overflow">
                    <a:lnL w="6095" cap="flat" cmpd="sng" algn="ctr">
                      <a:solidFill>
                        <a:srgbClr val="B7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095" cap="flat" cmpd="sng" algn="ctr">
                      <a:solidFill>
                        <a:srgbClr val="B7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 cap="flat" cmpd="sng" algn="ctr">
                      <a:solidFill>
                        <a:srgbClr val="B7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7E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6095" cap="flat" cmpd="sng" algn="ctr">
                      <a:solidFill>
                        <a:srgbClr val="B7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5" cap="flat" cmpd="sng" algn="ctr">
                      <a:solidFill>
                        <a:srgbClr val="B7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 cap="flat" cmpd="sng" algn="ctr">
                      <a:solidFill>
                        <a:srgbClr val="B7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7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92551"/>
                  </a:ext>
                </a:extLst>
              </a:tr>
              <a:tr h="101600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horzOverflow="overflow">
                    <a:lnL w="6095" cap="flat" cmpd="sng" algn="ctr">
                      <a:solidFill>
                        <a:srgbClr val="B7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095" cap="flat" cmpd="sng" algn="ctr">
                      <a:solidFill>
                        <a:srgbClr val="B7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29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>
            <a:extLst>
              <a:ext uri="{FF2B5EF4-FFF2-40B4-BE49-F238E27FC236}">
                <a16:creationId xmlns:a16="http://schemas.microsoft.com/office/drawing/2014/main" id="{2AD60DA6-EE92-42B0-AE39-5DE8DA934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209675"/>
            <a:ext cx="9996488" cy="49720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52A4FAC-AA33-484F-A8D2-37ADEF4D28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Savin</a:t>
            </a:r>
            <a:r>
              <a:rPr dirty="0"/>
              <a:t>g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Stat</a:t>
            </a:r>
            <a:r>
              <a:rPr dirty="0"/>
              <a:t>e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/>
              <a:t>SQ</a:t>
            </a:r>
            <a:r>
              <a:rPr dirty="0"/>
              <a:t>L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dirty="0"/>
              <a:t>Azu</a:t>
            </a:r>
            <a:r>
              <a:rPr spc="-100" dirty="0"/>
              <a:t>r</a:t>
            </a:r>
            <a:r>
              <a:rPr dirty="0"/>
              <a:t>e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D5724E8-640F-4D69-AFFD-AF10549B6FB2}"/>
              </a:ext>
            </a:extLst>
          </p:cNvPr>
          <p:cNvSpPr txBox="1"/>
          <p:nvPr/>
        </p:nvSpPr>
        <p:spPr>
          <a:xfrm>
            <a:off x="542925" y="6376988"/>
            <a:ext cx="698341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//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b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log.botfram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wo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7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k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.com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20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1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7/07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26/savin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g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-st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-sq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l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-dotn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t/</a:t>
            </a:r>
            <a:endParaRPr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bject 2">
            <a:extLst>
              <a:ext uri="{FF2B5EF4-FFF2-40B4-BE49-F238E27FC236}">
                <a16:creationId xmlns:a16="http://schemas.microsoft.com/office/drawing/2014/main" id="{5883AD22-1F1C-4543-9FBD-50155E92A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209675"/>
            <a:ext cx="9958388" cy="49720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0B126E0-CA69-4123-AC44-7F9E89D1A1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Depl</a:t>
            </a:r>
            <a:r>
              <a:rPr spc="-25" dirty="0"/>
              <a:t>o</a:t>
            </a:r>
            <a:r>
              <a:rPr dirty="0"/>
              <a:t>y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Azu</a:t>
            </a:r>
            <a:r>
              <a:rPr spc="-105" dirty="0"/>
              <a:t>r</a:t>
            </a:r>
            <a:r>
              <a:rPr dirty="0"/>
              <a:t>e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31F826A-B26B-4476-AB46-64F867748D0F}"/>
              </a:ext>
            </a:extLst>
          </p:cNvPr>
          <p:cNvSpPr txBox="1"/>
          <p:nvPr/>
        </p:nvSpPr>
        <p:spPr>
          <a:xfrm>
            <a:off x="542925" y="6376988"/>
            <a:ext cx="756761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//do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</a:t>
            </a:r>
            <a:r>
              <a:rPr u="heavy" spc="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m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ic</a:t>
            </a:r>
            <a:r>
              <a:rPr u="heavy" spc="-4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os</a:t>
            </a:r>
            <a:r>
              <a:rPr u="heavy" spc="-5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</a:t>
            </a:r>
            <a:r>
              <a:rPr u="heavy" spc="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f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com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n-us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/bo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-fr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m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wo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k/d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p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l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y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-bot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-visua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l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-st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udio</a:t>
            </a:r>
            <a:endParaRPr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>
            <a:extLst>
              <a:ext uri="{FF2B5EF4-FFF2-40B4-BE49-F238E27FC236}">
                <a16:creationId xmlns:a16="http://schemas.microsoft.com/office/drawing/2014/main" id="{E65A6E33-25D2-452D-B094-9FB16D75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209675"/>
            <a:ext cx="9958388" cy="49720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985D3FF-34CD-4FFF-BAA2-17028DEE7F8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Registe</a:t>
            </a:r>
            <a:r>
              <a:rPr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725" dirty="0"/>
              <a:t>Y</a:t>
            </a:r>
            <a:r>
              <a:rPr spc="-5" dirty="0"/>
              <a:t>ou</a:t>
            </a:r>
            <a:r>
              <a:rPr dirty="0"/>
              <a:t>r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B</a:t>
            </a:r>
            <a:r>
              <a:rPr spc="-25" dirty="0"/>
              <a:t>o</a:t>
            </a:r>
            <a:r>
              <a:rPr dirty="0"/>
              <a:t>t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12EBDA5-9F69-4813-96CD-5B09D3188783}"/>
              </a:ext>
            </a:extLst>
          </p:cNvPr>
          <p:cNvSpPr txBox="1"/>
          <p:nvPr/>
        </p:nvSpPr>
        <p:spPr>
          <a:xfrm>
            <a:off x="542925" y="6376988"/>
            <a:ext cx="695642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//do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</a:t>
            </a:r>
            <a:r>
              <a:rPr u="heavy" spc="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m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ic</a:t>
            </a:r>
            <a:r>
              <a:rPr u="heavy" spc="-4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os</a:t>
            </a:r>
            <a:r>
              <a:rPr u="heavy" spc="-5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</a:t>
            </a:r>
            <a:r>
              <a:rPr u="heavy" spc="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f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com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n-us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/bo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-fr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m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wo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k/po</a:t>
            </a:r>
            <a:r>
              <a:rPr u="heavy" spc="2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tal-</a:t>
            </a:r>
            <a:r>
              <a:rPr u="heavy" spc="-4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g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i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-bot</a:t>
            </a:r>
            <a:endParaRPr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bject 2">
            <a:extLst>
              <a:ext uri="{FF2B5EF4-FFF2-40B4-BE49-F238E27FC236}">
                <a16:creationId xmlns:a16="http://schemas.microsoft.com/office/drawing/2014/main" id="{8A0082A1-75C2-423D-BBCC-0D3DAFD7A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373188"/>
            <a:ext cx="9958388" cy="49704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883A948-4A0A-4727-B6CB-5E456AB423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Bot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dirty="0"/>
              <a:t>Builder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5" dirty="0"/>
              <a:t>SD</a:t>
            </a:r>
            <a:r>
              <a:rPr dirty="0"/>
              <a:t>K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20" dirty="0"/>
              <a:t>N</a:t>
            </a:r>
            <a:r>
              <a:rPr spc="-5" dirty="0"/>
              <a:t>ode.js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919614F-31A0-4FF1-A8D6-98B6FB76FD75}"/>
              </a:ext>
            </a:extLst>
          </p:cNvPr>
          <p:cNvSpPr txBox="1"/>
          <p:nvPr/>
        </p:nvSpPr>
        <p:spPr>
          <a:xfrm>
            <a:off x="307975" y="6416675"/>
            <a:ext cx="88138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//do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</a:t>
            </a:r>
            <a:r>
              <a:rPr u="heavy" spc="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m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ic</a:t>
            </a:r>
            <a:r>
              <a:rPr u="heavy" spc="-4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os</a:t>
            </a:r>
            <a:r>
              <a:rPr u="heavy" spc="-5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</a:t>
            </a:r>
            <a:r>
              <a:rPr u="heavy" spc="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f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com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n-us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/bo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-fr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m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wo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k/nod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js/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bot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-bui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l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d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-nod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j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-qu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i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cks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ta</a:t>
            </a:r>
            <a:r>
              <a:rPr u="heavy" spc="2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</a:t>
            </a:r>
            <a:endParaRPr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BCA39A6-AA8C-446F-8ED4-A8C33C3A27D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Build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Bot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dirty="0"/>
              <a:t>with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N</a:t>
            </a:r>
            <a:r>
              <a:rPr spc="-25" dirty="0"/>
              <a:t>o</a:t>
            </a:r>
            <a:r>
              <a:rPr spc="-5" dirty="0"/>
              <a:t>de.js</a:t>
            </a:r>
          </a:p>
        </p:txBody>
      </p:sp>
      <p:sp>
        <p:nvSpPr>
          <p:cNvPr id="20483" name="object 3">
            <a:extLst>
              <a:ext uri="{FF2B5EF4-FFF2-40B4-BE49-F238E27FC236}">
                <a16:creationId xmlns:a16="http://schemas.microsoft.com/office/drawing/2014/main" id="{03B33319-17A6-4C58-83E3-3365A097D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373188"/>
            <a:ext cx="7277100" cy="2597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4" name="object 4">
            <a:extLst>
              <a:ext uri="{FF2B5EF4-FFF2-40B4-BE49-F238E27FC236}">
                <a16:creationId xmlns:a16="http://schemas.microsoft.com/office/drawing/2014/main" id="{D08663C3-CB8A-438B-963B-7EEA1F017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1468438"/>
            <a:ext cx="7480300" cy="51689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5" name="object 5">
            <a:extLst>
              <a:ext uri="{FF2B5EF4-FFF2-40B4-BE49-F238E27FC236}">
                <a16:creationId xmlns:a16="http://schemas.microsoft.com/office/drawing/2014/main" id="{A6120531-ED08-48A7-968D-8361FA644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5" y="815975"/>
            <a:ext cx="3575050" cy="5254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6" name="object 6">
            <a:extLst>
              <a:ext uri="{FF2B5EF4-FFF2-40B4-BE49-F238E27FC236}">
                <a16:creationId xmlns:a16="http://schemas.microsoft.com/office/drawing/2014/main" id="{EA46A445-D6B9-4FC9-8BE3-953E42FA6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838" y="841375"/>
            <a:ext cx="3468687" cy="4191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7" name="object 7">
            <a:extLst>
              <a:ext uri="{FF2B5EF4-FFF2-40B4-BE49-F238E27FC236}">
                <a16:creationId xmlns:a16="http://schemas.microsoft.com/office/drawing/2014/main" id="{CCEBD241-896B-4B04-A8F4-A72B1661F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1235075"/>
            <a:ext cx="3784600" cy="5254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8" name="object 8">
            <a:extLst>
              <a:ext uri="{FF2B5EF4-FFF2-40B4-BE49-F238E27FC236}">
                <a16:creationId xmlns:a16="http://schemas.microsoft.com/office/drawing/2014/main" id="{021520C8-2018-422D-98F2-EF0410D58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88" y="1260475"/>
            <a:ext cx="3678237" cy="4191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bject 2">
            <a:extLst>
              <a:ext uri="{FF2B5EF4-FFF2-40B4-BE49-F238E27FC236}">
                <a16:creationId xmlns:a16="http://schemas.microsoft.com/office/drawing/2014/main" id="{1DB52AEA-B059-4AF9-B027-726B9C58E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249363"/>
            <a:ext cx="10066338" cy="50244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BFFCFBF-8F6F-4C77-8847-2426E6348D4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Visual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5" dirty="0"/>
              <a:t>Studi</a:t>
            </a:r>
            <a:r>
              <a:rPr dirty="0"/>
              <a:t>o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" dirty="0"/>
              <a:t>Code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DEB88DF-F713-4750-B71E-4F5BB6E27641}"/>
              </a:ext>
            </a:extLst>
          </p:cNvPr>
          <p:cNvSpPr txBox="1"/>
          <p:nvPr/>
        </p:nvSpPr>
        <p:spPr>
          <a:xfrm>
            <a:off x="542925" y="6402388"/>
            <a:ext cx="41148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20" dirty="0">
                <a:solidFill>
                  <a:srgbClr val="00AFF0"/>
                </a:solidFill>
                <a:latin typeface="Segoe UI"/>
                <a:cs typeface="Segoe UI"/>
              </a:rPr>
              <a:t>Dow</a:t>
            </a:r>
            <a:r>
              <a:rPr dirty="0">
                <a:solidFill>
                  <a:srgbClr val="00AFF0"/>
                </a:solidFill>
                <a:latin typeface="Segoe UI"/>
                <a:cs typeface="Segoe UI"/>
              </a:rPr>
              <a:t>nl</a:t>
            </a:r>
            <a:r>
              <a:rPr spc="-30" dirty="0">
                <a:solidFill>
                  <a:srgbClr val="00AFF0"/>
                </a:solidFill>
                <a:latin typeface="Segoe UI"/>
                <a:cs typeface="Segoe UI"/>
              </a:rPr>
              <a:t>o</a:t>
            </a:r>
            <a:r>
              <a:rPr spc="-10" dirty="0">
                <a:solidFill>
                  <a:srgbClr val="00AFF0"/>
                </a:solidFill>
                <a:latin typeface="Segoe UI"/>
                <a:cs typeface="Segoe UI"/>
              </a:rPr>
              <a:t>a</a:t>
            </a:r>
            <a:r>
              <a:rPr spc="-25" dirty="0">
                <a:solidFill>
                  <a:srgbClr val="00AFF0"/>
                </a:solidFill>
                <a:latin typeface="Segoe UI"/>
                <a:cs typeface="Segoe UI"/>
              </a:rPr>
              <a:t>d</a:t>
            </a:r>
            <a:r>
              <a:rPr spc="-5" dirty="0">
                <a:solidFill>
                  <a:srgbClr val="00AFF0"/>
                </a:solidFill>
                <a:latin typeface="Segoe UI"/>
                <a:cs typeface="Segoe UI"/>
              </a:rPr>
              <a:t>:</a:t>
            </a:r>
            <a:r>
              <a:rPr spc="3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//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de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visualstudio.com/</a:t>
            </a:r>
            <a:endParaRPr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4C6A68D-38CC-4AA0-82A7-086256C6F1E9}"/>
              </a:ext>
            </a:extLst>
          </p:cNvPr>
          <p:cNvSpPr txBox="1"/>
          <p:nvPr/>
        </p:nvSpPr>
        <p:spPr>
          <a:xfrm>
            <a:off x="2470150" y="2916238"/>
            <a:ext cx="7078663" cy="1122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600" spc="-5" dirty="0">
                <a:solidFill>
                  <a:srgbClr val="FFFFFF"/>
                </a:solidFill>
                <a:latin typeface="Segoe UI Light"/>
                <a:cs typeface="Segoe UI Light"/>
              </a:rPr>
              <a:t>Wha</a:t>
            </a:r>
            <a:r>
              <a:rPr sz="860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86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60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8600" spc="-17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860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86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600" dirty="0">
                <a:solidFill>
                  <a:srgbClr val="FFFFFF"/>
                </a:solidFill>
                <a:latin typeface="Segoe UI Light"/>
                <a:cs typeface="Segoe UI Light"/>
              </a:rPr>
              <a:t>Bots?</a:t>
            </a:r>
            <a:endParaRPr sz="86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759504E-56B7-4993-B42F-6AE8088A774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855" dirty="0"/>
              <a:t>T</a:t>
            </a:r>
            <a:r>
              <a:rPr dirty="0"/>
              <a:t>est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725" dirty="0"/>
              <a:t>Y</a:t>
            </a:r>
            <a:r>
              <a:rPr spc="-5" dirty="0"/>
              <a:t>ou</a:t>
            </a:r>
            <a:r>
              <a:rPr dirty="0"/>
              <a:t>r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B</a:t>
            </a:r>
            <a:r>
              <a:rPr spc="-25" dirty="0"/>
              <a:t>o</a:t>
            </a:r>
            <a:r>
              <a:rPr dirty="0"/>
              <a:t>t</a:t>
            </a:r>
          </a:p>
        </p:txBody>
      </p:sp>
      <p:sp>
        <p:nvSpPr>
          <p:cNvPr id="22531" name="object 3">
            <a:extLst>
              <a:ext uri="{FF2B5EF4-FFF2-40B4-BE49-F238E27FC236}">
                <a16:creationId xmlns:a16="http://schemas.microsoft.com/office/drawing/2014/main" id="{BB2F2935-51AE-492B-8D39-0023F87CC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1428750"/>
            <a:ext cx="7810500" cy="1581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532" name="object 4">
            <a:extLst>
              <a:ext uri="{FF2B5EF4-FFF2-40B4-BE49-F238E27FC236}">
                <a16:creationId xmlns:a16="http://schemas.microsoft.com/office/drawing/2014/main" id="{A46A293C-CD38-4F58-963D-F32BADBA7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3778250"/>
            <a:ext cx="9124950" cy="2581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FD382DC-B47F-49CE-B0B8-4D905BE19659}"/>
              </a:ext>
            </a:extLst>
          </p:cNvPr>
          <p:cNvSpPr txBox="1"/>
          <p:nvPr/>
        </p:nvSpPr>
        <p:spPr>
          <a:xfrm>
            <a:off x="6521450" y="3314700"/>
            <a:ext cx="41021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AFF0"/>
                </a:solidFill>
                <a:latin typeface="Segoe UI"/>
                <a:cs typeface="Segoe UI"/>
              </a:rPr>
              <a:t>Emu</a:t>
            </a:r>
            <a:r>
              <a:rPr spc="-10" dirty="0">
                <a:solidFill>
                  <a:srgbClr val="00AFF0"/>
                </a:solidFill>
                <a:latin typeface="Segoe UI"/>
                <a:cs typeface="Segoe UI"/>
              </a:rPr>
              <a:t>l</a:t>
            </a:r>
            <a:r>
              <a:rPr spc="-5" dirty="0">
                <a:solidFill>
                  <a:srgbClr val="00AFF0"/>
                </a:solidFill>
                <a:latin typeface="Segoe UI"/>
                <a:cs typeface="Segoe UI"/>
              </a:rPr>
              <a:t>a</a:t>
            </a:r>
            <a:r>
              <a:rPr spc="-15" dirty="0">
                <a:solidFill>
                  <a:srgbClr val="00AFF0"/>
                </a:solidFill>
                <a:latin typeface="Segoe UI"/>
                <a:cs typeface="Segoe UI"/>
              </a:rPr>
              <a:t>t</a:t>
            </a:r>
            <a:r>
              <a:rPr dirty="0">
                <a:solidFill>
                  <a:srgbClr val="00AFF0"/>
                </a:solidFill>
                <a:latin typeface="Segoe UI"/>
                <a:cs typeface="Segoe UI"/>
              </a:rPr>
              <a:t>o</a:t>
            </a:r>
            <a:r>
              <a:rPr spc="65" dirty="0">
                <a:solidFill>
                  <a:srgbClr val="00AFF0"/>
                </a:solidFill>
                <a:latin typeface="Segoe UI"/>
                <a:cs typeface="Segoe UI"/>
              </a:rPr>
              <a:t>r</a:t>
            </a:r>
            <a:r>
              <a:rPr dirty="0">
                <a:solidFill>
                  <a:srgbClr val="00AFF0"/>
                </a:solidFill>
                <a:latin typeface="Segoe UI"/>
                <a:cs typeface="Segoe UI"/>
              </a:rPr>
              <a:t>:</a:t>
            </a:r>
            <a:r>
              <a:rPr spc="2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https</a:t>
            </a:r>
            <a:r>
              <a:rPr u="heavy" spc="5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: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//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aka.ms/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b</a:t>
            </a:r>
            <a:r>
              <a:rPr u="heavy" spc="5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f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-bc-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e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mu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l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a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t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or</a:t>
            </a:r>
            <a:endParaRPr>
              <a:latin typeface="Segoe UI"/>
              <a:cs typeface="Segoe UI"/>
            </a:endParaRPr>
          </a:p>
        </p:txBody>
      </p:sp>
      <p:sp>
        <p:nvSpPr>
          <p:cNvPr id="22534" name="object 6">
            <a:extLst>
              <a:ext uri="{FF2B5EF4-FFF2-40B4-BE49-F238E27FC236}">
                <a16:creationId xmlns:a16="http://schemas.microsoft.com/office/drawing/2014/main" id="{D0048737-F2EB-4C46-9248-D53E5F054947}"/>
              </a:ext>
            </a:extLst>
          </p:cNvPr>
          <p:cNvSpPr>
            <a:spLocks/>
          </p:cNvSpPr>
          <p:nvPr/>
        </p:nvSpPr>
        <p:spPr bwMode="auto">
          <a:xfrm>
            <a:off x="4532313" y="4267200"/>
            <a:ext cx="568325" cy="0"/>
          </a:xfrm>
          <a:custGeom>
            <a:avLst/>
            <a:gdLst>
              <a:gd name="T0" fmla="*/ 0 w 568325"/>
              <a:gd name="T1" fmla="*/ 568086 w 56832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68325">
                <a:moveTo>
                  <a:pt x="0" y="0"/>
                </a:moveTo>
                <a:lnTo>
                  <a:pt x="568086" y="0"/>
                </a:lnTo>
              </a:path>
            </a:pathLst>
          </a:custGeom>
          <a:noFill/>
          <a:ln w="25907">
            <a:solidFill>
              <a:srgbClr val="00AF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2535" name="object 7">
            <a:extLst>
              <a:ext uri="{FF2B5EF4-FFF2-40B4-BE49-F238E27FC236}">
                <a16:creationId xmlns:a16="http://schemas.microsoft.com/office/drawing/2014/main" id="{ECE2183D-B928-4042-BC36-92093DEA4D9F}"/>
              </a:ext>
            </a:extLst>
          </p:cNvPr>
          <p:cNvSpPr>
            <a:spLocks/>
          </p:cNvSpPr>
          <p:nvPr/>
        </p:nvSpPr>
        <p:spPr bwMode="auto">
          <a:xfrm>
            <a:off x="5089525" y="3371850"/>
            <a:ext cx="1408113" cy="723900"/>
          </a:xfrm>
          <a:custGeom>
            <a:avLst/>
            <a:gdLst>
              <a:gd name="T0" fmla="*/ 132953 w 1408429"/>
              <a:gd name="T1" fmla="*/ 715249 h 723264"/>
              <a:gd name="T2" fmla="*/ 129783 w 1408429"/>
              <a:gd name="T3" fmla="*/ 689603 h 723264"/>
              <a:gd name="T4" fmla="*/ 313974 w 1408429"/>
              <a:gd name="T5" fmla="*/ 680578 h 723264"/>
              <a:gd name="T6" fmla="*/ 322966 w 1408429"/>
              <a:gd name="T7" fmla="*/ 678173 h 723264"/>
              <a:gd name="T8" fmla="*/ 377945 w 1408429"/>
              <a:gd name="T9" fmla="*/ 661278 h 723264"/>
              <a:gd name="T10" fmla="*/ 381883 w 1408429"/>
              <a:gd name="T11" fmla="*/ 660004 h 723264"/>
              <a:gd name="T12" fmla="*/ 423547 w 1408429"/>
              <a:gd name="T13" fmla="*/ 644764 h 723264"/>
              <a:gd name="T14" fmla="*/ 373745 w 1408429"/>
              <a:gd name="T15" fmla="*/ 635370 h 723264"/>
              <a:gd name="T16" fmla="*/ 400933 w 1408429"/>
              <a:gd name="T17" fmla="*/ 625714 h 723264"/>
              <a:gd name="T18" fmla="*/ 427725 w 1408429"/>
              <a:gd name="T19" fmla="*/ 615308 h 723264"/>
              <a:gd name="T20" fmla="*/ 513702 w 1408429"/>
              <a:gd name="T21" fmla="*/ 604509 h 723264"/>
              <a:gd name="T22" fmla="*/ 555032 w 1408429"/>
              <a:gd name="T23" fmla="*/ 581268 h 723264"/>
              <a:gd name="T24" fmla="*/ 574965 w 1408429"/>
              <a:gd name="T25" fmla="*/ 568695 h 723264"/>
              <a:gd name="T26" fmla="*/ 546994 w 1408429"/>
              <a:gd name="T27" fmla="*/ 555872 h 723264"/>
              <a:gd name="T28" fmla="*/ 567142 w 1408429"/>
              <a:gd name="T29" fmla="*/ 542886 h 723264"/>
              <a:gd name="T30" fmla="*/ 567142 w 1408429"/>
              <a:gd name="T31" fmla="*/ 542886 h 723264"/>
              <a:gd name="T32" fmla="*/ 604022 w 1408429"/>
              <a:gd name="T33" fmla="*/ 515605 h 723264"/>
              <a:gd name="T34" fmla="*/ 642970 w 1408429"/>
              <a:gd name="T35" fmla="*/ 515605 h 723264"/>
              <a:gd name="T36" fmla="*/ 619627 w 1408429"/>
              <a:gd name="T37" fmla="*/ 502151 h 723264"/>
              <a:gd name="T38" fmla="*/ 634405 w 1408429"/>
              <a:gd name="T39" fmla="*/ 487859 h 723264"/>
              <a:gd name="T40" fmla="*/ 680295 w 1408429"/>
              <a:gd name="T41" fmla="*/ 473826 h 723264"/>
              <a:gd name="T42" fmla="*/ 659251 w 1408429"/>
              <a:gd name="T43" fmla="*/ 458586 h 723264"/>
              <a:gd name="T44" fmla="*/ 668517 w 1408429"/>
              <a:gd name="T45" fmla="*/ 445001 h 723264"/>
              <a:gd name="T46" fmla="*/ 677092 w 1408429"/>
              <a:gd name="T47" fmla="*/ 429761 h 723264"/>
              <a:gd name="T48" fmla="*/ 682964 w 1408429"/>
              <a:gd name="T49" fmla="*/ 416129 h 723264"/>
              <a:gd name="T50" fmla="*/ 683392 w 1408429"/>
              <a:gd name="T51" fmla="*/ 415137 h 723264"/>
              <a:gd name="T52" fmla="*/ 710479 w 1408429"/>
              <a:gd name="T53" fmla="*/ 415137 h 723264"/>
              <a:gd name="T54" fmla="*/ 687520 w 1408429"/>
              <a:gd name="T55" fmla="*/ 401679 h 723264"/>
              <a:gd name="T56" fmla="*/ 713937 w 1408429"/>
              <a:gd name="T57" fmla="*/ 402061 h 723264"/>
              <a:gd name="T58" fmla="*/ 690371 w 1408429"/>
              <a:gd name="T59" fmla="*/ 387979 h 723264"/>
              <a:gd name="T60" fmla="*/ 690371 w 1408429"/>
              <a:gd name="T61" fmla="*/ 387979 h 723264"/>
              <a:gd name="T62" fmla="*/ 1026779 w 1408429"/>
              <a:gd name="T63" fmla="*/ 85953 h 723264"/>
              <a:gd name="T64" fmla="*/ 708538 w 1408429"/>
              <a:gd name="T65" fmla="*/ 304403 h 723264"/>
              <a:gd name="T66" fmla="*/ 718309 w 1408429"/>
              <a:gd name="T67" fmla="*/ 358212 h 723264"/>
              <a:gd name="T68" fmla="*/ 739527 w 1408429"/>
              <a:gd name="T69" fmla="*/ 301995 h 723264"/>
              <a:gd name="T70" fmla="*/ 789035 w 1408429"/>
              <a:gd name="T71" fmla="*/ 243961 h 723264"/>
              <a:gd name="T72" fmla="*/ 906035 w 1408429"/>
              <a:gd name="T73" fmla="*/ 165079 h 723264"/>
              <a:gd name="T74" fmla="*/ 1063874 w 1408429"/>
              <a:gd name="T75" fmla="*/ 101193 h 723264"/>
              <a:gd name="T76" fmla="*/ 1214993 w 1408429"/>
              <a:gd name="T77" fmla="*/ 65531 h 723264"/>
              <a:gd name="T78" fmla="*/ 1331173 w 1408429"/>
              <a:gd name="T79" fmla="*/ 52095 h 723264"/>
              <a:gd name="T80" fmla="*/ 718221 w 1408429"/>
              <a:gd name="T81" fmla="*/ 359663 h 723264"/>
              <a:gd name="T82" fmla="*/ 725180 w 1408429"/>
              <a:gd name="T83" fmla="*/ 331073 h 723264"/>
              <a:gd name="T84" fmla="*/ 725348 w 1408429"/>
              <a:gd name="T85" fmla="*/ 330690 h 723264"/>
              <a:gd name="T86" fmla="*/ 739639 w 1408429"/>
              <a:gd name="T87" fmla="*/ 301795 h 723264"/>
              <a:gd name="T88" fmla="*/ 749807 w 1408429"/>
              <a:gd name="T89" fmla="*/ 286633 h 723264"/>
              <a:gd name="T90" fmla="*/ 749463 w 1408429"/>
              <a:gd name="T91" fmla="*/ 287147 h 723264"/>
              <a:gd name="T92" fmla="*/ 761300 w 1408429"/>
              <a:gd name="T93" fmla="*/ 272399 h 723264"/>
              <a:gd name="T94" fmla="*/ 805190 w 1408429"/>
              <a:gd name="T95" fmla="*/ 230123 h 723264"/>
              <a:gd name="T96" fmla="*/ 841816 w 1408429"/>
              <a:gd name="T97" fmla="*/ 202935 h 723264"/>
              <a:gd name="T98" fmla="*/ 906261 w 1408429"/>
              <a:gd name="T99" fmla="*/ 164957 h 723264"/>
              <a:gd name="T100" fmla="*/ 954664 w 1408429"/>
              <a:gd name="T101" fmla="*/ 141731 h 723264"/>
              <a:gd name="T102" fmla="*/ 1035314 w 1408429"/>
              <a:gd name="T103" fmla="*/ 110489 h 723264"/>
              <a:gd name="T104" fmla="*/ 1092464 w 1408429"/>
              <a:gd name="T105" fmla="*/ 92811 h 723264"/>
              <a:gd name="T106" fmla="*/ 1344411 w 1408429"/>
              <a:gd name="T107" fmla="*/ 51297 h 723264"/>
              <a:gd name="T108" fmla="*/ 1184062 w 1408429"/>
              <a:gd name="T109" fmla="*/ 71109 h 723264"/>
              <a:gd name="T110" fmla="*/ 1313047 w 1408429"/>
              <a:gd name="T111" fmla="*/ 53187 h 723264"/>
              <a:gd name="T112" fmla="*/ 1342887 w 1408429"/>
              <a:gd name="T113" fmla="*/ 25389 h 72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08429" h="723264">
                <a:moveTo>
                  <a:pt x="65531" y="695056"/>
                </a:moveTo>
                <a:lnTo>
                  <a:pt x="32522" y="696580"/>
                </a:lnTo>
                <a:lnTo>
                  <a:pt x="32887" y="696580"/>
                </a:lnTo>
                <a:lnTo>
                  <a:pt x="0" y="696961"/>
                </a:lnTo>
                <a:lnTo>
                  <a:pt x="243" y="722869"/>
                </a:lnTo>
                <a:lnTo>
                  <a:pt x="33406" y="722369"/>
                </a:lnTo>
                <a:lnTo>
                  <a:pt x="66812" y="720964"/>
                </a:lnTo>
                <a:lnTo>
                  <a:pt x="132953" y="715249"/>
                </a:lnTo>
                <a:lnTo>
                  <a:pt x="197998" y="706105"/>
                </a:lnTo>
                <a:lnTo>
                  <a:pt x="254226" y="695187"/>
                </a:lnTo>
                <a:lnTo>
                  <a:pt x="65135" y="695187"/>
                </a:lnTo>
                <a:lnTo>
                  <a:pt x="65531" y="695056"/>
                </a:lnTo>
                <a:close/>
              </a:path>
              <a:path w="1408429" h="723264">
                <a:moveTo>
                  <a:pt x="193913" y="680459"/>
                </a:moveTo>
                <a:lnTo>
                  <a:pt x="161909" y="685412"/>
                </a:lnTo>
                <a:lnTo>
                  <a:pt x="162184" y="685412"/>
                </a:lnTo>
                <a:lnTo>
                  <a:pt x="129783" y="689603"/>
                </a:lnTo>
                <a:lnTo>
                  <a:pt x="130180" y="689603"/>
                </a:lnTo>
                <a:lnTo>
                  <a:pt x="97657" y="692770"/>
                </a:lnTo>
                <a:lnTo>
                  <a:pt x="97901" y="692770"/>
                </a:lnTo>
                <a:lnTo>
                  <a:pt x="65135" y="695187"/>
                </a:lnTo>
                <a:lnTo>
                  <a:pt x="254226" y="695187"/>
                </a:lnTo>
                <a:lnTo>
                  <a:pt x="261487" y="693663"/>
                </a:lnTo>
                <a:lnTo>
                  <a:pt x="292607" y="686293"/>
                </a:lnTo>
                <a:lnTo>
                  <a:pt x="313974" y="680578"/>
                </a:lnTo>
                <a:lnTo>
                  <a:pt x="193547" y="680578"/>
                </a:lnTo>
                <a:lnTo>
                  <a:pt x="193913" y="680459"/>
                </a:lnTo>
                <a:close/>
              </a:path>
              <a:path w="1408429" h="723264">
                <a:moveTo>
                  <a:pt x="256031" y="668267"/>
                </a:moveTo>
                <a:lnTo>
                  <a:pt x="224789" y="674863"/>
                </a:lnTo>
                <a:lnTo>
                  <a:pt x="225155" y="674863"/>
                </a:lnTo>
                <a:lnTo>
                  <a:pt x="193547" y="680578"/>
                </a:lnTo>
                <a:lnTo>
                  <a:pt x="313974" y="680578"/>
                </a:lnTo>
                <a:lnTo>
                  <a:pt x="322966" y="678173"/>
                </a:lnTo>
                <a:lnTo>
                  <a:pt x="352805" y="669410"/>
                </a:lnTo>
                <a:lnTo>
                  <a:pt x="355971" y="668386"/>
                </a:lnTo>
                <a:lnTo>
                  <a:pt x="255788" y="668386"/>
                </a:lnTo>
                <a:lnTo>
                  <a:pt x="256031" y="668267"/>
                </a:lnTo>
                <a:close/>
              </a:path>
              <a:path w="1408429" h="723264">
                <a:moveTo>
                  <a:pt x="286390" y="661147"/>
                </a:moveTo>
                <a:lnTo>
                  <a:pt x="255788" y="668386"/>
                </a:lnTo>
                <a:lnTo>
                  <a:pt x="355971" y="668386"/>
                </a:lnTo>
                <a:lnTo>
                  <a:pt x="377945" y="661278"/>
                </a:lnTo>
                <a:lnTo>
                  <a:pt x="286115" y="661278"/>
                </a:lnTo>
                <a:lnTo>
                  <a:pt x="286390" y="661147"/>
                </a:lnTo>
                <a:close/>
              </a:path>
              <a:path w="1408429" h="723264">
                <a:moveTo>
                  <a:pt x="345295" y="644649"/>
                </a:moveTo>
                <a:lnTo>
                  <a:pt x="315833" y="653277"/>
                </a:lnTo>
                <a:lnTo>
                  <a:pt x="316229" y="653277"/>
                </a:lnTo>
                <a:lnTo>
                  <a:pt x="286115" y="661278"/>
                </a:lnTo>
                <a:lnTo>
                  <a:pt x="377945" y="661278"/>
                </a:lnTo>
                <a:lnTo>
                  <a:pt x="381883" y="660004"/>
                </a:lnTo>
                <a:lnTo>
                  <a:pt x="410077" y="649979"/>
                </a:lnTo>
                <a:lnTo>
                  <a:pt x="423547" y="644764"/>
                </a:lnTo>
                <a:lnTo>
                  <a:pt x="344942" y="644764"/>
                </a:lnTo>
                <a:lnTo>
                  <a:pt x="345295" y="644649"/>
                </a:lnTo>
                <a:close/>
              </a:path>
              <a:path w="1408429" h="723264">
                <a:moveTo>
                  <a:pt x="423854" y="644645"/>
                </a:moveTo>
                <a:lnTo>
                  <a:pt x="345307" y="644645"/>
                </a:lnTo>
                <a:lnTo>
                  <a:pt x="344942" y="644764"/>
                </a:lnTo>
                <a:lnTo>
                  <a:pt x="423547" y="644764"/>
                </a:lnTo>
                <a:lnTo>
                  <a:pt x="423854" y="644645"/>
                </a:lnTo>
                <a:close/>
              </a:path>
              <a:path w="1408429" h="723264">
                <a:moveTo>
                  <a:pt x="373745" y="635370"/>
                </a:moveTo>
                <a:lnTo>
                  <a:pt x="345295" y="644649"/>
                </a:lnTo>
                <a:lnTo>
                  <a:pt x="423854" y="644645"/>
                </a:lnTo>
                <a:lnTo>
                  <a:pt x="437631" y="639311"/>
                </a:lnTo>
                <a:lnTo>
                  <a:pt x="446720" y="635501"/>
                </a:lnTo>
                <a:lnTo>
                  <a:pt x="373379" y="635501"/>
                </a:lnTo>
                <a:lnTo>
                  <a:pt x="373745" y="635370"/>
                </a:lnTo>
                <a:close/>
              </a:path>
              <a:path w="1408429" h="723264">
                <a:moveTo>
                  <a:pt x="469785" y="625595"/>
                </a:moveTo>
                <a:lnTo>
                  <a:pt x="401330" y="625595"/>
                </a:lnTo>
                <a:lnTo>
                  <a:pt x="373379" y="635501"/>
                </a:lnTo>
                <a:lnTo>
                  <a:pt x="446720" y="635501"/>
                </a:lnTo>
                <a:lnTo>
                  <a:pt x="464301" y="628131"/>
                </a:lnTo>
                <a:lnTo>
                  <a:pt x="469785" y="625595"/>
                </a:lnTo>
                <a:close/>
              </a:path>
              <a:path w="1408429" h="723264">
                <a:moveTo>
                  <a:pt x="428000" y="615177"/>
                </a:moveTo>
                <a:lnTo>
                  <a:pt x="400933" y="625714"/>
                </a:lnTo>
                <a:lnTo>
                  <a:pt x="401330" y="625595"/>
                </a:lnTo>
                <a:lnTo>
                  <a:pt x="469785" y="625595"/>
                </a:lnTo>
                <a:lnTo>
                  <a:pt x="489844" y="616320"/>
                </a:lnTo>
                <a:lnTo>
                  <a:pt x="491888" y="615308"/>
                </a:lnTo>
                <a:lnTo>
                  <a:pt x="427725" y="615308"/>
                </a:lnTo>
                <a:lnTo>
                  <a:pt x="428000" y="615177"/>
                </a:lnTo>
                <a:close/>
              </a:path>
              <a:path w="1408429" h="723264">
                <a:moveTo>
                  <a:pt x="454030" y="604259"/>
                </a:moveTo>
                <a:lnTo>
                  <a:pt x="427725" y="615308"/>
                </a:lnTo>
                <a:lnTo>
                  <a:pt x="491888" y="615308"/>
                </a:lnTo>
                <a:lnTo>
                  <a:pt x="513702" y="604509"/>
                </a:lnTo>
                <a:lnTo>
                  <a:pt x="453633" y="604509"/>
                </a:lnTo>
                <a:lnTo>
                  <a:pt x="454030" y="604259"/>
                </a:lnTo>
                <a:close/>
              </a:path>
              <a:path w="1408429" h="723264">
                <a:moveTo>
                  <a:pt x="535179" y="592829"/>
                </a:moveTo>
                <a:lnTo>
                  <a:pt x="478901" y="592829"/>
                </a:lnTo>
                <a:lnTo>
                  <a:pt x="453633" y="604509"/>
                </a:lnTo>
                <a:lnTo>
                  <a:pt x="513702" y="604509"/>
                </a:lnTo>
                <a:lnTo>
                  <a:pt x="514471" y="604128"/>
                </a:lnTo>
                <a:lnTo>
                  <a:pt x="535179" y="592829"/>
                </a:lnTo>
                <a:close/>
              </a:path>
              <a:path w="1408429" h="723264">
                <a:moveTo>
                  <a:pt x="502676" y="581018"/>
                </a:moveTo>
                <a:lnTo>
                  <a:pt x="478535" y="592948"/>
                </a:lnTo>
                <a:lnTo>
                  <a:pt x="478901" y="592829"/>
                </a:lnTo>
                <a:lnTo>
                  <a:pt x="535179" y="592829"/>
                </a:lnTo>
                <a:lnTo>
                  <a:pt x="537971" y="591305"/>
                </a:lnTo>
                <a:lnTo>
                  <a:pt x="555032" y="581268"/>
                </a:lnTo>
                <a:lnTo>
                  <a:pt x="502279" y="581268"/>
                </a:lnTo>
                <a:lnTo>
                  <a:pt x="502676" y="581018"/>
                </a:lnTo>
                <a:close/>
              </a:path>
              <a:path w="1408429" h="723264">
                <a:moveTo>
                  <a:pt x="574965" y="568695"/>
                </a:moveTo>
                <a:lnTo>
                  <a:pt x="525383" y="568695"/>
                </a:lnTo>
                <a:lnTo>
                  <a:pt x="502279" y="581268"/>
                </a:lnTo>
                <a:lnTo>
                  <a:pt x="555032" y="581268"/>
                </a:lnTo>
                <a:lnTo>
                  <a:pt x="560435" y="578089"/>
                </a:lnTo>
                <a:lnTo>
                  <a:pt x="574965" y="568695"/>
                </a:lnTo>
                <a:close/>
              </a:path>
              <a:path w="1408429" h="723264">
                <a:moveTo>
                  <a:pt x="546994" y="555872"/>
                </a:moveTo>
                <a:lnTo>
                  <a:pt x="525017" y="568826"/>
                </a:lnTo>
                <a:lnTo>
                  <a:pt x="525383" y="568695"/>
                </a:lnTo>
                <a:lnTo>
                  <a:pt x="574965" y="568695"/>
                </a:lnTo>
                <a:lnTo>
                  <a:pt x="581649" y="564373"/>
                </a:lnTo>
                <a:lnTo>
                  <a:pt x="593131" y="556253"/>
                </a:lnTo>
                <a:lnTo>
                  <a:pt x="546597" y="556253"/>
                </a:lnTo>
                <a:lnTo>
                  <a:pt x="546994" y="555872"/>
                </a:lnTo>
                <a:close/>
              </a:path>
              <a:path w="1408429" h="723264">
                <a:moveTo>
                  <a:pt x="611185" y="542787"/>
                </a:moveTo>
                <a:lnTo>
                  <a:pt x="567293" y="542787"/>
                </a:lnTo>
                <a:lnTo>
                  <a:pt x="566927" y="543037"/>
                </a:lnTo>
                <a:lnTo>
                  <a:pt x="546597" y="556253"/>
                </a:lnTo>
                <a:lnTo>
                  <a:pt x="593131" y="556253"/>
                </a:lnTo>
                <a:lnTo>
                  <a:pt x="601583" y="550276"/>
                </a:lnTo>
                <a:lnTo>
                  <a:pt x="611185" y="542787"/>
                </a:lnTo>
                <a:close/>
              </a:path>
              <a:path w="1408429" h="723264">
                <a:moveTo>
                  <a:pt x="567142" y="542886"/>
                </a:moveTo>
                <a:lnTo>
                  <a:pt x="566909" y="543037"/>
                </a:lnTo>
                <a:lnTo>
                  <a:pt x="567142" y="542886"/>
                </a:lnTo>
                <a:close/>
              </a:path>
              <a:path w="1408429" h="723264">
                <a:moveTo>
                  <a:pt x="567293" y="542787"/>
                </a:moveTo>
                <a:lnTo>
                  <a:pt x="567142" y="542886"/>
                </a:lnTo>
                <a:lnTo>
                  <a:pt x="566927" y="543037"/>
                </a:lnTo>
                <a:lnTo>
                  <a:pt x="567293" y="542787"/>
                </a:lnTo>
                <a:close/>
              </a:path>
              <a:path w="1408429" h="723264">
                <a:moveTo>
                  <a:pt x="586343" y="529321"/>
                </a:moveTo>
                <a:lnTo>
                  <a:pt x="567142" y="542886"/>
                </a:lnTo>
                <a:lnTo>
                  <a:pt x="567293" y="542787"/>
                </a:lnTo>
                <a:lnTo>
                  <a:pt x="611185" y="542787"/>
                </a:lnTo>
                <a:lnTo>
                  <a:pt x="620146" y="535798"/>
                </a:lnTo>
                <a:lnTo>
                  <a:pt x="627236" y="529702"/>
                </a:lnTo>
                <a:lnTo>
                  <a:pt x="585856" y="529702"/>
                </a:lnTo>
                <a:lnTo>
                  <a:pt x="586343" y="529321"/>
                </a:lnTo>
                <a:close/>
              </a:path>
              <a:path w="1408429" h="723264">
                <a:moveTo>
                  <a:pt x="642970" y="515605"/>
                </a:moveTo>
                <a:lnTo>
                  <a:pt x="604022" y="515605"/>
                </a:lnTo>
                <a:lnTo>
                  <a:pt x="585856" y="529702"/>
                </a:lnTo>
                <a:lnTo>
                  <a:pt x="627236" y="529702"/>
                </a:lnTo>
                <a:lnTo>
                  <a:pt x="637275" y="521070"/>
                </a:lnTo>
                <a:lnTo>
                  <a:pt x="642970" y="515605"/>
                </a:lnTo>
                <a:close/>
              </a:path>
              <a:path w="1408429" h="723264">
                <a:moveTo>
                  <a:pt x="620146" y="501639"/>
                </a:moveTo>
                <a:lnTo>
                  <a:pt x="603503" y="515986"/>
                </a:lnTo>
                <a:lnTo>
                  <a:pt x="604022" y="515605"/>
                </a:lnTo>
                <a:lnTo>
                  <a:pt x="642970" y="515605"/>
                </a:lnTo>
                <a:lnTo>
                  <a:pt x="653155" y="505830"/>
                </a:lnTo>
                <a:lnTo>
                  <a:pt x="656508" y="502151"/>
                </a:lnTo>
                <a:lnTo>
                  <a:pt x="619627" y="502151"/>
                </a:lnTo>
                <a:lnTo>
                  <a:pt x="620146" y="501639"/>
                </a:lnTo>
                <a:close/>
              </a:path>
              <a:path w="1408429" h="723264">
                <a:moveTo>
                  <a:pt x="669604" y="487411"/>
                </a:moveTo>
                <a:lnTo>
                  <a:pt x="634867" y="487411"/>
                </a:lnTo>
                <a:lnTo>
                  <a:pt x="634227" y="488054"/>
                </a:lnTo>
                <a:lnTo>
                  <a:pt x="619627" y="502151"/>
                </a:lnTo>
                <a:lnTo>
                  <a:pt x="656508" y="502151"/>
                </a:lnTo>
                <a:lnTo>
                  <a:pt x="667390" y="490209"/>
                </a:lnTo>
                <a:lnTo>
                  <a:pt x="669604" y="487411"/>
                </a:lnTo>
                <a:close/>
              </a:path>
              <a:path w="1408429" h="723264">
                <a:moveTo>
                  <a:pt x="634405" y="487859"/>
                </a:moveTo>
                <a:lnTo>
                  <a:pt x="634202" y="488054"/>
                </a:lnTo>
                <a:lnTo>
                  <a:pt x="634405" y="487859"/>
                </a:lnTo>
                <a:close/>
              </a:path>
              <a:path w="1408429" h="723264">
                <a:moveTo>
                  <a:pt x="634867" y="487411"/>
                </a:moveTo>
                <a:lnTo>
                  <a:pt x="634405" y="487859"/>
                </a:lnTo>
                <a:lnTo>
                  <a:pt x="634227" y="488054"/>
                </a:lnTo>
                <a:lnTo>
                  <a:pt x="634867" y="487411"/>
                </a:lnTo>
                <a:close/>
              </a:path>
              <a:path w="1408429" h="723264">
                <a:moveTo>
                  <a:pt x="647821" y="473064"/>
                </a:moveTo>
                <a:lnTo>
                  <a:pt x="634405" y="487859"/>
                </a:lnTo>
                <a:lnTo>
                  <a:pt x="634867" y="487411"/>
                </a:lnTo>
                <a:lnTo>
                  <a:pt x="669604" y="487411"/>
                </a:lnTo>
                <a:lnTo>
                  <a:pt x="679947" y="474338"/>
                </a:lnTo>
                <a:lnTo>
                  <a:pt x="680295" y="473826"/>
                </a:lnTo>
                <a:lnTo>
                  <a:pt x="647303" y="473826"/>
                </a:lnTo>
                <a:lnTo>
                  <a:pt x="647821" y="473064"/>
                </a:lnTo>
                <a:close/>
              </a:path>
              <a:path w="1408429" h="723264">
                <a:moveTo>
                  <a:pt x="659251" y="458586"/>
                </a:moveTo>
                <a:lnTo>
                  <a:pt x="647303" y="473826"/>
                </a:lnTo>
                <a:lnTo>
                  <a:pt x="680295" y="473826"/>
                </a:lnTo>
                <a:lnTo>
                  <a:pt x="690026" y="459479"/>
                </a:lnTo>
                <a:lnTo>
                  <a:pt x="658733" y="459479"/>
                </a:lnTo>
                <a:lnTo>
                  <a:pt x="659251" y="458586"/>
                </a:lnTo>
                <a:close/>
              </a:path>
              <a:path w="1408429" h="723264">
                <a:moveTo>
                  <a:pt x="698799" y="444108"/>
                </a:moveTo>
                <a:lnTo>
                  <a:pt x="669157" y="444108"/>
                </a:lnTo>
                <a:lnTo>
                  <a:pt x="658733" y="459479"/>
                </a:lnTo>
                <a:lnTo>
                  <a:pt x="690026" y="459479"/>
                </a:lnTo>
                <a:lnTo>
                  <a:pt x="690890" y="458205"/>
                </a:lnTo>
                <a:lnTo>
                  <a:pt x="698799" y="444108"/>
                </a:lnTo>
                <a:close/>
              </a:path>
              <a:path w="1408429" h="723264">
                <a:moveTo>
                  <a:pt x="677092" y="429761"/>
                </a:moveTo>
                <a:lnTo>
                  <a:pt x="668517" y="445001"/>
                </a:lnTo>
                <a:lnTo>
                  <a:pt x="669157" y="444108"/>
                </a:lnTo>
                <a:lnTo>
                  <a:pt x="698799" y="444108"/>
                </a:lnTo>
                <a:lnTo>
                  <a:pt x="700156" y="441691"/>
                </a:lnTo>
                <a:lnTo>
                  <a:pt x="704825" y="430773"/>
                </a:lnTo>
                <a:lnTo>
                  <a:pt x="676655" y="430773"/>
                </a:lnTo>
                <a:lnTo>
                  <a:pt x="677092" y="429761"/>
                </a:lnTo>
                <a:close/>
              </a:path>
              <a:path w="1408429" h="723264">
                <a:moveTo>
                  <a:pt x="677174" y="429615"/>
                </a:moveTo>
                <a:lnTo>
                  <a:pt x="677092" y="429761"/>
                </a:lnTo>
                <a:lnTo>
                  <a:pt x="676655" y="430773"/>
                </a:lnTo>
                <a:lnTo>
                  <a:pt x="677174" y="429615"/>
                </a:lnTo>
                <a:close/>
              </a:path>
              <a:path w="1408429" h="723264">
                <a:moveTo>
                  <a:pt x="705320" y="429615"/>
                </a:moveTo>
                <a:lnTo>
                  <a:pt x="677174" y="429615"/>
                </a:lnTo>
                <a:lnTo>
                  <a:pt x="676655" y="430773"/>
                </a:lnTo>
                <a:lnTo>
                  <a:pt x="704825" y="430773"/>
                </a:lnTo>
                <a:lnTo>
                  <a:pt x="705320" y="429615"/>
                </a:lnTo>
                <a:close/>
              </a:path>
              <a:path w="1408429" h="723264">
                <a:moveTo>
                  <a:pt x="682964" y="416129"/>
                </a:moveTo>
                <a:lnTo>
                  <a:pt x="677092" y="429761"/>
                </a:lnTo>
                <a:lnTo>
                  <a:pt x="677174" y="429615"/>
                </a:lnTo>
                <a:lnTo>
                  <a:pt x="705320" y="429615"/>
                </a:lnTo>
                <a:lnTo>
                  <a:pt x="707379" y="424799"/>
                </a:lnTo>
                <a:lnTo>
                  <a:pt x="710068" y="416417"/>
                </a:lnTo>
                <a:lnTo>
                  <a:pt x="682873" y="416417"/>
                </a:lnTo>
                <a:lnTo>
                  <a:pt x="682964" y="416129"/>
                </a:lnTo>
                <a:close/>
              </a:path>
              <a:path w="1408429" h="723264">
                <a:moveTo>
                  <a:pt x="683392" y="415137"/>
                </a:moveTo>
                <a:lnTo>
                  <a:pt x="682964" y="416129"/>
                </a:lnTo>
                <a:lnTo>
                  <a:pt x="682873" y="416417"/>
                </a:lnTo>
                <a:lnTo>
                  <a:pt x="683392" y="415137"/>
                </a:lnTo>
                <a:close/>
              </a:path>
              <a:path w="1408429" h="723264">
                <a:moveTo>
                  <a:pt x="710479" y="415137"/>
                </a:moveTo>
                <a:lnTo>
                  <a:pt x="683392" y="415137"/>
                </a:lnTo>
                <a:lnTo>
                  <a:pt x="682873" y="416417"/>
                </a:lnTo>
                <a:lnTo>
                  <a:pt x="710068" y="416417"/>
                </a:lnTo>
                <a:lnTo>
                  <a:pt x="710479" y="415137"/>
                </a:lnTo>
                <a:close/>
              </a:path>
              <a:path w="1408429" h="723264">
                <a:moveTo>
                  <a:pt x="687520" y="401679"/>
                </a:moveTo>
                <a:lnTo>
                  <a:pt x="682964" y="416129"/>
                </a:lnTo>
                <a:lnTo>
                  <a:pt x="683392" y="415137"/>
                </a:lnTo>
                <a:lnTo>
                  <a:pt x="710479" y="415137"/>
                </a:lnTo>
                <a:lnTo>
                  <a:pt x="712835" y="407791"/>
                </a:lnTo>
                <a:lnTo>
                  <a:pt x="713937" y="402061"/>
                </a:lnTo>
                <a:lnTo>
                  <a:pt x="687445" y="402061"/>
                </a:lnTo>
                <a:lnTo>
                  <a:pt x="687520" y="401679"/>
                </a:lnTo>
                <a:close/>
              </a:path>
              <a:path w="1408429" h="723264">
                <a:moveTo>
                  <a:pt x="687842" y="400659"/>
                </a:moveTo>
                <a:lnTo>
                  <a:pt x="687520" y="401679"/>
                </a:lnTo>
                <a:lnTo>
                  <a:pt x="687445" y="402061"/>
                </a:lnTo>
                <a:lnTo>
                  <a:pt x="687842" y="400659"/>
                </a:lnTo>
                <a:close/>
              </a:path>
              <a:path w="1408429" h="723264">
                <a:moveTo>
                  <a:pt x="714206" y="400659"/>
                </a:moveTo>
                <a:lnTo>
                  <a:pt x="687842" y="400659"/>
                </a:lnTo>
                <a:lnTo>
                  <a:pt x="687445" y="402061"/>
                </a:lnTo>
                <a:lnTo>
                  <a:pt x="713937" y="402061"/>
                </a:lnTo>
                <a:lnTo>
                  <a:pt x="714206" y="400659"/>
                </a:lnTo>
                <a:close/>
              </a:path>
              <a:path w="1408429" h="723264">
                <a:moveTo>
                  <a:pt x="690457" y="386643"/>
                </a:moveTo>
                <a:lnTo>
                  <a:pt x="687520" y="401679"/>
                </a:lnTo>
                <a:lnTo>
                  <a:pt x="687842" y="400659"/>
                </a:lnTo>
                <a:lnTo>
                  <a:pt x="714206" y="400659"/>
                </a:lnTo>
                <a:lnTo>
                  <a:pt x="716158" y="390509"/>
                </a:lnTo>
                <a:lnTo>
                  <a:pt x="716329" y="387979"/>
                </a:lnTo>
                <a:lnTo>
                  <a:pt x="690371" y="387979"/>
                </a:lnTo>
                <a:lnTo>
                  <a:pt x="690457" y="386643"/>
                </a:lnTo>
                <a:close/>
              </a:path>
              <a:path w="1408429" h="723264">
                <a:moveTo>
                  <a:pt x="690493" y="386455"/>
                </a:moveTo>
                <a:lnTo>
                  <a:pt x="690457" y="386643"/>
                </a:lnTo>
                <a:lnTo>
                  <a:pt x="690371" y="387979"/>
                </a:lnTo>
                <a:lnTo>
                  <a:pt x="690493" y="386455"/>
                </a:lnTo>
                <a:close/>
              </a:path>
              <a:path w="1408429" h="723264">
                <a:moveTo>
                  <a:pt x="716432" y="386455"/>
                </a:moveTo>
                <a:lnTo>
                  <a:pt x="690493" y="386455"/>
                </a:lnTo>
                <a:lnTo>
                  <a:pt x="690371" y="387979"/>
                </a:lnTo>
                <a:lnTo>
                  <a:pt x="716329" y="387979"/>
                </a:lnTo>
                <a:lnTo>
                  <a:pt x="716432" y="386455"/>
                </a:lnTo>
                <a:close/>
              </a:path>
              <a:path w="1408429" h="723264">
                <a:moveTo>
                  <a:pt x="1330237" y="26145"/>
                </a:moveTo>
                <a:lnTo>
                  <a:pt x="1275587" y="30723"/>
                </a:lnTo>
                <a:lnTo>
                  <a:pt x="1210574" y="39989"/>
                </a:lnTo>
                <a:lnTo>
                  <a:pt x="1147053" y="52303"/>
                </a:lnTo>
                <a:lnTo>
                  <a:pt x="1085606" y="67817"/>
                </a:lnTo>
                <a:lnTo>
                  <a:pt x="1026779" y="85953"/>
                </a:lnTo>
                <a:lnTo>
                  <a:pt x="970909" y="106679"/>
                </a:lnTo>
                <a:lnTo>
                  <a:pt x="918728" y="129783"/>
                </a:lnTo>
                <a:lnTo>
                  <a:pt x="870569" y="154685"/>
                </a:lnTo>
                <a:lnTo>
                  <a:pt x="827013" y="181599"/>
                </a:lnTo>
                <a:lnTo>
                  <a:pt x="788548" y="210311"/>
                </a:lnTo>
                <a:lnTo>
                  <a:pt x="755507" y="240273"/>
                </a:lnTo>
                <a:lnTo>
                  <a:pt x="728593" y="271759"/>
                </a:lnTo>
                <a:lnTo>
                  <a:pt x="708538" y="304403"/>
                </a:lnTo>
                <a:lnTo>
                  <a:pt x="692536" y="355579"/>
                </a:lnTo>
                <a:lnTo>
                  <a:pt x="690457" y="386643"/>
                </a:lnTo>
                <a:lnTo>
                  <a:pt x="690493" y="386455"/>
                </a:lnTo>
                <a:lnTo>
                  <a:pt x="716432" y="386455"/>
                </a:lnTo>
                <a:lnTo>
                  <a:pt x="717285" y="373867"/>
                </a:lnTo>
                <a:lnTo>
                  <a:pt x="718221" y="359663"/>
                </a:lnTo>
                <a:lnTo>
                  <a:pt x="718047" y="359663"/>
                </a:lnTo>
                <a:lnTo>
                  <a:pt x="718309" y="358212"/>
                </a:lnTo>
                <a:lnTo>
                  <a:pt x="720973" y="343905"/>
                </a:lnTo>
                <a:lnTo>
                  <a:pt x="721207" y="343905"/>
                </a:lnTo>
                <a:lnTo>
                  <a:pt x="725228" y="331073"/>
                </a:lnTo>
                <a:lnTo>
                  <a:pt x="725667" y="329671"/>
                </a:lnTo>
                <a:lnTo>
                  <a:pt x="725796" y="329671"/>
                </a:lnTo>
                <a:lnTo>
                  <a:pt x="731596" y="316473"/>
                </a:lnTo>
                <a:lnTo>
                  <a:pt x="731398" y="316473"/>
                </a:lnTo>
                <a:lnTo>
                  <a:pt x="739527" y="301995"/>
                </a:lnTo>
                <a:lnTo>
                  <a:pt x="740023" y="301111"/>
                </a:lnTo>
                <a:lnTo>
                  <a:pt x="749215" y="287517"/>
                </a:lnTo>
                <a:lnTo>
                  <a:pt x="749807" y="286633"/>
                </a:lnTo>
                <a:lnTo>
                  <a:pt x="760726" y="273039"/>
                </a:lnTo>
                <a:lnTo>
                  <a:pt x="761237" y="272399"/>
                </a:lnTo>
                <a:lnTo>
                  <a:pt x="774313" y="258043"/>
                </a:lnTo>
                <a:lnTo>
                  <a:pt x="774458" y="258043"/>
                </a:lnTo>
                <a:lnTo>
                  <a:pt x="789035" y="243961"/>
                </a:lnTo>
                <a:lnTo>
                  <a:pt x="804765" y="230489"/>
                </a:lnTo>
                <a:lnTo>
                  <a:pt x="822716" y="216407"/>
                </a:lnTo>
                <a:lnTo>
                  <a:pt x="841252" y="203301"/>
                </a:lnTo>
                <a:lnTo>
                  <a:pt x="841766" y="202935"/>
                </a:lnTo>
                <a:lnTo>
                  <a:pt x="861754" y="190103"/>
                </a:lnTo>
                <a:lnTo>
                  <a:pt x="861578" y="190103"/>
                </a:lnTo>
                <a:lnTo>
                  <a:pt x="883260" y="177393"/>
                </a:lnTo>
                <a:lnTo>
                  <a:pt x="906035" y="165079"/>
                </a:lnTo>
                <a:lnTo>
                  <a:pt x="905896" y="165079"/>
                </a:lnTo>
                <a:lnTo>
                  <a:pt x="929851" y="153161"/>
                </a:lnTo>
                <a:lnTo>
                  <a:pt x="954697" y="141731"/>
                </a:lnTo>
                <a:lnTo>
                  <a:pt x="980527" y="130789"/>
                </a:lnTo>
                <a:lnTo>
                  <a:pt x="1007607" y="120243"/>
                </a:lnTo>
                <a:lnTo>
                  <a:pt x="1034968" y="110611"/>
                </a:lnTo>
                <a:lnTo>
                  <a:pt x="1063630" y="101193"/>
                </a:lnTo>
                <a:lnTo>
                  <a:pt x="1063874" y="101193"/>
                </a:lnTo>
                <a:lnTo>
                  <a:pt x="1092829" y="92689"/>
                </a:lnTo>
                <a:lnTo>
                  <a:pt x="1122547" y="84825"/>
                </a:lnTo>
                <a:lnTo>
                  <a:pt x="1122182" y="84825"/>
                </a:lnTo>
                <a:lnTo>
                  <a:pt x="1152905" y="77571"/>
                </a:lnTo>
                <a:lnTo>
                  <a:pt x="1153229" y="77571"/>
                </a:lnTo>
                <a:lnTo>
                  <a:pt x="1183751" y="71109"/>
                </a:lnTo>
                <a:lnTo>
                  <a:pt x="1184062" y="71109"/>
                </a:lnTo>
                <a:lnTo>
                  <a:pt x="1214993" y="65531"/>
                </a:lnTo>
                <a:lnTo>
                  <a:pt x="1214627" y="65531"/>
                </a:lnTo>
                <a:lnTo>
                  <a:pt x="1246753" y="60563"/>
                </a:lnTo>
                <a:lnTo>
                  <a:pt x="1246388" y="60563"/>
                </a:lnTo>
                <a:lnTo>
                  <a:pt x="1278757" y="56387"/>
                </a:lnTo>
                <a:lnTo>
                  <a:pt x="1279588" y="56387"/>
                </a:lnTo>
                <a:lnTo>
                  <a:pt x="1311005" y="53187"/>
                </a:lnTo>
                <a:lnTo>
                  <a:pt x="1313047" y="53187"/>
                </a:lnTo>
                <a:lnTo>
                  <a:pt x="1331173" y="52095"/>
                </a:lnTo>
                <a:lnTo>
                  <a:pt x="1330237" y="26145"/>
                </a:lnTo>
                <a:close/>
              </a:path>
              <a:path w="1408429" h="723264">
                <a:moveTo>
                  <a:pt x="718322" y="358139"/>
                </a:moveTo>
                <a:lnTo>
                  <a:pt x="718047" y="359663"/>
                </a:lnTo>
                <a:lnTo>
                  <a:pt x="718317" y="358212"/>
                </a:lnTo>
                <a:lnTo>
                  <a:pt x="718322" y="358139"/>
                </a:lnTo>
                <a:close/>
              </a:path>
              <a:path w="1408429" h="723264">
                <a:moveTo>
                  <a:pt x="718317" y="358212"/>
                </a:moveTo>
                <a:lnTo>
                  <a:pt x="718047" y="359663"/>
                </a:lnTo>
                <a:lnTo>
                  <a:pt x="718221" y="359663"/>
                </a:lnTo>
                <a:lnTo>
                  <a:pt x="718317" y="358212"/>
                </a:lnTo>
                <a:close/>
              </a:path>
              <a:path w="1408429" h="723264">
                <a:moveTo>
                  <a:pt x="718330" y="358139"/>
                </a:moveTo>
                <a:close/>
              </a:path>
              <a:path w="1408429" h="723264">
                <a:moveTo>
                  <a:pt x="721207" y="343905"/>
                </a:moveTo>
                <a:lnTo>
                  <a:pt x="720973" y="343905"/>
                </a:lnTo>
                <a:lnTo>
                  <a:pt x="720730" y="345429"/>
                </a:lnTo>
                <a:lnTo>
                  <a:pt x="721207" y="343905"/>
                </a:lnTo>
                <a:close/>
              </a:path>
              <a:path w="1408429" h="723264">
                <a:moveTo>
                  <a:pt x="725667" y="329671"/>
                </a:moveTo>
                <a:lnTo>
                  <a:pt x="725180" y="331073"/>
                </a:lnTo>
                <a:lnTo>
                  <a:pt x="725348" y="330690"/>
                </a:lnTo>
                <a:lnTo>
                  <a:pt x="725667" y="329671"/>
                </a:lnTo>
                <a:close/>
              </a:path>
              <a:path w="1408429" h="723264">
                <a:moveTo>
                  <a:pt x="725348" y="330690"/>
                </a:moveTo>
                <a:lnTo>
                  <a:pt x="725180" y="331073"/>
                </a:lnTo>
                <a:lnTo>
                  <a:pt x="725348" y="330690"/>
                </a:lnTo>
                <a:close/>
              </a:path>
              <a:path w="1408429" h="723264">
                <a:moveTo>
                  <a:pt x="725796" y="329671"/>
                </a:moveTo>
                <a:lnTo>
                  <a:pt x="725667" y="329671"/>
                </a:lnTo>
                <a:lnTo>
                  <a:pt x="725348" y="330690"/>
                </a:lnTo>
                <a:lnTo>
                  <a:pt x="725796" y="329671"/>
                </a:lnTo>
                <a:close/>
              </a:path>
              <a:path w="1408429" h="723264">
                <a:moveTo>
                  <a:pt x="732038" y="315467"/>
                </a:moveTo>
                <a:lnTo>
                  <a:pt x="731398" y="316473"/>
                </a:lnTo>
                <a:lnTo>
                  <a:pt x="731596" y="316473"/>
                </a:lnTo>
                <a:lnTo>
                  <a:pt x="732038" y="315467"/>
                </a:lnTo>
                <a:close/>
              </a:path>
              <a:path w="1408429" h="723264">
                <a:moveTo>
                  <a:pt x="740023" y="301111"/>
                </a:moveTo>
                <a:lnTo>
                  <a:pt x="739505" y="301995"/>
                </a:lnTo>
                <a:lnTo>
                  <a:pt x="739639" y="301795"/>
                </a:lnTo>
                <a:lnTo>
                  <a:pt x="740023" y="301111"/>
                </a:lnTo>
                <a:close/>
              </a:path>
              <a:path w="1408429" h="723264">
                <a:moveTo>
                  <a:pt x="739639" y="301795"/>
                </a:moveTo>
                <a:lnTo>
                  <a:pt x="739505" y="301995"/>
                </a:lnTo>
                <a:lnTo>
                  <a:pt x="739639" y="301795"/>
                </a:lnTo>
                <a:close/>
              </a:path>
              <a:path w="1408429" h="723264">
                <a:moveTo>
                  <a:pt x="740098" y="301111"/>
                </a:moveTo>
                <a:lnTo>
                  <a:pt x="739639" y="301795"/>
                </a:lnTo>
                <a:lnTo>
                  <a:pt x="740098" y="301111"/>
                </a:lnTo>
                <a:close/>
              </a:path>
              <a:path w="1408429" h="723264">
                <a:moveTo>
                  <a:pt x="749807" y="286633"/>
                </a:moveTo>
                <a:lnTo>
                  <a:pt x="749167" y="287517"/>
                </a:lnTo>
                <a:lnTo>
                  <a:pt x="749463" y="287147"/>
                </a:lnTo>
                <a:lnTo>
                  <a:pt x="749807" y="286633"/>
                </a:lnTo>
                <a:close/>
              </a:path>
              <a:path w="1408429" h="723264">
                <a:moveTo>
                  <a:pt x="749463" y="287147"/>
                </a:moveTo>
                <a:lnTo>
                  <a:pt x="749167" y="287517"/>
                </a:lnTo>
                <a:lnTo>
                  <a:pt x="749463" y="287147"/>
                </a:lnTo>
                <a:close/>
              </a:path>
              <a:path w="1408429" h="723264">
                <a:moveTo>
                  <a:pt x="749873" y="286633"/>
                </a:moveTo>
                <a:lnTo>
                  <a:pt x="749463" y="287147"/>
                </a:lnTo>
                <a:lnTo>
                  <a:pt x="749873" y="286633"/>
                </a:lnTo>
                <a:close/>
              </a:path>
              <a:path w="1408429" h="723264">
                <a:moveTo>
                  <a:pt x="761237" y="272399"/>
                </a:moveTo>
                <a:lnTo>
                  <a:pt x="760719" y="273039"/>
                </a:lnTo>
                <a:lnTo>
                  <a:pt x="761237" y="272399"/>
                </a:lnTo>
                <a:close/>
              </a:path>
              <a:path w="1408429" h="723264">
                <a:moveTo>
                  <a:pt x="760779" y="272973"/>
                </a:moveTo>
                <a:close/>
              </a:path>
              <a:path w="1408429" h="723264">
                <a:moveTo>
                  <a:pt x="761300" y="272399"/>
                </a:moveTo>
                <a:lnTo>
                  <a:pt x="760779" y="272973"/>
                </a:lnTo>
                <a:lnTo>
                  <a:pt x="761300" y="272399"/>
                </a:lnTo>
                <a:close/>
              </a:path>
              <a:path w="1408429" h="723264">
                <a:moveTo>
                  <a:pt x="774458" y="258043"/>
                </a:moveTo>
                <a:lnTo>
                  <a:pt x="774313" y="258043"/>
                </a:lnTo>
                <a:lnTo>
                  <a:pt x="773795" y="258683"/>
                </a:lnTo>
                <a:lnTo>
                  <a:pt x="774458" y="258043"/>
                </a:lnTo>
                <a:close/>
              </a:path>
              <a:path w="1408429" h="723264">
                <a:moveTo>
                  <a:pt x="789114" y="243961"/>
                </a:moveTo>
                <a:lnTo>
                  <a:pt x="788548" y="244449"/>
                </a:lnTo>
                <a:lnTo>
                  <a:pt x="789114" y="243961"/>
                </a:lnTo>
                <a:close/>
              </a:path>
              <a:path w="1408429" h="723264">
                <a:moveTo>
                  <a:pt x="805190" y="230123"/>
                </a:moveTo>
                <a:lnTo>
                  <a:pt x="804671" y="230489"/>
                </a:lnTo>
                <a:lnTo>
                  <a:pt x="805190" y="230123"/>
                </a:lnTo>
                <a:close/>
              </a:path>
              <a:path w="1408429" h="723264">
                <a:moveTo>
                  <a:pt x="822833" y="216407"/>
                </a:moveTo>
                <a:lnTo>
                  <a:pt x="822319" y="216773"/>
                </a:lnTo>
                <a:lnTo>
                  <a:pt x="822833" y="216407"/>
                </a:lnTo>
                <a:close/>
              </a:path>
              <a:path w="1408429" h="723264">
                <a:moveTo>
                  <a:pt x="841816" y="202935"/>
                </a:moveTo>
                <a:lnTo>
                  <a:pt x="841291" y="203273"/>
                </a:lnTo>
                <a:lnTo>
                  <a:pt x="841816" y="202935"/>
                </a:lnTo>
                <a:close/>
              </a:path>
              <a:path w="1408429" h="723264">
                <a:moveTo>
                  <a:pt x="861943" y="189981"/>
                </a:moveTo>
                <a:lnTo>
                  <a:pt x="861578" y="190103"/>
                </a:lnTo>
                <a:lnTo>
                  <a:pt x="861754" y="190103"/>
                </a:lnTo>
                <a:lnTo>
                  <a:pt x="861943" y="189981"/>
                </a:lnTo>
                <a:close/>
              </a:path>
              <a:path w="1408429" h="723264">
                <a:moveTo>
                  <a:pt x="883676" y="177149"/>
                </a:moveTo>
                <a:lnTo>
                  <a:pt x="883157" y="177393"/>
                </a:lnTo>
                <a:lnTo>
                  <a:pt x="883676" y="177149"/>
                </a:lnTo>
                <a:close/>
              </a:path>
              <a:path w="1408429" h="723264">
                <a:moveTo>
                  <a:pt x="906261" y="164957"/>
                </a:moveTo>
                <a:lnTo>
                  <a:pt x="905896" y="165079"/>
                </a:lnTo>
                <a:lnTo>
                  <a:pt x="906035" y="165079"/>
                </a:lnTo>
                <a:lnTo>
                  <a:pt x="906261" y="164957"/>
                </a:lnTo>
                <a:close/>
              </a:path>
              <a:path w="1408429" h="723264">
                <a:moveTo>
                  <a:pt x="930158" y="153009"/>
                </a:moveTo>
                <a:lnTo>
                  <a:pt x="929761" y="153161"/>
                </a:lnTo>
                <a:lnTo>
                  <a:pt x="930158" y="153009"/>
                </a:lnTo>
                <a:close/>
              </a:path>
              <a:path w="1408429" h="723264">
                <a:moveTo>
                  <a:pt x="955029" y="141579"/>
                </a:moveTo>
                <a:lnTo>
                  <a:pt x="954664" y="141731"/>
                </a:lnTo>
                <a:lnTo>
                  <a:pt x="955029" y="141579"/>
                </a:lnTo>
                <a:close/>
              </a:path>
              <a:path w="1408429" h="723264">
                <a:moveTo>
                  <a:pt x="980815" y="130667"/>
                </a:moveTo>
                <a:lnTo>
                  <a:pt x="980450" y="130789"/>
                </a:lnTo>
                <a:lnTo>
                  <a:pt x="980815" y="130667"/>
                </a:lnTo>
                <a:close/>
              </a:path>
              <a:path w="1408429" h="723264">
                <a:moveTo>
                  <a:pt x="1007673" y="120243"/>
                </a:moveTo>
                <a:lnTo>
                  <a:pt x="1007242" y="120395"/>
                </a:lnTo>
                <a:lnTo>
                  <a:pt x="1007673" y="120243"/>
                </a:lnTo>
                <a:close/>
              </a:path>
              <a:path w="1408429" h="723264">
                <a:moveTo>
                  <a:pt x="1035314" y="110489"/>
                </a:moveTo>
                <a:lnTo>
                  <a:pt x="1034917" y="110611"/>
                </a:lnTo>
                <a:lnTo>
                  <a:pt x="1035314" y="110489"/>
                </a:lnTo>
                <a:close/>
              </a:path>
              <a:path w="1408429" h="723264">
                <a:moveTo>
                  <a:pt x="1063874" y="101193"/>
                </a:moveTo>
                <a:lnTo>
                  <a:pt x="1063630" y="101193"/>
                </a:lnTo>
                <a:lnTo>
                  <a:pt x="1063355" y="101345"/>
                </a:lnTo>
                <a:lnTo>
                  <a:pt x="1063874" y="101193"/>
                </a:lnTo>
                <a:close/>
              </a:path>
              <a:path w="1408429" h="723264">
                <a:moveTo>
                  <a:pt x="1092923" y="92689"/>
                </a:moveTo>
                <a:lnTo>
                  <a:pt x="1092464" y="92811"/>
                </a:lnTo>
                <a:lnTo>
                  <a:pt x="1092923" y="92689"/>
                </a:lnTo>
                <a:close/>
              </a:path>
              <a:path w="1408429" h="723264">
                <a:moveTo>
                  <a:pt x="1153229" y="77571"/>
                </a:moveTo>
                <a:lnTo>
                  <a:pt x="1152905" y="77571"/>
                </a:lnTo>
                <a:lnTo>
                  <a:pt x="1152509" y="77723"/>
                </a:lnTo>
                <a:lnTo>
                  <a:pt x="1153229" y="77571"/>
                </a:lnTo>
                <a:close/>
              </a:path>
              <a:path w="1408429" h="723264">
                <a:moveTo>
                  <a:pt x="1385009" y="25389"/>
                </a:moveTo>
                <a:lnTo>
                  <a:pt x="1342887" y="25389"/>
                </a:lnTo>
                <a:lnTo>
                  <a:pt x="1344411" y="51297"/>
                </a:lnTo>
                <a:lnTo>
                  <a:pt x="1331173" y="52095"/>
                </a:lnTo>
                <a:lnTo>
                  <a:pt x="1332097" y="77723"/>
                </a:lnTo>
                <a:lnTo>
                  <a:pt x="1408419" y="36057"/>
                </a:lnTo>
                <a:lnTo>
                  <a:pt x="1385009" y="25389"/>
                </a:lnTo>
                <a:close/>
              </a:path>
              <a:path w="1408429" h="723264">
                <a:moveTo>
                  <a:pt x="1184062" y="71109"/>
                </a:moveTo>
                <a:lnTo>
                  <a:pt x="1183751" y="71109"/>
                </a:lnTo>
                <a:lnTo>
                  <a:pt x="1183385" y="71231"/>
                </a:lnTo>
                <a:lnTo>
                  <a:pt x="1184062" y="71109"/>
                </a:lnTo>
                <a:close/>
              </a:path>
              <a:path w="1408429" h="723264">
                <a:moveTo>
                  <a:pt x="1279588" y="56387"/>
                </a:moveTo>
                <a:lnTo>
                  <a:pt x="1278757" y="56387"/>
                </a:lnTo>
                <a:lnTo>
                  <a:pt x="1278392" y="56509"/>
                </a:lnTo>
                <a:lnTo>
                  <a:pt x="1279588" y="56387"/>
                </a:lnTo>
                <a:close/>
              </a:path>
              <a:path w="1408429" h="723264">
                <a:moveTo>
                  <a:pt x="1313047" y="53187"/>
                </a:moveTo>
                <a:lnTo>
                  <a:pt x="1311005" y="53187"/>
                </a:lnTo>
                <a:lnTo>
                  <a:pt x="1310518" y="53339"/>
                </a:lnTo>
                <a:lnTo>
                  <a:pt x="1313047" y="53187"/>
                </a:lnTo>
                <a:close/>
              </a:path>
              <a:path w="1408429" h="723264">
                <a:moveTo>
                  <a:pt x="1342887" y="25389"/>
                </a:moveTo>
                <a:lnTo>
                  <a:pt x="1330237" y="26145"/>
                </a:lnTo>
                <a:lnTo>
                  <a:pt x="1331173" y="52095"/>
                </a:lnTo>
                <a:lnTo>
                  <a:pt x="1344411" y="51297"/>
                </a:lnTo>
                <a:lnTo>
                  <a:pt x="1342887" y="25389"/>
                </a:lnTo>
                <a:close/>
              </a:path>
              <a:path w="1408429" h="723264">
                <a:moveTo>
                  <a:pt x="1329293" y="0"/>
                </a:moveTo>
                <a:lnTo>
                  <a:pt x="1330237" y="26145"/>
                </a:lnTo>
                <a:lnTo>
                  <a:pt x="1342887" y="25389"/>
                </a:lnTo>
                <a:lnTo>
                  <a:pt x="1385009" y="25389"/>
                </a:lnTo>
                <a:lnTo>
                  <a:pt x="1329293" y="0"/>
                </a:lnTo>
                <a:close/>
              </a:path>
            </a:pathLst>
          </a:cu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2">
            <a:extLst>
              <a:ext uri="{FF2B5EF4-FFF2-40B4-BE49-F238E27FC236}">
                <a16:creationId xmlns:a16="http://schemas.microsoft.com/office/drawing/2014/main" id="{ED0A666A-F4E2-461E-AAB8-967DFB7AE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209675"/>
            <a:ext cx="9958388" cy="49720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A5B6454-A193-4E78-A561-324AE85F04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Azu</a:t>
            </a:r>
            <a:r>
              <a:rPr spc="-105" dirty="0"/>
              <a:t>r</a:t>
            </a:r>
            <a:r>
              <a:rPr dirty="0"/>
              <a:t>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Bot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5" dirty="0"/>
              <a:t>Se</a:t>
            </a:r>
            <a:r>
              <a:rPr spc="320" dirty="0"/>
              <a:t>r</a:t>
            </a:r>
            <a:r>
              <a:rPr spc="-5" dirty="0"/>
              <a:t>vice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B16F149-A39D-4B9F-9986-AEB25A9E187D}"/>
              </a:ext>
            </a:extLst>
          </p:cNvPr>
          <p:cNvSpPr txBox="1"/>
          <p:nvPr/>
        </p:nvSpPr>
        <p:spPr>
          <a:xfrm>
            <a:off x="542925" y="6376988"/>
            <a:ext cx="85502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//do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</a:t>
            </a:r>
            <a:r>
              <a:rPr u="heavy" spc="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m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ic</a:t>
            </a:r>
            <a:r>
              <a:rPr u="heavy" spc="-4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os</a:t>
            </a:r>
            <a:r>
              <a:rPr u="heavy" spc="-5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</a:t>
            </a:r>
            <a:r>
              <a:rPr u="heavy" spc="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f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com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n-us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/bo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-fr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m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wo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k/azu</a:t>
            </a:r>
            <a:r>
              <a:rPr u="heavy" spc="-3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azu</a:t>
            </a:r>
            <a:r>
              <a:rPr u="heavy" spc="-4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-bot-se</a:t>
            </a:r>
            <a:r>
              <a:rPr u="heavy" spc="5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vi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-qu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i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cks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ta</a:t>
            </a:r>
            <a:r>
              <a:rPr u="heavy" spc="2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</a:t>
            </a:r>
            <a:endParaRPr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FBCC0EB-EFB3-42DF-8141-E09F24790A9E}"/>
              </a:ext>
            </a:extLst>
          </p:cNvPr>
          <p:cNvSpPr txBox="1"/>
          <p:nvPr/>
        </p:nvSpPr>
        <p:spPr>
          <a:xfrm>
            <a:off x="1885950" y="2916238"/>
            <a:ext cx="8242300" cy="1122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600" spc="-5" dirty="0">
                <a:solidFill>
                  <a:srgbClr val="FFFFFF"/>
                </a:solidFill>
                <a:latin typeface="Segoe UI Light"/>
                <a:cs typeface="Segoe UI Light"/>
              </a:rPr>
              <a:t>Connec</a:t>
            </a:r>
            <a:r>
              <a:rPr sz="860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86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600" dirty="0">
                <a:solidFill>
                  <a:srgbClr val="FFFFFF"/>
                </a:solidFill>
                <a:latin typeface="Segoe UI Light"/>
                <a:cs typeface="Segoe UI Light"/>
              </a:rPr>
              <a:t>&amp;</a:t>
            </a:r>
            <a:r>
              <a:rPr sz="86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600" spc="-5" dirty="0">
                <a:solidFill>
                  <a:srgbClr val="FFFFFF"/>
                </a:solidFill>
                <a:latin typeface="Segoe UI Light"/>
                <a:cs typeface="Segoe UI Light"/>
              </a:rPr>
              <a:t>Config</a:t>
            </a:r>
            <a:endParaRPr sz="86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bject 2">
            <a:extLst>
              <a:ext uri="{FF2B5EF4-FFF2-40B4-BE49-F238E27FC236}">
                <a16:creationId xmlns:a16="http://schemas.microsoft.com/office/drawing/2014/main" id="{85CBC8D4-CA7A-4FA4-B302-CE4B234E4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198563"/>
            <a:ext cx="10458450" cy="52212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2561FBA-96C8-4CBC-B852-B3598C336E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</a:t>
            </a:r>
            <a:r>
              <a:rPr dirty="0"/>
              <a:t>t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/>
              <a:t>Channels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CBAA2B2-9A1F-44A5-A6FC-99FFC6F05426}"/>
              </a:ext>
            </a:extLst>
          </p:cNvPr>
          <p:cNvSpPr txBox="1"/>
          <p:nvPr/>
        </p:nvSpPr>
        <p:spPr>
          <a:xfrm>
            <a:off x="9150350" y="3179763"/>
            <a:ext cx="1430338" cy="2719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83B3"/>
                </a:solidFill>
                <a:latin typeface="Arial"/>
                <a:cs typeface="Arial"/>
              </a:rPr>
              <a:t>Ch</a:t>
            </a:r>
            <a:r>
              <a:rPr sz="2000" b="1" dirty="0">
                <a:solidFill>
                  <a:srgbClr val="0083B3"/>
                </a:solidFill>
                <a:latin typeface="Arial"/>
                <a:cs typeface="Arial"/>
              </a:rPr>
              <a:t>annels:</a:t>
            </a:r>
            <a:endParaRPr sz="2000">
              <a:latin typeface="Arial"/>
              <a:cs typeface="Arial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0083B3"/>
              </a:buClr>
              <a:buFont typeface="Arial"/>
              <a:buChar char="•"/>
              <a:tabLst>
                <a:tab pos="355600" algn="l"/>
              </a:tabLst>
              <a:defRPr/>
            </a:pPr>
            <a:r>
              <a:rPr sz="2000" dirty="0">
                <a:solidFill>
                  <a:srgbClr val="0083B3"/>
                </a:solidFill>
                <a:latin typeface="Arial"/>
                <a:cs typeface="Arial"/>
              </a:rPr>
              <a:t>Email</a:t>
            </a:r>
            <a:endParaRPr sz="2000">
              <a:latin typeface="Arial"/>
              <a:cs typeface="Arial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0083B3"/>
              </a:buClr>
              <a:buFont typeface="Arial"/>
              <a:buChar char="•"/>
              <a:tabLst>
                <a:tab pos="355600" algn="l"/>
              </a:tabLst>
              <a:defRPr/>
            </a:pPr>
            <a:r>
              <a:rPr sz="2000" dirty="0">
                <a:solidFill>
                  <a:srgbClr val="0083B3"/>
                </a:solidFill>
                <a:latin typeface="Arial"/>
                <a:cs typeface="Arial"/>
              </a:rPr>
              <a:t>Gr</a:t>
            </a:r>
            <a:r>
              <a:rPr sz="2000" spc="5" dirty="0">
                <a:solidFill>
                  <a:srgbClr val="0083B3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0083B3"/>
                </a:solidFill>
                <a:latin typeface="Arial"/>
                <a:cs typeface="Arial"/>
              </a:rPr>
              <a:t>upMe</a:t>
            </a:r>
            <a:endParaRPr sz="2000">
              <a:latin typeface="Arial"/>
              <a:cs typeface="Arial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0083B3"/>
              </a:buClr>
              <a:buFont typeface="Arial"/>
              <a:buChar char="•"/>
              <a:tabLst>
                <a:tab pos="355600" algn="l"/>
              </a:tabLst>
              <a:defRPr/>
            </a:pPr>
            <a:r>
              <a:rPr sz="2000" dirty="0">
                <a:solidFill>
                  <a:srgbClr val="0083B3"/>
                </a:solidFill>
                <a:latin typeface="Arial"/>
                <a:cs typeface="Arial"/>
              </a:rPr>
              <a:t>Skype</a:t>
            </a:r>
            <a:endParaRPr sz="2000">
              <a:latin typeface="Arial"/>
              <a:cs typeface="Arial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0083B3"/>
              </a:buClr>
              <a:buFont typeface="Arial"/>
              <a:buChar char="•"/>
              <a:tabLst>
                <a:tab pos="355600" algn="l"/>
              </a:tabLst>
              <a:defRPr/>
            </a:pPr>
            <a:r>
              <a:rPr sz="2000" dirty="0">
                <a:solidFill>
                  <a:srgbClr val="0083B3"/>
                </a:solidFill>
                <a:latin typeface="Arial"/>
                <a:cs typeface="Arial"/>
              </a:rPr>
              <a:t>Slack</a:t>
            </a:r>
            <a:endParaRPr sz="2000">
              <a:latin typeface="Arial"/>
              <a:cs typeface="Arial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0083B3"/>
              </a:buClr>
              <a:buFont typeface="Arial"/>
              <a:buChar char="•"/>
              <a:tabLst>
                <a:tab pos="355600" algn="l"/>
              </a:tabLst>
              <a:defRPr/>
            </a:pPr>
            <a:r>
              <a:rPr sz="2000" dirty="0">
                <a:solidFill>
                  <a:srgbClr val="0083B3"/>
                </a:solidFill>
                <a:latin typeface="Arial"/>
                <a:cs typeface="Arial"/>
              </a:rPr>
              <a:t>SMS</a:t>
            </a:r>
            <a:endParaRPr sz="2000">
              <a:latin typeface="Arial"/>
              <a:cs typeface="Arial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0083B3"/>
              </a:buClr>
              <a:buFont typeface="Arial"/>
              <a:buChar char="•"/>
              <a:tabLst>
                <a:tab pos="355600" algn="l"/>
              </a:tabLst>
              <a:defRPr/>
            </a:pPr>
            <a:r>
              <a:rPr sz="2000" spc="-220" dirty="0">
                <a:solidFill>
                  <a:srgbClr val="0083B3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0083B3"/>
                </a:solidFill>
                <a:latin typeface="Arial"/>
                <a:cs typeface="Arial"/>
              </a:rPr>
              <a:t>eleg</a:t>
            </a:r>
            <a:r>
              <a:rPr sz="2000" spc="5" dirty="0">
                <a:solidFill>
                  <a:srgbClr val="0083B3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0083B3"/>
                </a:solidFill>
                <a:latin typeface="Arial"/>
                <a:cs typeface="Arial"/>
              </a:rPr>
              <a:t>am</a:t>
            </a:r>
            <a:endParaRPr sz="2000">
              <a:latin typeface="Arial"/>
              <a:cs typeface="Arial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0083B3"/>
              </a:buClr>
              <a:buFont typeface="Arial"/>
              <a:buChar char="•"/>
              <a:tabLst>
                <a:tab pos="355600" algn="l"/>
              </a:tabLst>
              <a:defRPr/>
            </a:pPr>
            <a:r>
              <a:rPr sz="2000" spc="-35" dirty="0">
                <a:solidFill>
                  <a:srgbClr val="0083B3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0083B3"/>
                </a:solidFill>
                <a:latin typeface="Arial"/>
                <a:cs typeface="Arial"/>
              </a:rPr>
              <a:t>eb</a:t>
            </a:r>
            <a:endParaRPr sz="2000">
              <a:latin typeface="Arial"/>
              <a:cs typeface="Arial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0083B3"/>
              </a:buClr>
              <a:buFont typeface="Arial"/>
              <a:buChar char="•"/>
              <a:tabLst>
                <a:tab pos="355600" algn="l"/>
              </a:tabLst>
              <a:defRPr/>
            </a:pPr>
            <a:r>
              <a:rPr sz="2000" spc="-5" dirty="0">
                <a:solidFill>
                  <a:srgbClr val="0083B3"/>
                </a:solidFill>
                <a:latin typeface="Arial"/>
                <a:cs typeface="Arial"/>
              </a:rPr>
              <a:t>etc.</a:t>
            </a:r>
            <a:r>
              <a:rPr sz="2000" dirty="0">
                <a:solidFill>
                  <a:srgbClr val="0083B3"/>
                </a:solidFill>
                <a:latin typeface="Arial"/>
                <a:cs typeface="Arial"/>
              </a:rPr>
              <a:t>..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>
            <a:extLst>
              <a:ext uri="{FF2B5EF4-FFF2-40B4-BE49-F238E27FC236}">
                <a16:creationId xmlns:a16="http://schemas.microsoft.com/office/drawing/2014/main" id="{C3D73282-91EE-4B9F-8C40-C8671050A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349375"/>
            <a:ext cx="9952038" cy="49672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7B0A76E-643A-46FF-A28F-46283BF562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Conf</a:t>
            </a:r>
            <a:r>
              <a:rPr spc="-20" dirty="0"/>
              <a:t>i</a:t>
            </a:r>
            <a:r>
              <a:rPr spc="-5" dirty="0"/>
              <a:t>gu</a:t>
            </a:r>
            <a:r>
              <a:rPr spc="-105" dirty="0"/>
              <a:t>r</a:t>
            </a:r>
            <a:r>
              <a:rPr dirty="0"/>
              <a:t>e: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D</a:t>
            </a:r>
            <a:r>
              <a:rPr spc="-20" dirty="0"/>
              <a:t>i</a:t>
            </a:r>
            <a:r>
              <a:rPr spc="-105" dirty="0"/>
              <a:t>r</a:t>
            </a:r>
            <a:r>
              <a:rPr dirty="0"/>
              <a:t>ect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Line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9B83AE8-7DB3-4AF9-9D1A-3A92AA2D2CB1}"/>
              </a:ext>
            </a:extLst>
          </p:cNvPr>
          <p:cNvSpPr txBox="1"/>
          <p:nvPr/>
        </p:nvSpPr>
        <p:spPr>
          <a:xfrm>
            <a:off x="542925" y="6388100"/>
            <a:ext cx="656113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//d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v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.botfr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m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wo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7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k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.com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ch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nne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ls/di</a:t>
            </a:r>
            <a:r>
              <a:rPr u="heavy" spc="-4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ct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l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in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</a:t>
            </a:r>
            <a:r>
              <a:rPr u="heavy" spc="-5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Y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OU</a:t>
            </a:r>
            <a:r>
              <a:rPr u="heavy" spc="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-B</a:t>
            </a:r>
            <a:r>
              <a:rPr u="heavy" spc="-8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ID</a:t>
            </a:r>
            <a:endParaRPr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bject 2">
            <a:extLst>
              <a:ext uri="{FF2B5EF4-FFF2-40B4-BE49-F238E27FC236}">
                <a16:creationId xmlns:a16="http://schemas.microsoft.com/office/drawing/2014/main" id="{E67F73A6-2D01-4C6B-ABA3-BB2D88A1D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373188"/>
            <a:ext cx="9829800" cy="4943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F79961F-6A45-465F-893E-9045D53B12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Conf</a:t>
            </a:r>
            <a:r>
              <a:rPr spc="-20" dirty="0"/>
              <a:t>i</a:t>
            </a:r>
            <a:r>
              <a:rPr spc="-5" dirty="0"/>
              <a:t>gu</a:t>
            </a:r>
            <a:r>
              <a:rPr spc="-105" dirty="0"/>
              <a:t>r</a:t>
            </a:r>
            <a:r>
              <a:rPr dirty="0"/>
              <a:t>e: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200" dirty="0"/>
              <a:t>W</a:t>
            </a:r>
            <a:r>
              <a:rPr dirty="0"/>
              <a:t>eb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20" dirty="0"/>
              <a:t>C</a:t>
            </a:r>
            <a:r>
              <a:rPr spc="-5" dirty="0"/>
              <a:t>hat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A67C5B0-5A93-48C1-A192-94D1333F8EC4}"/>
              </a:ext>
            </a:extLst>
          </p:cNvPr>
          <p:cNvSpPr txBox="1"/>
          <p:nvPr/>
        </p:nvSpPr>
        <p:spPr>
          <a:xfrm>
            <a:off x="365125" y="6388100"/>
            <a:ext cx="64801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//d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v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.botfr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m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wo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7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k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.com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ch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nne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ls/</a:t>
            </a:r>
            <a:r>
              <a:rPr u="heavy" spc="-3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w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b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hat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</a:t>
            </a:r>
            <a:r>
              <a:rPr u="heavy" spc="-5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Y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OU</a:t>
            </a:r>
            <a:r>
              <a:rPr u="heavy" spc="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-B</a:t>
            </a:r>
            <a:r>
              <a:rPr u="heavy" spc="-8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ID</a:t>
            </a:r>
            <a:endParaRPr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>
            <a:extLst>
              <a:ext uri="{FF2B5EF4-FFF2-40B4-BE49-F238E27FC236}">
                <a16:creationId xmlns:a16="http://schemas.microsoft.com/office/drawing/2014/main" id="{7FA75211-7214-4FD7-992B-555679956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373188"/>
            <a:ext cx="9829800" cy="49069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25DC5E6-7304-4AAC-9F4D-9DAF5A1AEC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Conf</a:t>
            </a:r>
            <a:r>
              <a:rPr spc="-20" dirty="0"/>
              <a:t>i</a:t>
            </a:r>
            <a:r>
              <a:rPr spc="-5" dirty="0"/>
              <a:t>gu</a:t>
            </a:r>
            <a:r>
              <a:rPr spc="-105" dirty="0"/>
              <a:t>r</a:t>
            </a:r>
            <a:r>
              <a:rPr dirty="0"/>
              <a:t>e: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5" dirty="0"/>
              <a:t>SM</a:t>
            </a:r>
            <a:r>
              <a:rPr dirty="0"/>
              <a:t>S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(vi</a:t>
            </a:r>
            <a:r>
              <a:rPr dirty="0"/>
              <a:t>a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465" dirty="0"/>
              <a:t>T</a:t>
            </a:r>
            <a:r>
              <a:rPr dirty="0"/>
              <a:t>wili</a:t>
            </a:r>
            <a:r>
              <a:rPr spc="-20" dirty="0"/>
              <a:t>o</a:t>
            </a:r>
            <a:r>
              <a:rPr dirty="0"/>
              <a:t>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74801A9-560A-4320-AE00-DB43F80CB3B6}"/>
              </a:ext>
            </a:extLst>
          </p:cNvPr>
          <p:cNvSpPr txBox="1"/>
          <p:nvPr/>
        </p:nvSpPr>
        <p:spPr>
          <a:xfrm>
            <a:off x="365125" y="6388100"/>
            <a:ext cx="589756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//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sm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.botfr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m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wo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7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k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.com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D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ev/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?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botId=</a:t>
            </a:r>
            <a:r>
              <a:rPr u="heavy" spc="-4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Y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OU</a:t>
            </a:r>
            <a:r>
              <a:rPr u="heavy" spc="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-B</a:t>
            </a:r>
            <a:r>
              <a:rPr u="heavy" spc="-8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ID</a:t>
            </a:r>
            <a:endParaRPr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bject 2">
            <a:extLst>
              <a:ext uri="{FF2B5EF4-FFF2-40B4-BE49-F238E27FC236}">
                <a16:creationId xmlns:a16="http://schemas.microsoft.com/office/drawing/2014/main" id="{44E84846-6FA9-4E65-999A-C29A82626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373188"/>
            <a:ext cx="9901238" cy="4943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D7713C4-4B55-41F1-B40D-74FE5C75EC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Conf</a:t>
            </a:r>
            <a:r>
              <a:rPr spc="-20" dirty="0"/>
              <a:t>i</a:t>
            </a:r>
            <a:r>
              <a:rPr spc="-5" dirty="0"/>
              <a:t>gu</a:t>
            </a:r>
            <a:r>
              <a:rPr spc="-105" dirty="0"/>
              <a:t>r</a:t>
            </a:r>
            <a:r>
              <a:rPr dirty="0"/>
              <a:t>e: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315" dirty="0"/>
              <a:t>F</a:t>
            </a:r>
            <a:r>
              <a:rPr spc="-5" dirty="0"/>
              <a:t>acebo</a:t>
            </a:r>
            <a:r>
              <a:rPr spc="-20" dirty="0"/>
              <a:t>o</a:t>
            </a:r>
            <a:r>
              <a:rPr dirty="0"/>
              <a:t>k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dirty="0"/>
              <a:t>Messenger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3C8FAB8-AF4F-45E8-9D3B-BD5F2643593A}"/>
              </a:ext>
            </a:extLst>
          </p:cNvPr>
          <p:cNvSpPr txBox="1"/>
          <p:nvPr/>
        </p:nvSpPr>
        <p:spPr>
          <a:xfrm>
            <a:off x="365125" y="6388100"/>
            <a:ext cx="644366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//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fa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boo</a:t>
            </a:r>
            <a:r>
              <a:rPr u="heavy" spc="6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k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.botfr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m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wo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7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k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.com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D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ev/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?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botId=</a:t>
            </a:r>
            <a:r>
              <a:rPr u="heavy" spc="-4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Y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OU</a:t>
            </a:r>
            <a:r>
              <a:rPr u="heavy" spc="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-B</a:t>
            </a:r>
            <a:r>
              <a:rPr u="heavy" spc="-8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ID</a:t>
            </a:r>
            <a:endParaRPr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>
            <a:extLst>
              <a:ext uri="{FF2B5EF4-FFF2-40B4-BE49-F238E27FC236}">
                <a16:creationId xmlns:a16="http://schemas.microsoft.com/office/drawing/2014/main" id="{AF5A4234-ADCD-49A6-A56C-665173A1F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366838"/>
            <a:ext cx="9842500" cy="49498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E1D8DF5-1FC9-435E-8B0F-0C1DCF71C2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FB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D</a:t>
            </a:r>
            <a:r>
              <a:rPr spc="-20" dirty="0"/>
              <a:t>e</a:t>
            </a:r>
            <a:r>
              <a:rPr spc="-5" dirty="0"/>
              <a:t>velop</a:t>
            </a:r>
            <a:r>
              <a:rPr spc="-20" dirty="0"/>
              <a:t>e</a:t>
            </a:r>
            <a:r>
              <a:rPr dirty="0"/>
              <a:t>r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5" dirty="0"/>
              <a:t>Set</a:t>
            </a:r>
            <a:r>
              <a:rPr spc="10" dirty="0"/>
              <a:t>t</a:t>
            </a:r>
            <a:r>
              <a:rPr spc="-5" dirty="0"/>
              <a:t>ings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56E93CB-5F1D-405E-B34E-9D3EA08AD18F}"/>
              </a:ext>
            </a:extLst>
          </p:cNvPr>
          <p:cNvSpPr txBox="1"/>
          <p:nvPr/>
        </p:nvSpPr>
        <p:spPr>
          <a:xfrm>
            <a:off x="365125" y="6388100"/>
            <a:ext cx="334168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//d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v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lop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rs</a:t>
            </a:r>
            <a:r>
              <a:rPr u="heavy" spc="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fa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boo</a:t>
            </a:r>
            <a:r>
              <a:rPr u="heavy" spc="6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k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com</a:t>
            </a:r>
            <a:endParaRPr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bject 2">
            <a:extLst>
              <a:ext uri="{FF2B5EF4-FFF2-40B4-BE49-F238E27FC236}">
                <a16:creationId xmlns:a16="http://schemas.microsoft.com/office/drawing/2014/main" id="{6902B413-90A5-4E51-907A-C6FC8A6AF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330325"/>
            <a:ext cx="9901238" cy="49418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B32AF11-89B3-4B08-B866-DD27AD109B5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BotBuilder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n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GitHub!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C202B60-A91C-4C89-8DB6-84CBD3F4E467}"/>
              </a:ext>
            </a:extLst>
          </p:cNvPr>
          <p:cNvSpPr txBox="1"/>
          <p:nvPr/>
        </p:nvSpPr>
        <p:spPr>
          <a:xfrm>
            <a:off x="542925" y="6343650"/>
            <a:ext cx="4100513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https</a:t>
            </a:r>
            <a:r>
              <a:rPr u="heavy" spc="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: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//g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ithu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b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.com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Mi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</a:t>
            </a:r>
            <a:r>
              <a:rPr u="heavy" spc="-3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os</a:t>
            </a:r>
            <a:r>
              <a:rPr u="heavy" spc="-3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</a:t>
            </a:r>
            <a:r>
              <a:rPr u="heavy" spc="3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f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bot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b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ui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lde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endParaRPr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0D4A5C93-9130-4D1C-8113-7974C4A8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371600"/>
            <a:ext cx="10512425" cy="52466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4A39016-42B7-44F2-9BA9-23F15D6B11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MS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dirty="0"/>
              <a:t>Bot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Framework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A2C00C5-241F-4EE0-AD7C-34B3EF4CDD6C}"/>
              </a:ext>
            </a:extLst>
          </p:cNvPr>
          <p:cNvSpPr txBox="1"/>
          <p:nvPr/>
        </p:nvSpPr>
        <p:spPr>
          <a:xfrm>
            <a:off x="7643813" y="652463"/>
            <a:ext cx="30861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//d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v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.botfr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ame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w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or</a:t>
            </a:r>
            <a:r>
              <a:rPr u="heavy" spc="5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k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com</a:t>
            </a:r>
            <a:endParaRPr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>
            <a:extLst>
              <a:ext uri="{FF2B5EF4-FFF2-40B4-BE49-F238E27FC236}">
                <a16:creationId xmlns:a16="http://schemas.microsoft.com/office/drawing/2014/main" id="{4C7C4191-7DC0-416C-BC83-926A3F232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243013"/>
            <a:ext cx="9901238" cy="4943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405D1A4-F664-4A61-85DB-BDF0379B0B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900" spc="-30" dirty="0"/>
              <a:t>Langua</a:t>
            </a:r>
            <a:r>
              <a:rPr sz="4900" spc="-20" dirty="0"/>
              <a:t>g</a:t>
            </a:r>
            <a:r>
              <a:rPr sz="4900" spc="-25" dirty="0"/>
              <a:t>e</a:t>
            </a:r>
            <a:r>
              <a:rPr sz="4900" spc="135" dirty="0">
                <a:latin typeface="Times New Roman"/>
                <a:cs typeface="Times New Roman"/>
              </a:rPr>
              <a:t> </a:t>
            </a:r>
            <a:r>
              <a:rPr sz="4900" spc="-30" dirty="0"/>
              <a:t>Unde</a:t>
            </a:r>
            <a:r>
              <a:rPr sz="4900" spc="20" dirty="0"/>
              <a:t>r</a:t>
            </a:r>
            <a:r>
              <a:rPr sz="4900" spc="-30" dirty="0"/>
              <a:t>standing</a:t>
            </a:r>
            <a:r>
              <a:rPr sz="4900" spc="185" dirty="0">
                <a:latin typeface="Times New Roman"/>
                <a:cs typeface="Times New Roman"/>
              </a:rPr>
              <a:t> </a:t>
            </a:r>
            <a:r>
              <a:rPr sz="4900" spc="-25" dirty="0"/>
              <a:t>Intelligen</a:t>
            </a:r>
            <a:r>
              <a:rPr sz="4900" spc="-15" dirty="0"/>
              <a:t>t</a:t>
            </a:r>
            <a:r>
              <a:rPr sz="4900" spc="114" dirty="0">
                <a:latin typeface="Times New Roman"/>
                <a:cs typeface="Times New Roman"/>
              </a:rPr>
              <a:t> </a:t>
            </a:r>
            <a:r>
              <a:rPr sz="4900" spc="-30" dirty="0"/>
              <a:t>Se</a:t>
            </a:r>
            <a:r>
              <a:rPr sz="4900" spc="275" dirty="0"/>
              <a:t>r</a:t>
            </a:r>
            <a:r>
              <a:rPr sz="4900" spc="-25" dirty="0"/>
              <a:t>vice</a:t>
            </a:r>
            <a:endParaRPr sz="490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B810ECC-4E8B-4582-ABAB-96F1DD825C1C}"/>
              </a:ext>
            </a:extLst>
          </p:cNvPr>
          <p:cNvSpPr txBox="1"/>
          <p:nvPr/>
        </p:nvSpPr>
        <p:spPr>
          <a:xfrm>
            <a:off x="542925" y="6388100"/>
            <a:ext cx="194786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//w</a:t>
            </a:r>
            <a:r>
              <a:rPr u="heavy" spc="-3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w</a:t>
            </a:r>
            <a:r>
              <a:rPr u="heavy" spc="-10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w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.lu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i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</a:t>
            </a:r>
            <a:r>
              <a:rPr u="heavy" spc="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i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</a:t>
            </a:r>
            <a:endParaRPr>
              <a:latin typeface="Segoe UI"/>
              <a:cs typeface="Segoe U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FD39464-385D-4FC8-BC06-4CA6F9671C41}"/>
              </a:ext>
            </a:extLst>
          </p:cNvPr>
          <p:cNvSpPr txBox="1"/>
          <p:nvPr/>
        </p:nvSpPr>
        <p:spPr>
          <a:xfrm>
            <a:off x="7280275" y="6388100"/>
            <a:ext cx="300196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>
                <a:solidFill>
                  <a:srgbClr val="00AFF0"/>
                </a:solidFill>
                <a:latin typeface="Segoe UI"/>
                <a:cs typeface="Segoe UI"/>
              </a:rPr>
              <a:t>He</a:t>
            </a:r>
            <a:r>
              <a:rPr spc="-5" dirty="0">
                <a:solidFill>
                  <a:srgbClr val="00AFF0"/>
                </a:solidFill>
                <a:latin typeface="Segoe UI"/>
                <a:cs typeface="Segoe UI"/>
              </a:rPr>
              <a:t>l</a:t>
            </a:r>
            <a:r>
              <a:rPr spc="-10" dirty="0">
                <a:solidFill>
                  <a:srgbClr val="00AFF0"/>
                </a:solidFill>
                <a:latin typeface="Segoe UI"/>
                <a:cs typeface="Segoe UI"/>
              </a:rPr>
              <a:t>p</a:t>
            </a:r>
            <a:r>
              <a:rPr spc="-5" dirty="0">
                <a:solidFill>
                  <a:srgbClr val="00AFF0"/>
                </a:solidFill>
                <a:latin typeface="Segoe UI"/>
                <a:cs typeface="Segoe UI"/>
              </a:rPr>
              <a:t>:</a:t>
            </a:r>
            <a:r>
              <a:rPr spc="4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http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s: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//w</a:t>
            </a:r>
            <a:r>
              <a:rPr u="heavy" spc="-30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w</a:t>
            </a:r>
            <a:r>
              <a:rPr u="heavy" spc="-105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w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.lu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i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s</a:t>
            </a:r>
            <a:r>
              <a:rPr u="heavy" spc="5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.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a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i/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He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5"/>
              </a:rPr>
              <a:t>lp</a:t>
            </a:r>
            <a:endParaRPr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bject 2">
            <a:extLst>
              <a:ext uri="{FF2B5EF4-FFF2-40B4-BE49-F238E27FC236}">
                <a16:creationId xmlns:a16="http://schemas.microsoft.com/office/drawing/2014/main" id="{577C5CDE-352A-4389-92CD-C4B268308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238250"/>
            <a:ext cx="8670925" cy="5426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91F5796-8B50-4752-849A-43DD74BB55C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25" dirty="0"/>
              <a:t>L</a:t>
            </a:r>
            <a:r>
              <a:rPr dirty="0"/>
              <a:t>UIS: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5" dirty="0"/>
              <a:t>In</a:t>
            </a:r>
            <a:r>
              <a:rPr spc="10" dirty="0"/>
              <a:t>t</a:t>
            </a:r>
            <a:r>
              <a:rPr dirty="0"/>
              <a:t>ents,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dirty="0"/>
              <a:t>Entities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&amp;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/>
              <a:t>Labels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2">
            <a:extLst>
              <a:ext uri="{FF2B5EF4-FFF2-40B4-BE49-F238E27FC236}">
                <a16:creationId xmlns:a16="http://schemas.microsoft.com/office/drawing/2014/main" id="{5E1C7BA3-186A-4D14-8C26-C43595DE5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238250"/>
            <a:ext cx="8670925" cy="5426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8731AFD-8890-4970-BF74-F13D9B98BB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Intent</a:t>
            </a:r>
            <a:r>
              <a:rPr dirty="0"/>
              <a:t>s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dirty="0"/>
              <a:t>n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125" dirty="0"/>
              <a:t>L</a:t>
            </a:r>
            <a:r>
              <a:rPr dirty="0"/>
              <a:t>UIS</a:t>
            </a:r>
          </a:p>
        </p:txBody>
      </p:sp>
      <p:sp>
        <p:nvSpPr>
          <p:cNvPr id="34820" name="object 4">
            <a:extLst>
              <a:ext uri="{FF2B5EF4-FFF2-40B4-BE49-F238E27FC236}">
                <a16:creationId xmlns:a16="http://schemas.microsoft.com/office/drawing/2014/main" id="{C1D2ECC3-E60A-4C17-8373-06350DDB054C}"/>
              </a:ext>
            </a:extLst>
          </p:cNvPr>
          <p:cNvSpPr>
            <a:spLocks/>
          </p:cNvSpPr>
          <p:nvPr/>
        </p:nvSpPr>
        <p:spPr bwMode="auto">
          <a:xfrm>
            <a:off x="304800" y="1974850"/>
            <a:ext cx="1919288" cy="1281113"/>
          </a:xfrm>
          <a:custGeom>
            <a:avLst/>
            <a:gdLst>
              <a:gd name="T0" fmla="*/ 0 w 1918970"/>
              <a:gd name="T1" fmla="*/ 213603 h 1282064"/>
              <a:gd name="T2" fmla="*/ 6208 w 1918970"/>
              <a:gd name="T3" fmla="*/ 162266 h 1282064"/>
              <a:gd name="T4" fmla="*/ 23844 w 1918970"/>
              <a:gd name="T5" fmla="*/ 115432 h 1282064"/>
              <a:gd name="T6" fmla="*/ 51421 w 1918970"/>
              <a:gd name="T7" fmla="*/ 74585 h 1282064"/>
              <a:gd name="T8" fmla="*/ 87457 w 1918970"/>
              <a:gd name="T9" fmla="*/ 41207 h 1282064"/>
              <a:gd name="T10" fmla="*/ 130466 w 1918970"/>
              <a:gd name="T11" fmla="*/ 16783 h 1282064"/>
              <a:gd name="T12" fmla="*/ 178962 w 1918970"/>
              <a:gd name="T13" fmla="*/ 2795 h 1282064"/>
              <a:gd name="T14" fmla="*/ 213609 w 1918970"/>
              <a:gd name="T15" fmla="*/ 0 h 1282064"/>
              <a:gd name="T16" fmla="*/ 1705106 w 1918970"/>
              <a:gd name="T17" fmla="*/ 0 h 1282064"/>
              <a:gd name="T18" fmla="*/ 1756440 w 1918970"/>
              <a:gd name="T19" fmla="*/ 6206 h 1282064"/>
              <a:gd name="T20" fmla="*/ 1803274 w 1918970"/>
              <a:gd name="T21" fmla="*/ 23838 h 1282064"/>
              <a:gd name="T22" fmla="*/ 1844123 w 1918970"/>
              <a:gd name="T23" fmla="*/ 51412 h 1282064"/>
              <a:gd name="T24" fmla="*/ 1877503 w 1918970"/>
              <a:gd name="T25" fmla="*/ 87444 h 1282064"/>
              <a:gd name="T26" fmla="*/ 1901930 w 1918970"/>
              <a:gd name="T27" fmla="*/ 130452 h 1282064"/>
              <a:gd name="T28" fmla="*/ 1915920 w 1918970"/>
              <a:gd name="T29" fmla="*/ 178951 h 1282064"/>
              <a:gd name="T30" fmla="*/ 1918715 w 1918970"/>
              <a:gd name="T31" fmla="*/ 213603 h 1282064"/>
              <a:gd name="T32" fmla="*/ 1918715 w 1918970"/>
              <a:gd name="T33" fmla="*/ 1068080 h 1282064"/>
              <a:gd name="T34" fmla="*/ 1912508 w 1918970"/>
              <a:gd name="T35" fmla="*/ 1119407 h 1282064"/>
              <a:gd name="T36" fmla="*/ 1894874 w 1918970"/>
              <a:gd name="T37" fmla="*/ 1166237 h 1282064"/>
              <a:gd name="T38" fmla="*/ 1867298 w 1918970"/>
              <a:gd name="T39" fmla="*/ 1207086 h 1282064"/>
              <a:gd name="T40" fmla="*/ 1831263 w 1918970"/>
              <a:gd name="T41" fmla="*/ 1240467 h 1282064"/>
              <a:gd name="T42" fmla="*/ 1788254 w 1918970"/>
              <a:gd name="T43" fmla="*/ 1264896 h 1282064"/>
              <a:gd name="T44" fmla="*/ 1739755 w 1918970"/>
              <a:gd name="T45" fmla="*/ 1278887 h 1282064"/>
              <a:gd name="T46" fmla="*/ 1705106 w 1918970"/>
              <a:gd name="T47" fmla="*/ 1281683 h 1282064"/>
              <a:gd name="T48" fmla="*/ 213609 w 1918970"/>
              <a:gd name="T49" fmla="*/ 1281683 h 1282064"/>
              <a:gd name="T50" fmla="*/ 162279 w 1918970"/>
              <a:gd name="T51" fmla="*/ 1275475 h 1282064"/>
              <a:gd name="T52" fmla="*/ 115446 w 1918970"/>
              <a:gd name="T53" fmla="*/ 1257839 h 1282064"/>
              <a:gd name="T54" fmla="*/ 74597 w 1918970"/>
              <a:gd name="T55" fmla="*/ 1230261 h 1282064"/>
              <a:gd name="T56" fmla="*/ 41216 w 1918970"/>
              <a:gd name="T57" fmla="*/ 1194226 h 1282064"/>
              <a:gd name="T58" fmla="*/ 16787 w 1918970"/>
              <a:gd name="T59" fmla="*/ 1151219 h 1282064"/>
              <a:gd name="T60" fmla="*/ 2795 w 1918970"/>
              <a:gd name="T61" fmla="*/ 1102724 h 1282064"/>
              <a:gd name="T62" fmla="*/ 0 w 1918970"/>
              <a:gd name="T63" fmla="*/ 1068080 h 1282064"/>
              <a:gd name="T64" fmla="*/ 0 w 1918970"/>
              <a:gd name="T65" fmla="*/ 213603 h 128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18970" h="1282064">
                <a:moveTo>
                  <a:pt x="0" y="213603"/>
                </a:moveTo>
                <a:lnTo>
                  <a:pt x="6208" y="162266"/>
                </a:lnTo>
                <a:lnTo>
                  <a:pt x="23844" y="115432"/>
                </a:lnTo>
                <a:lnTo>
                  <a:pt x="51421" y="74585"/>
                </a:lnTo>
                <a:lnTo>
                  <a:pt x="87457" y="41207"/>
                </a:lnTo>
                <a:lnTo>
                  <a:pt x="130466" y="16783"/>
                </a:lnTo>
                <a:lnTo>
                  <a:pt x="178962" y="2795"/>
                </a:lnTo>
                <a:lnTo>
                  <a:pt x="213609" y="0"/>
                </a:lnTo>
                <a:lnTo>
                  <a:pt x="1705106" y="0"/>
                </a:lnTo>
                <a:lnTo>
                  <a:pt x="1756440" y="6206"/>
                </a:lnTo>
                <a:lnTo>
                  <a:pt x="1803274" y="23838"/>
                </a:lnTo>
                <a:lnTo>
                  <a:pt x="1844123" y="51412"/>
                </a:lnTo>
                <a:lnTo>
                  <a:pt x="1877503" y="87444"/>
                </a:lnTo>
                <a:lnTo>
                  <a:pt x="1901930" y="130452"/>
                </a:lnTo>
                <a:lnTo>
                  <a:pt x="1915920" y="178951"/>
                </a:lnTo>
                <a:lnTo>
                  <a:pt x="1918715" y="213603"/>
                </a:lnTo>
                <a:lnTo>
                  <a:pt x="1918715" y="1068080"/>
                </a:lnTo>
                <a:lnTo>
                  <a:pt x="1912508" y="1119407"/>
                </a:lnTo>
                <a:lnTo>
                  <a:pt x="1894874" y="1166237"/>
                </a:lnTo>
                <a:lnTo>
                  <a:pt x="1867298" y="1207086"/>
                </a:lnTo>
                <a:lnTo>
                  <a:pt x="1831263" y="1240467"/>
                </a:lnTo>
                <a:lnTo>
                  <a:pt x="1788254" y="1264896"/>
                </a:lnTo>
                <a:lnTo>
                  <a:pt x="1739755" y="1278887"/>
                </a:lnTo>
                <a:lnTo>
                  <a:pt x="1705106" y="1281683"/>
                </a:lnTo>
                <a:lnTo>
                  <a:pt x="213609" y="1281683"/>
                </a:lnTo>
                <a:lnTo>
                  <a:pt x="162279" y="1275475"/>
                </a:lnTo>
                <a:lnTo>
                  <a:pt x="115446" y="1257839"/>
                </a:lnTo>
                <a:lnTo>
                  <a:pt x="74597" y="1230261"/>
                </a:lnTo>
                <a:lnTo>
                  <a:pt x="41216" y="1194226"/>
                </a:lnTo>
                <a:lnTo>
                  <a:pt x="16787" y="1151219"/>
                </a:lnTo>
                <a:lnTo>
                  <a:pt x="2795" y="1102724"/>
                </a:lnTo>
                <a:lnTo>
                  <a:pt x="0" y="1068080"/>
                </a:lnTo>
                <a:lnTo>
                  <a:pt x="0" y="213603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883E6EC-4699-4A92-AE27-E6AE3C37D9A0}"/>
              </a:ext>
            </a:extLst>
          </p:cNvPr>
          <p:cNvSpPr txBox="1"/>
          <p:nvPr/>
        </p:nvSpPr>
        <p:spPr>
          <a:xfrm>
            <a:off x="9374188" y="1365250"/>
            <a:ext cx="2438400" cy="23828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b="1">
                <a:solidFill>
                  <a:srgbClr val="C8F1FF"/>
                </a:solidFill>
                <a:latin typeface="Arial" panose="020B0604020202020204" pitchFamily="34" charset="0"/>
              </a:rPr>
              <a:t>Intent:</a:t>
            </a:r>
            <a:r>
              <a:rPr lang="en-US" altLang="en-US" sz="3200" b="1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Summarizes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the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intentions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of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an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utterance</a:t>
            </a:r>
            <a:endParaRPr lang="en-US" altLang="en-US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bject 2">
            <a:extLst>
              <a:ext uri="{FF2B5EF4-FFF2-40B4-BE49-F238E27FC236}">
                <a16:creationId xmlns:a16="http://schemas.microsoft.com/office/drawing/2014/main" id="{E72E3609-C460-420E-950C-900E33CF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238250"/>
            <a:ext cx="10680700" cy="5426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DDED7AE-0D7B-40E9-873A-032A47A3CBB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Utterances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n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130" dirty="0"/>
              <a:t>L</a:t>
            </a:r>
            <a:r>
              <a:rPr dirty="0"/>
              <a:t>UIS</a:t>
            </a:r>
          </a:p>
        </p:txBody>
      </p:sp>
      <p:sp>
        <p:nvSpPr>
          <p:cNvPr id="35844" name="object 4">
            <a:extLst>
              <a:ext uri="{FF2B5EF4-FFF2-40B4-BE49-F238E27FC236}">
                <a16:creationId xmlns:a16="http://schemas.microsoft.com/office/drawing/2014/main" id="{0ABC1C9E-2BB7-470A-8A87-74139B24897D}"/>
              </a:ext>
            </a:extLst>
          </p:cNvPr>
          <p:cNvSpPr>
            <a:spLocks/>
          </p:cNvSpPr>
          <p:nvPr/>
        </p:nvSpPr>
        <p:spPr bwMode="auto">
          <a:xfrm>
            <a:off x="3529013" y="1430338"/>
            <a:ext cx="4186237" cy="2149475"/>
          </a:xfrm>
          <a:custGeom>
            <a:avLst/>
            <a:gdLst>
              <a:gd name="T0" fmla="*/ 0 w 4186554"/>
              <a:gd name="T1" fmla="*/ 358139 h 2148840"/>
              <a:gd name="T2" fmla="*/ 4689 w 4186554"/>
              <a:gd name="T3" fmla="*/ 300057 h 2148840"/>
              <a:gd name="T4" fmla="*/ 18265 w 4186554"/>
              <a:gd name="T5" fmla="*/ 244955 h 2148840"/>
              <a:gd name="T6" fmla="*/ 39988 w 4186554"/>
              <a:gd name="T7" fmla="*/ 193572 h 2148840"/>
              <a:gd name="T8" fmla="*/ 69120 w 4186554"/>
              <a:gd name="T9" fmla="*/ 146644 h 2148840"/>
              <a:gd name="T10" fmla="*/ 104923 w 4186554"/>
              <a:gd name="T11" fmla="*/ 104912 h 2148840"/>
              <a:gd name="T12" fmla="*/ 146658 w 4186554"/>
              <a:gd name="T13" fmla="*/ 69112 h 2148840"/>
              <a:gd name="T14" fmla="*/ 193585 w 4186554"/>
              <a:gd name="T15" fmla="*/ 39982 h 2148840"/>
              <a:gd name="T16" fmla="*/ 244967 w 4186554"/>
              <a:gd name="T17" fmla="*/ 18262 h 2148840"/>
              <a:gd name="T18" fmla="*/ 300065 w 4186554"/>
              <a:gd name="T19" fmla="*/ 4688 h 2148840"/>
              <a:gd name="T20" fmla="*/ 358139 w 4186554"/>
              <a:gd name="T21" fmla="*/ 0 h 2148840"/>
              <a:gd name="T22" fmla="*/ 3828287 w 4186554"/>
              <a:gd name="T23" fmla="*/ 0 h 2148840"/>
              <a:gd name="T24" fmla="*/ 3886370 w 4186554"/>
              <a:gd name="T25" fmla="*/ 4688 h 2148840"/>
              <a:gd name="T26" fmla="*/ 3941472 w 4186554"/>
              <a:gd name="T27" fmla="*/ 18262 h 2148840"/>
              <a:gd name="T28" fmla="*/ 3992855 w 4186554"/>
              <a:gd name="T29" fmla="*/ 39982 h 2148840"/>
              <a:gd name="T30" fmla="*/ 4039783 w 4186554"/>
              <a:gd name="T31" fmla="*/ 69112 h 2148840"/>
              <a:gd name="T32" fmla="*/ 4081515 w 4186554"/>
              <a:gd name="T33" fmla="*/ 104912 h 2148840"/>
              <a:gd name="T34" fmla="*/ 4117315 w 4186554"/>
              <a:gd name="T35" fmla="*/ 146644 h 2148840"/>
              <a:gd name="T36" fmla="*/ 4146445 w 4186554"/>
              <a:gd name="T37" fmla="*/ 193572 h 2148840"/>
              <a:gd name="T38" fmla="*/ 4168165 w 4186554"/>
              <a:gd name="T39" fmla="*/ 244955 h 2148840"/>
              <a:gd name="T40" fmla="*/ 4181739 w 4186554"/>
              <a:gd name="T41" fmla="*/ 300057 h 2148840"/>
              <a:gd name="T42" fmla="*/ 4186427 w 4186554"/>
              <a:gd name="T43" fmla="*/ 358139 h 2148840"/>
              <a:gd name="T44" fmla="*/ 4186427 w 4186554"/>
              <a:gd name="T45" fmla="*/ 1790699 h 2148840"/>
              <a:gd name="T46" fmla="*/ 4181739 w 4186554"/>
              <a:gd name="T47" fmla="*/ 1848774 h 2148840"/>
              <a:gd name="T48" fmla="*/ 4168165 w 4186554"/>
              <a:gd name="T49" fmla="*/ 1903872 h 2148840"/>
              <a:gd name="T50" fmla="*/ 4146445 w 4186554"/>
              <a:gd name="T51" fmla="*/ 1955254 h 2148840"/>
              <a:gd name="T52" fmla="*/ 4117315 w 4186554"/>
              <a:gd name="T53" fmla="*/ 2002181 h 2148840"/>
              <a:gd name="T54" fmla="*/ 4081515 w 4186554"/>
              <a:gd name="T55" fmla="*/ 2043916 h 2148840"/>
              <a:gd name="T56" fmla="*/ 4039783 w 4186554"/>
              <a:gd name="T57" fmla="*/ 2079719 h 2148840"/>
              <a:gd name="T58" fmla="*/ 3992855 w 4186554"/>
              <a:gd name="T59" fmla="*/ 2108851 h 2148840"/>
              <a:gd name="T60" fmla="*/ 3941472 w 4186554"/>
              <a:gd name="T61" fmla="*/ 2130574 h 2148840"/>
              <a:gd name="T62" fmla="*/ 3886370 w 4186554"/>
              <a:gd name="T63" fmla="*/ 2144150 h 2148840"/>
              <a:gd name="T64" fmla="*/ 3828287 w 4186554"/>
              <a:gd name="T65" fmla="*/ 2148839 h 2148840"/>
              <a:gd name="T66" fmla="*/ 358139 w 4186554"/>
              <a:gd name="T67" fmla="*/ 2148839 h 2148840"/>
              <a:gd name="T68" fmla="*/ 300065 w 4186554"/>
              <a:gd name="T69" fmla="*/ 2144150 h 2148840"/>
              <a:gd name="T70" fmla="*/ 244967 w 4186554"/>
              <a:gd name="T71" fmla="*/ 2130574 h 2148840"/>
              <a:gd name="T72" fmla="*/ 193585 w 4186554"/>
              <a:gd name="T73" fmla="*/ 2108851 h 2148840"/>
              <a:gd name="T74" fmla="*/ 146658 w 4186554"/>
              <a:gd name="T75" fmla="*/ 2079719 h 2148840"/>
              <a:gd name="T76" fmla="*/ 104923 w 4186554"/>
              <a:gd name="T77" fmla="*/ 2043916 h 2148840"/>
              <a:gd name="T78" fmla="*/ 69120 w 4186554"/>
              <a:gd name="T79" fmla="*/ 2002181 h 2148840"/>
              <a:gd name="T80" fmla="*/ 39988 w 4186554"/>
              <a:gd name="T81" fmla="*/ 1955254 h 2148840"/>
              <a:gd name="T82" fmla="*/ 18265 w 4186554"/>
              <a:gd name="T83" fmla="*/ 1903872 h 2148840"/>
              <a:gd name="T84" fmla="*/ 4689 w 4186554"/>
              <a:gd name="T85" fmla="*/ 1848774 h 2148840"/>
              <a:gd name="T86" fmla="*/ 0 w 4186554"/>
              <a:gd name="T87" fmla="*/ 1790699 h 2148840"/>
              <a:gd name="T88" fmla="*/ 0 w 4186554"/>
              <a:gd name="T89" fmla="*/ 358139 h 2148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186554" h="2148840">
                <a:moveTo>
                  <a:pt x="0" y="358139"/>
                </a:moveTo>
                <a:lnTo>
                  <a:pt x="4689" y="300057"/>
                </a:lnTo>
                <a:lnTo>
                  <a:pt x="18265" y="244955"/>
                </a:lnTo>
                <a:lnTo>
                  <a:pt x="39988" y="193572"/>
                </a:lnTo>
                <a:lnTo>
                  <a:pt x="69120" y="146644"/>
                </a:lnTo>
                <a:lnTo>
                  <a:pt x="104923" y="104912"/>
                </a:lnTo>
                <a:lnTo>
                  <a:pt x="146658" y="69112"/>
                </a:lnTo>
                <a:lnTo>
                  <a:pt x="193585" y="39982"/>
                </a:lnTo>
                <a:lnTo>
                  <a:pt x="244967" y="18262"/>
                </a:lnTo>
                <a:lnTo>
                  <a:pt x="300065" y="4688"/>
                </a:lnTo>
                <a:lnTo>
                  <a:pt x="358139" y="0"/>
                </a:lnTo>
                <a:lnTo>
                  <a:pt x="3828287" y="0"/>
                </a:lnTo>
                <a:lnTo>
                  <a:pt x="3886370" y="4688"/>
                </a:lnTo>
                <a:lnTo>
                  <a:pt x="3941472" y="18262"/>
                </a:lnTo>
                <a:lnTo>
                  <a:pt x="3992855" y="39982"/>
                </a:lnTo>
                <a:lnTo>
                  <a:pt x="4039783" y="69112"/>
                </a:lnTo>
                <a:lnTo>
                  <a:pt x="4081515" y="104912"/>
                </a:lnTo>
                <a:lnTo>
                  <a:pt x="4117315" y="146644"/>
                </a:lnTo>
                <a:lnTo>
                  <a:pt x="4146445" y="193572"/>
                </a:lnTo>
                <a:lnTo>
                  <a:pt x="4168165" y="244955"/>
                </a:lnTo>
                <a:lnTo>
                  <a:pt x="4181739" y="300057"/>
                </a:lnTo>
                <a:lnTo>
                  <a:pt x="4186427" y="358139"/>
                </a:lnTo>
                <a:lnTo>
                  <a:pt x="4186427" y="1790699"/>
                </a:lnTo>
                <a:lnTo>
                  <a:pt x="4181739" y="1848774"/>
                </a:lnTo>
                <a:lnTo>
                  <a:pt x="4168165" y="1903872"/>
                </a:lnTo>
                <a:lnTo>
                  <a:pt x="4146445" y="1955254"/>
                </a:lnTo>
                <a:lnTo>
                  <a:pt x="4117315" y="2002181"/>
                </a:lnTo>
                <a:lnTo>
                  <a:pt x="4081515" y="2043916"/>
                </a:lnTo>
                <a:lnTo>
                  <a:pt x="4039783" y="2079719"/>
                </a:lnTo>
                <a:lnTo>
                  <a:pt x="3992855" y="2108851"/>
                </a:lnTo>
                <a:lnTo>
                  <a:pt x="3941472" y="2130574"/>
                </a:lnTo>
                <a:lnTo>
                  <a:pt x="3886370" y="2144150"/>
                </a:lnTo>
                <a:lnTo>
                  <a:pt x="3828287" y="2148839"/>
                </a:lnTo>
                <a:lnTo>
                  <a:pt x="358139" y="2148839"/>
                </a:lnTo>
                <a:lnTo>
                  <a:pt x="300065" y="2144150"/>
                </a:lnTo>
                <a:lnTo>
                  <a:pt x="244967" y="2130574"/>
                </a:lnTo>
                <a:lnTo>
                  <a:pt x="193585" y="2108851"/>
                </a:lnTo>
                <a:lnTo>
                  <a:pt x="146658" y="2079719"/>
                </a:lnTo>
                <a:lnTo>
                  <a:pt x="104923" y="2043916"/>
                </a:lnTo>
                <a:lnTo>
                  <a:pt x="69120" y="2002181"/>
                </a:lnTo>
                <a:lnTo>
                  <a:pt x="39988" y="1955254"/>
                </a:lnTo>
                <a:lnTo>
                  <a:pt x="18265" y="1903872"/>
                </a:lnTo>
                <a:lnTo>
                  <a:pt x="4689" y="1848774"/>
                </a:lnTo>
                <a:lnTo>
                  <a:pt x="0" y="1790699"/>
                </a:lnTo>
                <a:lnTo>
                  <a:pt x="0" y="358139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2">
            <a:extLst>
              <a:ext uri="{FF2B5EF4-FFF2-40B4-BE49-F238E27FC236}">
                <a16:creationId xmlns:a16="http://schemas.microsoft.com/office/drawing/2014/main" id="{01D2C83F-9153-4E1A-88DC-5E9B0A3BC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238250"/>
            <a:ext cx="8670925" cy="5426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6B1F592-15F3-472A-9096-E58225E2B08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Entities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n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135" dirty="0"/>
              <a:t>L</a:t>
            </a:r>
            <a:r>
              <a:rPr dirty="0"/>
              <a:t>UIS</a:t>
            </a:r>
          </a:p>
        </p:txBody>
      </p:sp>
      <p:sp>
        <p:nvSpPr>
          <p:cNvPr id="36868" name="object 4">
            <a:extLst>
              <a:ext uri="{FF2B5EF4-FFF2-40B4-BE49-F238E27FC236}">
                <a16:creationId xmlns:a16="http://schemas.microsoft.com/office/drawing/2014/main" id="{016F6789-5E65-411E-8D65-B2D0EC2B28F0}"/>
              </a:ext>
            </a:extLst>
          </p:cNvPr>
          <p:cNvSpPr>
            <a:spLocks/>
          </p:cNvSpPr>
          <p:nvPr/>
        </p:nvSpPr>
        <p:spPr bwMode="auto">
          <a:xfrm>
            <a:off x="352425" y="3032125"/>
            <a:ext cx="1919288" cy="1808163"/>
          </a:xfrm>
          <a:custGeom>
            <a:avLst/>
            <a:gdLst>
              <a:gd name="T0" fmla="*/ 0 w 1918970"/>
              <a:gd name="T1" fmla="*/ 301233 h 1807845"/>
              <a:gd name="T2" fmla="*/ 3942 w 1918970"/>
              <a:gd name="T3" fmla="*/ 252373 h 1807845"/>
              <a:gd name="T4" fmla="*/ 15357 w 1918970"/>
              <a:gd name="T5" fmla="*/ 206023 h 1807845"/>
              <a:gd name="T6" fmla="*/ 33624 w 1918970"/>
              <a:gd name="T7" fmla="*/ 162802 h 1807845"/>
              <a:gd name="T8" fmla="*/ 58123 w 1918970"/>
              <a:gd name="T9" fmla="*/ 123332 h 1807845"/>
              <a:gd name="T10" fmla="*/ 88232 w 1918970"/>
              <a:gd name="T11" fmla="*/ 88231 h 1807845"/>
              <a:gd name="T12" fmla="*/ 123333 w 1918970"/>
              <a:gd name="T13" fmla="*/ 58122 h 1807845"/>
              <a:gd name="T14" fmla="*/ 162804 w 1918970"/>
              <a:gd name="T15" fmla="*/ 33624 h 1807845"/>
              <a:gd name="T16" fmla="*/ 206026 w 1918970"/>
              <a:gd name="T17" fmla="*/ 15357 h 1807845"/>
              <a:gd name="T18" fmla="*/ 252378 w 1918970"/>
              <a:gd name="T19" fmla="*/ 3942 h 1807845"/>
              <a:gd name="T20" fmla="*/ 301239 w 1918970"/>
              <a:gd name="T21" fmla="*/ 0 h 1807845"/>
              <a:gd name="T22" fmla="*/ 1617476 w 1918970"/>
              <a:gd name="T23" fmla="*/ 0 h 1807845"/>
              <a:gd name="T24" fmla="*/ 1666337 w 1918970"/>
              <a:gd name="T25" fmla="*/ 3942 h 1807845"/>
              <a:gd name="T26" fmla="*/ 1712689 w 1918970"/>
              <a:gd name="T27" fmla="*/ 15357 h 1807845"/>
              <a:gd name="T28" fmla="*/ 1755911 w 1918970"/>
              <a:gd name="T29" fmla="*/ 33624 h 1807845"/>
              <a:gd name="T30" fmla="*/ 1795382 w 1918970"/>
              <a:gd name="T31" fmla="*/ 58122 h 1807845"/>
              <a:gd name="T32" fmla="*/ 1830483 w 1918970"/>
              <a:gd name="T33" fmla="*/ 88231 h 1807845"/>
              <a:gd name="T34" fmla="*/ 1860592 w 1918970"/>
              <a:gd name="T35" fmla="*/ 123332 h 1807845"/>
              <a:gd name="T36" fmla="*/ 1885091 w 1918970"/>
              <a:gd name="T37" fmla="*/ 162802 h 1807845"/>
              <a:gd name="T38" fmla="*/ 1903358 w 1918970"/>
              <a:gd name="T39" fmla="*/ 206023 h 1807845"/>
              <a:gd name="T40" fmla="*/ 1914773 w 1918970"/>
              <a:gd name="T41" fmla="*/ 252373 h 1807845"/>
              <a:gd name="T42" fmla="*/ 1918715 w 1918970"/>
              <a:gd name="T43" fmla="*/ 301233 h 1807845"/>
              <a:gd name="T44" fmla="*/ 1918715 w 1918970"/>
              <a:gd name="T45" fmla="*/ 1506224 h 1807845"/>
              <a:gd name="T46" fmla="*/ 1914773 w 1918970"/>
              <a:gd name="T47" fmla="*/ 1555085 h 1807845"/>
              <a:gd name="T48" fmla="*/ 1903358 w 1918970"/>
              <a:gd name="T49" fmla="*/ 1601437 h 1807845"/>
              <a:gd name="T50" fmla="*/ 1885091 w 1918970"/>
              <a:gd name="T51" fmla="*/ 1644659 h 1807845"/>
              <a:gd name="T52" fmla="*/ 1860592 w 1918970"/>
              <a:gd name="T53" fmla="*/ 1684130 h 1807845"/>
              <a:gd name="T54" fmla="*/ 1830483 w 1918970"/>
              <a:gd name="T55" fmla="*/ 1719231 h 1807845"/>
              <a:gd name="T56" fmla="*/ 1795382 w 1918970"/>
              <a:gd name="T57" fmla="*/ 1749340 h 1807845"/>
              <a:gd name="T58" fmla="*/ 1755911 w 1918970"/>
              <a:gd name="T59" fmla="*/ 1773839 h 1807845"/>
              <a:gd name="T60" fmla="*/ 1712689 w 1918970"/>
              <a:gd name="T61" fmla="*/ 1792106 h 1807845"/>
              <a:gd name="T62" fmla="*/ 1666337 w 1918970"/>
              <a:gd name="T63" fmla="*/ 1803521 h 1807845"/>
              <a:gd name="T64" fmla="*/ 1617476 w 1918970"/>
              <a:gd name="T65" fmla="*/ 1807463 h 1807845"/>
              <a:gd name="T66" fmla="*/ 301239 w 1918970"/>
              <a:gd name="T67" fmla="*/ 1807463 h 1807845"/>
              <a:gd name="T68" fmla="*/ 252378 w 1918970"/>
              <a:gd name="T69" fmla="*/ 1803521 h 1807845"/>
              <a:gd name="T70" fmla="*/ 206026 w 1918970"/>
              <a:gd name="T71" fmla="*/ 1792106 h 1807845"/>
              <a:gd name="T72" fmla="*/ 162804 w 1918970"/>
              <a:gd name="T73" fmla="*/ 1773839 h 1807845"/>
              <a:gd name="T74" fmla="*/ 123333 w 1918970"/>
              <a:gd name="T75" fmla="*/ 1749340 h 1807845"/>
              <a:gd name="T76" fmla="*/ 88232 w 1918970"/>
              <a:gd name="T77" fmla="*/ 1719231 h 1807845"/>
              <a:gd name="T78" fmla="*/ 58123 w 1918970"/>
              <a:gd name="T79" fmla="*/ 1684130 h 1807845"/>
              <a:gd name="T80" fmla="*/ 33624 w 1918970"/>
              <a:gd name="T81" fmla="*/ 1644659 h 1807845"/>
              <a:gd name="T82" fmla="*/ 15357 w 1918970"/>
              <a:gd name="T83" fmla="*/ 1601437 h 1807845"/>
              <a:gd name="T84" fmla="*/ 3942 w 1918970"/>
              <a:gd name="T85" fmla="*/ 1555085 h 1807845"/>
              <a:gd name="T86" fmla="*/ 0 w 1918970"/>
              <a:gd name="T87" fmla="*/ 1506224 h 1807845"/>
              <a:gd name="T88" fmla="*/ 0 w 1918970"/>
              <a:gd name="T89" fmla="*/ 301233 h 1807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18970" h="1807845">
                <a:moveTo>
                  <a:pt x="0" y="301233"/>
                </a:moveTo>
                <a:lnTo>
                  <a:pt x="3942" y="252373"/>
                </a:lnTo>
                <a:lnTo>
                  <a:pt x="15357" y="206023"/>
                </a:lnTo>
                <a:lnTo>
                  <a:pt x="33624" y="162802"/>
                </a:lnTo>
                <a:lnTo>
                  <a:pt x="58123" y="123332"/>
                </a:lnTo>
                <a:lnTo>
                  <a:pt x="88232" y="88231"/>
                </a:lnTo>
                <a:lnTo>
                  <a:pt x="123333" y="58122"/>
                </a:lnTo>
                <a:lnTo>
                  <a:pt x="162804" y="33624"/>
                </a:lnTo>
                <a:lnTo>
                  <a:pt x="206026" y="15357"/>
                </a:lnTo>
                <a:lnTo>
                  <a:pt x="252378" y="3942"/>
                </a:lnTo>
                <a:lnTo>
                  <a:pt x="301239" y="0"/>
                </a:lnTo>
                <a:lnTo>
                  <a:pt x="1617476" y="0"/>
                </a:lnTo>
                <a:lnTo>
                  <a:pt x="1666337" y="3942"/>
                </a:lnTo>
                <a:lnTo>
                  <a:pt x="1712689" y="15357"/>
                </a:lnTo>
                <a:lnTo>
                  <a:pt x="1755911" y="33624"/>
                </a:lnTo>
                <a:lnTo>
                  <a:pt x="1795382" y="58122"/>
                </a:lnTo>
                <a:lnTo>
                  <a:pt x="1830483" y="88231"/>
                </a:lnTo>
                <a:lnTo>
                  <a:pt x="1860592" y="123332"/>
                </a:lnTo>
                <a:lnTo>
                  <a:pt x="1885091" y="162802"/>
                </a:lnTo>
                <a:lnTo>
                  <a:pt x="1903358" y="206023"/>
                </a:lnTo>
                <a:lnTo>
                  <a:pt x="1914773" y="252373"/>
                </a:lnTo>
                <a:lnTo>
                  <a:pt x="1918715" y="301233"/>
                </a:lnTo>
                <a:lnTo>
                  <a:pt x="1918715" y="1506224"/>
                </a:lnTo>
                <a:lnTo>
                  <a:pt x="1914773" y="1555085"/>
                </a:lnTo>
                <a:lnTo>
                  <a:pt x="1903358" y="1601437"/>
                </a:lnTo>
                <a:lnTo>
                  <a:pt x="1885091" y="1644659"/>
                </a:lnTo>
                <a:lnTo>
                  <a:pt x="1860592" y="1684130"/>
                </a:lnTo>
                <a:lnTo>
                  <a:pt x="1830483" y="1719231"/>
                </a:lnTo>
                <a:lnTo>
                  <a:pt x="1795382" y="1749340"/>
                </a:lnTo>
                <a:lnTo>
                  <a:pt x="1755911" y="1773839"/>
                </a:lnTo>
                <a:lnTo>
                  <a:pt x="1712689" y="1792106"/>
                </a:lnTo>
                <a:lnTo>
                  <a:pt x="1666337" y="1803521"/>
                </a:lnTo>
                <a:lnTo>
                  <a:pt x="1617476" y="1807463"/>
                </a:lnTo>
                <a:lnTo>
                  <a:pt x="301239" y="1807463"/>
                </a:lnTo>
                <a:lnTo>
                  <a:pt x="252378" y="1803521"/>
                </a:lnTo>
                <a:lnTo>
                  <a:pt x="206026" y="1792106"/>
                </a:lnTo>
                <a:lnTo>
                  <a:pt x="162804" y="1773839"/>
                </a:lnTo>
                <a:lnTo>
                  <a:pt x="123333" y="1749340"/>
                </a:lnTo>
                <a:lnTo>
                  <a:pt x="88232" y="1719231"/>
                </a:lnTo>
                <a:lnTo>
                  <a:pt x="58123" y="1684130"/>
                </a:lnTo>
                <a:lnTo>
                  <a:pt x="33624" y="1644659"/>
                </a:lnTo>
                <a:lnTo>
                  <a:pt x="15357" y="1601437"/>
                </a:lnTo>
                <a:lnTo>
                  <a:pt x="3942" y="1555085"/>
                </a:lnTo>
                <a:lnTo>
                  <a:pt x="0" y="1506224"/>
                </a:lnTo>
                <a:lnTo>
                  <a:pt x="0" y="301233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7A2D193-D727-4DD3-A660-903FAD08F64E}"/>
              </a:ext>
            </a:extLst>
          </p:cNvPr>
          <p:cNvSpPr txBox="1"/>
          <p:nvPr/>
        </p:nvSpPr>
        <p:spPr>
          <a:xfrm>
            <a:off x="9374188" y="1365250"/>
            <a:ext cx="2259012" cy="28702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b="1">
                <a:solidFill>
                  <a:srgbClr val="C8F1FF"/>
                </a:solidFill>
                <a:latin typeface="Arial" panose="020B0604020202020204" pitchFamily="34" charset="0"/>
              </a:rPr>
              <a:t>Entity:</a:t>
            </a:r>
            <a:r>
              <a:rPr lang="en-US" altLang="en-US" sz="3200" b="1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Data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object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that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can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be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pre-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built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or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custom-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defined.</a:t>
            </a:r>
            <a:endParaRPr lang="en-US" altLang="en-US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bject 2">
            <a:extLst>
              <a:ext uri="{FF2B5EF4-FFF2-40B4-BE49-F238E27FC236}">
                <a16:creationId xmlns:a16="http://schemas.microsoft.com/office/drawing/2014/main" id="{912EBBF1-098E-4D86-BA76-40431718F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238250"/>
            <a:ext cx="8359775" cy="5426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01EBBFB-A557-4484-A250-80F201DCA2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Labels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n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140" dirty="0"/>
              <a:t>L</a:t>
            </a:r>
            <a:r>
              <a:rPr dirty="0"/>
              <a:t>UIS</a:t>
            </a:r>
          </a:p>
        </p:txBody>
      </p:sp>
      <p:sp>
        <p:nvSpPr>
          <p:cNvPr id="37892" name="object 4">
            <a:extLst>
              <a:ext uri="{FF2B5EF4-FFF2-40B4-BE49-F238E27FC236}">
                <a16:creationId xmlns:a16="http://schemas.microsoft.com/office/drawing/2014/main" id="{209E3A27-CE6C-4E26-97E4-BE953D662F96}"/>
              </a:ext>
            </a:extLst>
          </p:cNvPr>
          <p:cNvSpPr>
            <a:spLocks/>
          </p:cNvSpPr>
          <p:nvPr/>
        </p:nvSpPr>
        <p:spPr bwMode="auto">
          <a:xfrm>
            <a:off x="3778250" y="2144713"/>
            <a:ext cx="3786188" cy="2374900"/>
          </a:xfrm>
          <a:custGeom>
            <a:avLst/>
            <a:gdLst>
              <a:gd name="T0" fmla="*/ 0 w 3785870"/>
              <a:gd name="T1" fmla="*/ 395721 h 2374900"/>
              <a:gd name="T2" fmla="*/ 5179 w 3785870"/>
              <a:gd name="T3" fmla="*/ 331528 h 2374900"/>
              <a:gd name="T4" fmla="*/ 20175 w 3785870"/>
              <a:gd name="T5" fmla="*/ 270635 h 2374900"/>
              <a:gd name="T6" fmla="*/ 44171 w 3785870"/>
              <a:gd name="T7" fmla="*/ 213855 h 2374900"/>
              <a:gd name="T8" fmla="*/ 76354 w 3785870"/>
              <a:gd name="T9" fmla="*/ 162004 h 2374900"/>
              <a:gd name="T10" fmla="*/ 115907 w 3785870"/>
              <a:gd name="T11" fmla="*/ 115896 h 2374900"/>
              <a:gd name="T12" fmla="*/ 162017 w 3785870"/>
              <a:gd name="T13" fmla="*/ 76345 h 2374900"/>
              <a:gd name="T14" fmla="*/ 213869 w 3785870"/>
              <a:gd name="T15" fmla="*/ 44165 h 2374900"/>
              <a:gd name="T16" fmla="*/ 270646 w 3785870"/>
              <a:gd name="T17" fmla="*/ 20172 h 2374900"/>
              <a:gd name="T18" fmla="*/ 331536 w 3785870"/>
              <a:gd name="T19" fmla="*/ 5178 h 2374900"/>
              <a:gd name="T20" fmla="*/ 395721 w 3785870"/>
              <a:gd name="T21" fmla="*/ 0 h 2374900"/>
              <a:gd name="T22" fmla="*/ 3389894 w 3785870"/>
              <a:gd name="T23" fmla="*/ 0 h 2374900"/>
              <a:gd name="T24" fmla="*/ 3454087 w 3785870"/>
              <a:gd name="T25" fmla="*/ 5178 h 2374900"/>
              <a:gd name="T26" fmla="*/ 3514980 w 3785870"/>
              <a:gd name="T27" fmla="*/ 20172 h 2374900"/>
              <a:gd name="T28" fmla="*/ 3571760 w 3785870"/>
              <a:gd name="T29" fmla="*/ 44165 h 2374900"/>
              <a:gd name="T30" fmla="*/ 3623611 w 3785870"/>
              <a:gd name="T31" fmla="*/ 76345 h 2374900"/>
              <a:gd name="T32" fmla="*/ 3669719 w 3785870"/>
              <a:gd name="T33" fmla="*/ 115896 h 2374900"/>
              <a:gd name="T34" fmla="*/ 3709270 w 3785870"/>
              <a:gd name="T35" fmla="*/ 162004 h 2374900"/>
              <a:gd name="T36" fmla="*/ 3741450 w 3785870"/>
              <a:gd name="T37" fmla="*/ 213855 h 2374900"/>
              <a:gd name="T38" fmla="*/ 3765443 w 3785870"/>
              <a:gd name="T39" fmla="*/ 270635 h 2374900"/>
              <a:gd name="T40" fmla="*/ 3780437 w 3785870"/>
              <a:gd name="T41" fmla="*/ 331528 h 2374900"/>
              <a:gd name="T42" fmla="*/ 3785615 w 3785870"/>
              <a:gd name="T43" fmla="*/ 395721 h 2374900"/>
              <a:gd name="T44" fmla="*/ 3785615 w 3785870"/>
              <a:gd name="T45" fmla="*/ 1978664 h 2374900"/>
              <a:gd name="T46" fmla="*/ 3780437 w 3785870"/>
              <a:gd name="T47" fmla="*/ 2042855 h 2374900"/>
              <a:gd name="T48" fmla="*/ 3765443 w 3785870"/>
              <a:gd name="T49" fmla="*/ 2103747 h 2374900"/>
              <a:gd name="T50" fmla="*/ 3741450 w 3785870"/>
              <a:gd name="T51" fmla="*/ 2160527 h 2374900"/>
              <a:gd name="T52" fmla="*/ 3709270 w 3785870"/>
              <a:gd name="T53" fmla="*/ 2212379 h 2374900"/>
              <a:gd name="T54" fmla="*/ 3669719 w 3785870"/>
              <a:gd name="T55" fmla="*/ 2258489 h 2374900"/>
              <a:gd name="T56" fmla="*/ 3623611 w 3785870"/>
              <a:gd name="T57" fmla="*/ 2298041 h 2374900"/>
              <a:gd name="T58" fmla="*/ 3571760 w 3785870"/>
              <a:gd name="T59" fmla="*/ 2330223 h 2374900"/>
              <a:gd name="T60" fmla="*/ 3514980 w 3785870"/>
              <a:gd name="T61" fmla="*/ 2354218 h 2374900"/>
              <a:gd name="T62" fmla="*/ 3454087 w 3785870"/>
              <a:gd name="T63" fmla="*/ 2369212 h 2374900"/>
              <a:gd name="T64" fmla="*/ 3389894 w 3785870"/>
              <a:gd name="T65" fmla="*/ 2374391 h 2374900"/>
              <a:gd name="T66" fmla="*/ 395721 w 3785870"/>
              <a:gd name="T67" fmla="*/ 2374391 h 2374900"/>
              <a:gd name="T68" fmla="*/ 331536 w 3785870"/>
              <a:gd name="T69" fmla="*/ 2369212 h 2374900"/>
              <a:gd name="T70" fmla="*/ 270646 w 3785870"/>
              <a:gd name="T71" fmla="*/ 2354218 h 2374900"/>
              <a:gd name="T72" fmla="*/ 213869 w 3785870"/>
              <a:gd name="T73" fmla="*/ 2330223 h 2374900"/>
              <a:gd name="T74" fmla="*/ 162017 w 3785870"/>
              <a:gd name="T75" fmla="*/ 2298041 h 2374900"/>
              <a:gd name="T76" fmla="*/ 115907 w 3785870"/>
              <a:gd name="T77" fmla="*/ 2258489 h 2374900"/>
              <a:gd name="T78" fmla="*/ 76354 w 3785870"/>
              <a:gd name="T79" fmla="*/ 2212379 h 2374900"/>
              <a:gd name="T80" fmla="*/ 44171 w 3785870"/>
              <a:gd name="T81" fmla="*/ 2160527 h 2374900"/>
              <a:gd name="T82" fmla="*/ 20175 w 3785870"/>
              <a:gd name="T83" fmla="*/ 2103747 h 2374900"/>
              <a:gd name="T84" fmla="*/ 5179 w 3785870"/>
              <a:gd name="T85" fmla="*/ 2042855 h 2374900"/>
              <a:gd name="T86" fmla="*/ 0 w 3785870"/>
              <a:gd name="T87" fmla="*/ 1978664 h 2374900"/>
              <a:gd name="T88" fmla="*/ 0 w 3785870"/>
              <a:gd name="T89" fmla="*/ 395721 h 2374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85870" h="2374900">
                <a:moveTo>
                  <a:pt x="0" y="395721"/>
                </a:moveTo>
                <a:lnTo>
                  <a:pt x="5179" y="331528"/>
                </a:lnTo>
                <a:lnTo>
                  <a:pt x="20175" y="270635"/>
                </a:lnTo>
                <a:lnTo>
                  <a:pt x="44171" y="213855"/>
                </a:lnTo>
                <a:lnTo>
                  <a:pt x="76354" y="162004"/>
                </a:lnTo>
                <a:lnTo>
                  <a:pt x="115907" y="115896"/>
                </a:lnTo>
                <a:lnTo>
                  <a:pt x="162017" y="76345"/>
                </a:lnTo>
                <a:lnTo>
                  <a:pt x="213869" y="44165"/>
                </a:lnTo>
                <a:lnTo>
                  <a:pt x="270646" y="20172"/>
                </a:lnTo>
                <a:lnTo>
                  <a:pt x="331536" y="5178"/>
                </a:lnTo>
                <a:lnTo>
                  <a:pt x="395721" y="0"/>
                </a:lnTo>
                <a:lnTo>
                  <a:pt x="3389894" y="0"/>
                </a:lnTo>
                <a:lnTo>
                  <a:pt x="3454087" y="5178"/>
                </a:lnTo>
                <a:lnTo>
                  <a:pt x="3514980" y="20172"/>
                </a:lnTo>
                <a:lnTo>
                  <a:pt x="3571760" y="44165"/>
                </a:lnTo>
                <a:lnTo>
                  <a:pt x="3623611" y="76345"/>
                </a:lnTo>
                <a:lnTo>
                  <a:pt x="3669719" y="115896"/>
                </a:lnTo>
                <a:lnTo>
                  <a:pt x="3709270" y="162004"/>
                </a:lnTo>
                <a:lnTo>
                  <a:pt x="3741450" y="213855"/>
                </a:lnTo>
                <a:lnTo>
                  <a:pt x="3765443" y="270635"/>
                </a:lnTo>
                <a:lnTo>
                  <a:pt x="3780437" y="331528"/>
                </a:lnTo>
                <a:lnTo>
                  <a:pt x="3785615" y="395721"/>
                </a:lnTo>
                <a:lnTo>
                  <a:pt x="3785615" y="1978664"/>
                </a:lnTo>
                <a:lnTo>
                  <a:pt x="3780437" y="2042855"/>
                </a:lnTo>
                <a:lnTo>
                  <a:pt x="3765443" y="2103747"/>
                </a:lnTo>
                <a:lnTo>
                  <a:pt x="3741450" y="2160527"/>
                </a:lnTo>
                <a:lnTo>
                  <a:pt x="3709270" y="2212379"/>
                </a:lnTo>
                <a:lnTo>
                  <a:pt x="3669719" y="2258489"/>
                </a:lnTo>
                <a:lnTo>
                  <a:pt x="3623611" y="2298041"/>
                </a:lnTo>
                <a:lnTo>
                  <a:pt x="3571760" y="2330223"/>
                </a:lnTo>
                <a:lnTo>
                  <a:pt x="3514980" y="2354218"/>
                </a:lnTo>
                <a:lnTo>
                  <a:pt x="3454087" y="2369212"/>
                </a:lnTo>
                <a:lnTo>
                  <a:pt x="3389894" y="2374391"/>
                </a:lnTo>
                <a:lnTo>
                  <a:pt x="395721" y="2374391"/>
                </a:lnTo>
                <a:lnTo>
                  <a:pt x="331536" y="2369212"/>
                </a:lnTo>
                <a:lnTo>
                  <a:pt x="270646" y="2354218"/>
                </a:lnTo>
                <a:lnTo>
                  <a:pt x="213869" y="2330223"/>
                </a:lnTo>
                <a:lnTo>
                  <a:pt x="162017" y="2298041"/>
                </a:lnTo>
                <a:lnTo>
                  <a:pt x="115907" y="2258489"/>
                </a:lnTo>
                <a:lnTo>
                  <a:pt x="76354" y="2212379"/>
                </a:lnTo>
                <a:lnTo>
                  <a:pt x="44171" y="2160527"/>
                </a:lnTo>
                <a:lnTo>
                  <a:pt x="20175" y="2103747"/>
                </a:lnTo>
                <a:lnTo>
                  <a:pt x="5179" y="2042855"/>
                </a:lnTo>
                <a:lnTo>
                  <a:pt x="0" y="1978664"/>
                </a:lnTo>
                <a:lnTo>
                  <a:pt x="0" y="395721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13A1393-2E48-477D-B699-6A1FEB7459AE}"/>
              </a:ext>
            </a:extLst>
          </p:cNvPr>
          <p:cNvSpPr txBox="1"/>
          <p:nvPr/>
        </p:nvSpPr>
        <p:spPr>
          <a:xfrm>
            <a:off x="9215438" y="1365250"/>
            <a:ext cx="2603500" cy="38465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b="1">
                <a:solidFill>
                  <a:srgbClr val="C8F1FF"/>
                </a:solidFill>
                <a:latin typeface="Arial" panose="020B0604020202020204" pitchFamily="34" charset="0"/>
              </a:rPr>
              <a:t>Label:</a:t>
            </a:r>
            <a:r>
              <a:rPr lang="en-US" altLang="en-US" sz="3200" b="1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Marked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segment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of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utterance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to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associate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terms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with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corresponding</a:t>
            </a:r>
            <a:r>
              <a:rPr lang="en-US" altLang="en-US" sz="3200">
                <a:solidFill>
                  <a:srgbClr val="C8F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C8F1FF"/>
                </a:solidFill>
                <a:latin typeface="Arial" panose="020B0604020202020204" pitchFamily="34" charset="0"/>
              </a:rPr>
              <a:t>entities.</a:t>
            </a:r>
            <a:endParaRPr lang="en-US" altLang="en-US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bject 2">
            <a:extLst>
              <a:ext uri="{FF2B5EF4-FFF2-40B4-BE49-F238E27FC236}">
                <a16:creationId xmlns:a16="http://schemas.microsoft.com/office/drawing/2014/main" id="{75263913-FBE3-4466-A760-296A478F9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243013"/>
            <a:ext cx="10825163" cy="54594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3A21836-A237-4CA2-B688-FC5558DC86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Using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125" dirty="0"/>
              <a:t>L</a:t>
            </a:r>
            <a:r>
              <a:rPr dirty="0"/>
              <a:t>UIS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n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5" dirty="0"/>
              <a:t>you</a:t>
            </a:r>
            <a:r>
              <a:rPr dirty="0"/>
              <a:t>r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spc="-20" dirty="0"/>
              <a:t>o</a:t>
            </a:r>
            <a:r>
              <a:rPr spc="-5" dirty="0"/>
              <a:t>de</a:t>
            </a:r>
          </a:p>
        </p:txBody>
      </p:sp>
      <p:sp>
        <p:nvSpPr>
          <p:cNvPr id="38916" name="object 4">
            <a:extLst>
              <a:ext uri="{FF2B5EF4-FFF2-40B4-BE49-F238E27FC236}">
                <a16:creationId xmlns:a16="http://schemas.microsoft.com/office/drawing/2014/main" id="{5505AD76-F31C-4C1B-8C7B-E2739079A28F}"/>
              </a:ext>
            </a:extLst>
          </p:cNvPr>
          <p:cNvSpPr>
            <a:spLocks/>
          </p:cNvSpPr>
          <p:nvPr/>
        </p:nvSpPr>
        <p:spPr bwMode="auto">
          <a:xfrm>
            <a:off x="2401888" y="2876550"/>
            <a:ext cx="3327400" cy="227013"/>
          </a:xfrm>
          <a:custGeom>
            <a:avLst/>
            <a:gdLst>
              <a:gd name="T0" fmla="*/ 0 w 3327400"/>
              <a:gd name="T1" fmla="*/ 37856 h 227330"/>
              <a:gd name="T2" fmla="*/ 21046 w 3327400"/>
              <a:gd name="T3" fmla="*/ 3903 h 227330"/>
              <a:gd name="T4" fmla="*/ 3289035 w 3327400"/>
              <a:gd name="T5" fmla="*/ 0 h 227330"/>
              <a:gd name="T6" fmla="*/ 3303099 w 3327400"/>
              <a:gd name="T7" fmla="*/ 2679 h 227330"/>
              <a:gd name="T8" fmla="*/ 3314757 w 3327400"/>
              <a:gd name="T9" fmla="*/ 10035 h 227330"/>
              <a:gd name="T10" fmla="*/ 3322987 w 3327400"/>
              <a:gd name="T11" fmla="*/ 21042 h 227330"/>
              <a:gd name="T12" fmla="*/ 3326761 w 3327400"/>
              <a:gd name="T13" fmla="*/ 34674 h 227330"/>
              <a:gd name="T14" fmla="*/ 3326891 w 3327400"/>
              <a:gd name="T15" fmla="*/ 189219 h 227330"/>
              <a:gd name="T16" fmla="*/ 3324212 w 3327400"/>
              <a:gd name="T17" fmla="*/ 203283 h 227330"/>
              <a:gd name="T18" fmla="*/ 3316856 w 3327400"/>
              <a:gd name="T19" fmla="*/ 214942 h 227330"/>
              <a:gd name="T20" fmla="*/ 3305849 w 3327400"/>
              <a:gd name="T21" fmla="*/ 223171 h 227330"/>
              <a:gd name="T22" fmla="*/ 3292217 w 3327400"/>
              <a:gd name="T23" fmla="*/ 226945 h 227330"/>
              <a:gd name="T24" fmla="*/ 37850 w 3327400"/>
              <a:gd name="T25" fmla="*/ 227075 h 227330"/>
              <a:gd name="T26" fmla="*/ 23792 w 3327400"/>
              <a:gd name="T27" fmla="*/ 224395 h 227330"/>
              <a:gd name="T28" fmla="*/ 12135 w 3327400"/>
              <a:gd name="T29" fmla="*/ 217038 h 227330"/>
              <a:gd name="T30" fmla="*/ 3904 w 3327400"/>
              <a:gd name="T31" fmla="*/ 206030 h 227330"/>
              <a:gd name="T32" fmla="*/ 130 w 3327400"/>
              <a:gd name="T33" fmla="*/ 192397 h 227330"/>
              <a:gd name="T34" fmla="*/ 0 w 3327400"/>
              <a:gd name="T35" fmla="*/ 37856 h 227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27400" h="227330">
                <a:moveTo>
                  <a:pt x="0" y="37856"/>
                </a:moveTo>
                <a:lnTo>
                  <a:pt x="21046" y="3903"/>
                </a:lnTo>
                <a:lnTo>
                  <a:pt x="3289035" y="0"/>
                </a:lnTo>
                <a:lnTo>
                  <a:pt x="3303099" y="2679"/>
                </a:lnTo>
                <a:lnTo>
                  <a:pt x="3314757" y="10035"/>
                </a:lnTo>
                <a:lnTo>
                  <a:pt x="3322987" y="21042"/>
                </a:lnTo>
                <a:lnTo>
                  <a:pt x="3326761" y="34674"/>
                </a:lnTo>
                <a:lnTo>
                  <a:pt x="3326891" y="189219"/>
                </a:lnTo>
                <a:lnTo>
                  <a:pt x="3324212" y="203283"/>
                </a:lnTo>
                <a:lnTo>
                  <a:pt x="3316856" y="214942"/>
                </a:lnTo>
                <a:lnTo>
                  <a:pt x="3305849" y="223171"/>
                </a:lnTo>
                <a:lnTo>
                  <a:pt x="3292217" y="226945"/>
                </a:lnTo>
                <a:lnTo>
                  <a:pt x="37850" y="227075"/>
                </a:lnTo>
                <a:lnTo>
                  <a:pt x="23792" y="224395"/>
                </a:lnTo>
                <a:lnTo>
                  <a:pt x="12135" y="217038"/>
                </a:lnTo>
                <a:lnTo>
                  <a:pt x="3904" y="206030"/>
                </a:lnTo>
                <a:lnTo>
                  <a:pt x="130" y="192397"/>
                </a:lnTo>
                <a:lnTo>
                  <a:pt x="0" y="37856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8917" name="object 5">
            <a:extLst>
              <a:ext uri="{FF2B5EF4-FFF2-40B4-BE49-F238E27FC236}">
                <a16:creationId xmlns:a16="http://schemas.microsoft.com/office/drawing/2014/main" id="{0F43DA9D-1AA8-45A9-84B8-4007F5D2EFF8}"/>
              </a:ext>
            </a:extLst>
          </p:cNvPr>
          <p:cNvSpPr>
            <a:spLocks/>
          </p:cNvSpPr>
          <p:nvPr/>
        </p:nvSpPr>
        <p:spPr bwMode="auto">
          <a:xfrm>
            <a:off x="2563813" y="4459288"/>
            <a:ext cx="2017712" cy="446087"/>
          </a:xfrm>
          <a:custGeom>
            <a:avLst/>
            <a:gdLst>
              <a:gd name="T0" fmla="*/ 0 w 2018029"/>
              <a:gd name="T1" fmla="*/ 74163 h 445135"/>
              <a:gd name="T2" fmla="*/ 11910 w 2018029"/>
              <a:gd name="T3" fmla="*/ 33791 h 445135"/>
              <a:gd name="T4" fmla="*/ 42794 w 2018029"/>
              <a:gd name="T5" fmla="*/ 6920 h 445135"/>
              <a:gd name="T6" fmla="*/ 1943618 w 2018029"/>
              <a:gd name="T7" fmla="*/ 0 h 445135"/>
              <a:gd name="T8" fmla="*/ 1958129 w 2018029"/>
              <a:gd name="T9" fmla="*/ 1413 h 445135"/>
              <a:gd name="T10" fmla="*/ 1994808 w 2018029"/>
              <a:gd name="T11" fmla="*/ 20457 h 445135"/>
              <a:gd name="T12" fmla="*/ 2015557 w 2018029"/>
              <a:gd name="T13" fmla="*/ 56053 h 445135"/>
              <a:gd name="T14" fmla="*/ 2017775 w 2018029"/>
              <a:gd name="T15" fmla="*/ 370844 h 445135"/>
              <a:gd name="T16" fmla="*/ 2016363 w 2018029"/>
              <a:gd name="T17" fmla="*/ 385353 h 445135"/>
              <a:gd name="T18" fmla="*/ 1997324 w 2018029"/>
              <a:gd name="T19" fmla="*/ 422034 h 445135"/>
              <a:gd name="T20" fmla="*/ 1961731 w 2018029"/>
              <a:gd name="T21" fmla="*/ 442789 h 445135"/>
              <a:gd name="T22" fmla="*/ 74163 w 2018029"/>
              <a:gd name="T23" fmla="*/ 445007 h 445135"/>
              <a:gd name="T24" fmla="*/ 59655 w 2018029"/>
              <a:gd name="T25" fmla="*/ 443594 h 445135"/>
              <a:gd name="T26" fmla="*/ 22975 w 2018029"/>
              <a:gd name="T27" fmla="*/ 424552 h 445135"/>
              <a:gd name="T28" fmla="*/ 2219 w 2018029"/>
              <a:gd name="T29" fmla="*/ 388958 h 445135"/>
              <a:gd name="T30" fmla="*/ 0 w 2018029"/>
              <a:gd name="T31" fmla="*/ 74163 h 445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18029" h="445135">
                <a:moveTo>
                  <a:pt x="0" y="74163"/>
                </a:moveTo>
                <a:lnTo>
                  <a:pt x="11910" y="33791"/>
                </a:lnTo>
                <a:lnTo>
                  <a:pt x="42794" y="6920"/>
                </a:lnTo>
                <a:lnTo>
                  <a:pt x="1943618" y="0"/>
                </a:lnTo>
                <a:lnTo>
                  <a:pt x="1958129" y="1413"/>
                </a:lnTo>
                <a:lnTo>
                  <a:pt x="1994808" y="20457"/>
                </a:lnTo>
                <a:lnTo>
                  <a:pt x="2015557" y="56053"/>
                </a:lnTo>
                <a:lnTo>
                  <a:pt x="2017775" y="370844"/>
                </a:lnTo>
                <a:lnTo>
                  <a:pt x="2016363" y="385353"/>
                </a:lnTo>
                <a:lnTo>
                  <a:pt x="1997324" y="422034"/>
                </a:lnTo>
                <a:lnTo>
                  <a:pt x="1961731" y="442789"/>
                </a:lnTo>
                <a:lnTo>
                  <a:pt x="74163" y="445007"/>
                </a:lnTo>
                <a:lnTo>
                  <a:pt x="59655" y="443594"/>
                </a:lnTo>
                <a:lnTo>
                  <a:pt x="22975" y="424552"/>
                </a:lnTo>
                <a:lnTo>
                  <a:pt x="2219" y="388958"/>
                </a:lnTo>
                <a:lnTo>
                  <a:pt x="0" y="74163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8918" name="object 6">
            <a:extLst>
              <a:ext uri="{FF2B5EF4-FFF2-40B4-BE49-F238E27FC236}">
                <a16:creationId xmlns:a16="http://schemas.microsoft.com/office/drawing/2014/main" id="{99617E08-9E1B-4411-A5F3-5FDB4DB02305}"/>
              </a:ext>
            </a:extLst>
          </p:cNvPr>
          <p:cNvSpPr>
            <a:spLocks/>
          </p:cNvSpPr>
          <p:nvPr/>
        </p:nvSpPr>
        <p:spPr bwMode="auto">
          <a:xfrm>
            <a:off x="6591300" y="4813300"/>
            <a:ext cx="1562100" cy="322263"/>
          </a:xfrm>
          <a:custGeom>
            <a:avLst/>
            <a:gdLst>
              <a:gd name="T0" fmla="*/ 0 w 1560829"/>
              <a:gd name="T1" fmla="*/ 53589 h 321945"/>
              <a:gd name="T2" fmla="*/ 15865 w 1560829"/>
              <a:gd name="T3" fmla="*/ 15540 h 321945"/>
              <a:gd name="T4" fmla="*/ 1506992 w 1560829"/>
              <a:gd name="T5" fmla="*/ 0 h 321945"/>
              <a:gd name="T6" fmla="*/ 1521312 w 1560829"/>
              <a:gd name="T7" fmla="*/ 1935 h 321945"/>
              <a:gd name="T8" fmla="*/ 1553413 w 1560829"/>
              <a:gd name="T9" fmla="*/ 26808 h 321945"/>
              <a:gd name="T10" fmla="*/ 1560575 w 1560829"/>
              <a:gd name="T11" fmla="*/ 267974 h 321945"/>
              <a:gd name="T12" fmla="*/ 1558641 w 1560829"/>
              <a:gd name="T13" fmla="*/ 282291 h 321945"/>
              <a:gd name="T14" fmla="*/ 1533775 w 1560829"/>
              <a:gd name="T15" fmla="*/ 314397 h 321945"/>
              <a:gd name="T16" fmla="*/ 53583 w 1560829"/>
              <a:gd name="T17" fmla="*/ 321563 h 321945"/>
              <a:gd name="T18" fmla="*/ 39274 w 1560829"/>
              <a:gd name="T19" fmla="*/ 319628 h 321945"/>
              <a:gd name="T20" fmla="*/ 7169 w 1560829"/>
              <a:gd name="T21" fmla="*/ 294755 h 321945"/>
              <a:gd name="T22" fmla="*/ 0 w 1560829"/>
              <a:gd name="T23" fmla="*/ 53589 h 321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0829" h="321945">
                <a:moveTo>
                  <a:pt x="0" y="53589"/>
                </a:moveTo>
                <a:lnTo>
                  <a:pt x="15865" y="15540"/>
                </a:lnTo>
                <a:lnTo>
                  <a:pt x="1506992" y="0"/>
                </a:lnTo>
                <a:lnTo>
                  <a:pt x="1521312" y="1935"/>
                </a:lnTo>
                <a:lnTo>
                  <a:pt x="1553413" y="26808"/>
                </a:lnTo>
                <a:lnTo>
                  <a:pt x="1560575" y="267974"/>
                </a:lnTo>
                <a:lnTo>
                  <a:pt x="1558641" y="282291"/>
                </a:lnTo>
                <a:lnTo>
                  <a:pt x="1533775" y="314397"/>
                </a:lnTo>
                <a:lnTo>
                  <a:pt x="53583" y="321563"/>
                </a:lnTo>
                <a:lnTo>
                  <a:pt x="39274" y="319628"/>
                </a:lnTo>
                <a:lnTo>
                  <a:pt x="7169" y="294755"/>
                </a:lnTo>
                <a:lnTo>
                  <a:pt x="0" y="53589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8919" name="object 7">
            <a:extLst>
              <a:ext uri="{FF2B5EF4-FFF2-40B4-BE49-F238E27FC236}">
                <a16:creationId xmlns:a16="http://schemas.microsoft.com/office/drawing/2014/main" id="{7A0F912B-5394-450A-AC21-980F66C314A3}"/>
              </a:ext>
            </a:extLst>
          </p:cNvPr>
          <p:cNvSpPr>
            <a:spLocks/>
          </p:cNvSpPr>
          <p:nvPr/>
        </p:nvSpPr>
        <p:spPr bwMode="auto">
          <a:xfrm>
            <a:off x="4483100" y="3103563"/>
            <a:ext cx="1627188" cy="215900"/>
          </a:xfrm>
          <a:custGeom>
            <a:avLst/>
            <a:gdLst>
              <a:gd name="T0" fmla="*/ 0 w 1628139"/>
              <a:gd name="T1" fmla="*/ 35813 h 215264"/>
              <a:gd name="T2" fmla="*/ 2826 w 1628139"/>
              <a:gd name="T3" fmla="*/ 21821 h 215264"/>
              <a:gd name="T4" fmla="*/ 10535 w 1628139"/>
              <a:gd name="T5" fmla="*/ 10419 h 215264"/>
              <a:gd name="T6" fmla="*/ 21975 w 1628139"/>
              <a:gd name="T7" fmla="*/ 2761 h 215264"/>
              <a:gd name="T8" fmla="*/ 1591817 w 1628139"/>
              <a:gd name="T9" fmla="*/ 0 h 215264"/>
              <a:gd name="T10" fmla="*/ 1605810 w 1628139"/>
              <a:gd name="T11" fmla="*/ 2826 h 215264"/>
              <a:gd name="T12" fmla="*/ 1617212 w 1628139"/>
              <a:gd name="T13" fmla="*/ 10535 h 215264"/>
              <a:gd name="T14" fmla="*/ 1624870 w 1628139"/>
              <a:gd name="T15" fmla="*/ 21975 h 215264"/>
              <a:gd name="T16" fmla="*/ 1627631 w 1628139"/>
              <a:gd name="T17" fmla="*/ 179069 h 215264"/>
              <a:gd name="T18" fmla="*/ 1624805 w 1628139"/>
              <a:gd name="T19" fmla="*/ 193062 h 215264"/>
              <a:gd name="T20" fmla="*/ 1617096 w 1628139"/>
              <a:gd name="T21" fmla="*/ 204464 h 215264"/>
              <a:gd name="T22" fmla="*/ 1605656 w 1628139"/>
              <a:gd name="T23" fmla="*/ 212122 h 215264"/>
              <a:gd name="T24" fmla="*/ 35813 w 1628139"/>
              <a:gd name="T25" fmla="*/ 214883 h 215264"/>
              <a:gd name="T26" fmla="*/ 21821 w 1628139"/>
              <a:gd name="T27" fmla="*/ 212057 h 215264"/>
              <a:gd name="T28" fmla="*/ 10419 w 1628139"/>
              <a:gd name="T29" fmla="*/ 204348 h 215264"/>
              <a:gd name="T30" fmla="*/ 2761 w 1628139"/>
              <a:gd name="T31" fmla="*/ 192908 h 215264"/>
              <a:gd name="T32" fmla="*/ 0 w 1628139"/>
              <a:gd name="T33" fmla="*/ 35813 h 215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8139" h="215264">
                <a:moveTo>
                  <a:pt x="0" y="35813"/>
                </a:moveTo>
                <a:lnTo>
                  <a:pt x="2826" y="21821"/>
                </a:lnTo>
                <a:lnTo>
                  <a:pt x="10535" y="10419"/>
                </a:lnTo>
                <a:lnTo>
                  <a:pt x="21975" y="2761"/>
                </a:lnTo>
                <a:lnTo>
                  <a:pt x="1591817" y="0"/>
                </a:lnTo>
                <a:lnTo>
                  <a:pt x="1605810" y="2826"/>
                </a:lnTo>
                <a:lnTo>
                  <a:pt x="1617212" y="10535"/>
                </a:lnTo>
                <a:lnTo>
                  <a:pt x="1624870" y="21975"/>
                </a:lnTo>
                <a:lnTo>
                  <a:pt x="1627631" y="179069"/>
                </a:lnTo>
                <a:lnTo>
                  <a:pt x="1624805" y="193062"/>
                </a:lnTo>
                <a:lnTo>
                  <a:pt x="1617096" y="204464"/>
                </a:lnTo>
                <a:lnTo>
                  <a:pt x="1605656" y="212122"/>
                </a:lnTo>
                <a:lnTo>
                  <a:pt x="35813" y="214883"/>
                </a:lnTo>
                <a:lnTo>
                  <a:pt x="21821" y="212057"/>
                </a:lnTo>
                <a:lnTo>
                  <a:pt x="10419" y="204348"/>
                </a:lnTo>
                <a:lnTo>
                  <a:pt x="2761" y="192908"/>
                </a:lnTo>
                <a:lnTo>
                  <a:pt x="0" y="35813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8920" name="object 8">
            <a:extLst>
              <a:ext uri="{FF2B5EF4-FFF2-40B4-BE49-F238E27FC236}">
                <a16:creationId xmlns:a16="http://schemas.microsoft.com/office/drawing/2014/main" id="{F77075EF-57E5-4313-8738-3CAC6E77F0A6}"/>
              </a:ext>
            </a:extLst>
          </p:cNvPr>
          <p:cNvSpPr>
            <a:spLocks/>
          </p:cNvSpPr>
          <p:nvPr/>
        </p:nvSpPr>
        <p:spPr bwMode="auto">
          <a:xfrm>
            <a:off x="3019425" y="5237163"/>
            <a:ext cx="5475288" cy="471487"/>
          </a:xfrm>
          <a:custGeom>
            <a:avLst/>
            <a:gdLst>
              <a:gd name="T0" fmla="*/ 0 w 5474334"/>
              <a:gd name="T1" fmla="*/ 78485 h 471170"/>
              <a:gd name="T2" fmla="*/ 11339 w 5474334"/>
              <a:gd name="T3" fmla="*/ 37858 h 471170"/>
              <a:gd name="T4" fmla="*/ 40984 w 5474334"/>
              <a:gd name="T5" fmla="*/ 9539 h 471170"/>
              <a:gd name="T6" fmla="*/ 5395721 w 5474334"/>
              <a:gd name="T7" fmla="*/ 0 h 471170"/>
              <a:gd name="T8" fmla="*/ 5410228 w 5474334"/>
              <a:gd name="T9" fmla="*/ 1341 h 471170"/>
              <a:gd name="T10" fmla="*/ 5447484 w 5474334"/>
              <a:gd name="T11" fmla="*/ 19514 h 471170"/>
              <a:gd name="T12" fmla="*/ 5470239 w 5474334"/>
              <a:gd name="T13" fmla="*/ 53803 h 471170"/>
              <a:gd name="T14" fmla="*/ 5474207 w 5474334"/>
              <a:gd name="T15" fmla="*/ 392429 h 471170"/>
              <a:gd name="T16" fmla="*/ 5472866 w 5474334"/>
              <a:gd name="T17" fmla="*/ 406947 h 471170"/>
              <a:gd name="T18" fmla="*/ 5454696 w 5474334"/>
              <a:gd name="T19" fmla="*/ 444208 h 471170"/>
              <a:gd name="T20" fmla="*/ 5420407 w 5474334"/>
              <a:gd name="T21" fmla="*/ 466951 h 471170"/>
              <a:gd name="T22" fmla="*/ 78485 w 5474334"/>
              <a:gd name="T23" fmla="*/ 470915 h 471170"/>
              <a:gd name="T24" fmla="*/ 63979 w 5474334"/>
              <a:gd name="T25" fmla="*/ 469576 h 471170"/>
              <a:gd name="T26" fmla="*/ 26723 w 5474334"/>
              <a:gd name="T27" fmla="*/ 451418 h 471170"/>
              <a:gd name="T28" fmla="*/ 3968 w 5474334"/>
              <a:gd name="T29" fmla="*/ 417130 h 471170"/>
              <a:gd name="T30" fmla="*/ 0 w 5474334"/>
              <a:gd name="T31" fmla="*/ 78485 h 47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74334" h="471170">
                <a:moveTo>
                  <a:pt x="0" y="78485"/>
                </a:moveTo>
                <a:lnTo>
                  <a:pt x="11339" y="37858"/>
                </a:lnTo>
                <a:lnTo>
                  <a:pt x="40984" y="9539"/>
                </a:lnTo>
                <a:lnTo>
                  <a:pt x="5395721" y="0"/>
                </a:lnTo>
                <a:lnTo>
                  <a:pt x="5410228" y="1341"/>
                </a:lnTo>
                <a:lnTo>
                  <a:pt x="5447484" y="19514"/>
                </a:lnTo>
                <a:lnTo>
                  <a:pt x="5470239" y="53803"/>
                </a:lnTo>
                <a:lnTo>
                  <a:pt x="5474207" y="392429"/>
                </a:lnTo>
                <a:lnTo>
                  <a:pt x="5472866" y="406947"/>
                </a:lnTo>
                <a:lnTo>
                  <a:pt x="5454696" y="444208"/>
                </a:lnTo>
                <a:lnTo>
                  <a:pt x="5420407" y="466951"/>
                </a:lnTo>
                <a:lnTo>
                  <a:pt x="78485" y="470915"/>
                </a:lnTo>
                <a:lnTo>
                  <a:pt x="63979" y="469576"/>
                </a:lnTo>
                <a:lnTo>
                  <a:pt x="26723" y="451418"/>
                </a:lnTo>
                <a:lnTo>
                  <a:pt x="3968" y="417130"/>
                </a:lnTo>
                <a:lnTo>
                  <a:pt x="0" y="78485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2">
            <a:extLst>
              <a:ext uri="{FF2B5EF4-FFF2-40B4-BE49-F238E27FC236}">
                <a16:creationId xmlns:a16="http://schemas.microsoft.com/office/drawing/2014/main" id="{3BB6B6BD-8E5F-45AC-9243-C0C3C6057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243013"/>
            <a:ext cx="9901238" cy="4943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D89A115-3DF5-44A2-9FFA-086BA62FDAC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Bot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dirty="0"/>
              <a:t>Di</a:t>
            </a:r>
            <a:r>
              <a:rPr spc="-120" dirty="0"/>
              <a:t>r</a:t>
            </a:r>
            <a:r>
              <a:rPr dirty="0"/>
              <a:t>ecto</a:t>
            </a:r>
            <a:r>
              <a:rPr spc="315" dirty="0"/>
              <a:t>r</a:t>
            </a:r>
            <a:r>
              <a:rPr dirty="0"/>
              <a:t>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8C05510-5466-4880-ABC7-2B315169202F}"/>
              </a:ext>
            </a:extLst>
          </p:cNvPr>
          <p:cNvSpPr txBox="1"/>
          <p:nvPr/>
        </p:nvSpPr>
        <p:spPr>
          <a:xfrm>
            <a:off x="542925" y="6388100"/>
            <a:ext cx="32670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//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bots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.botfr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m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wo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7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k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.com/</a:t>
            </a:r>
            <a:endParaRPr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7393DEE-7EE1-41ED-916F-4714FCE39A7F}"/>
              </a:ext>
            </a:extLst>
          </p:cNvPr>
          <p:cNvSpPr txBox="1"/>
          <p:nvPr/>
        </p:nvSpPr>
        <p:spPr>
          <a:xfrm>
            <a:off x="4067175" y="2633663"/>
            <a:ext cx="4059238" cy="160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48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400" spc="-80" dirty="0">
                <a:solidFill>
                  <a:srgbClr val="FFFFFF"/>
                </a:solidFill>
                <a:latin typeface="Segoe UI Light"/>
                <a:cs typeface="Segoe UI Light"/>
              </a:rPr>
              <a:t>Demo</a:t>
            </a:r>
            <a:endParaRPr sz="124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bject 2">
            <a:extLst>
              <a:ext uri="{FF2B5EF4-FFF2-40B4-BE49-F238E27FC236}">
                <a16:creationId xmlns:a16="http://schemas.microsoft.com/office/drawing/2014/main" id="{0030CD95-293D-4681-865D-FBD07B601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243013"/>
            <a:ext cx="9828213" cy="4943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68FAD82-9A7A-4D99-A3FB-BBBB869EFE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Game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20" dirty="0"/>
              <a:t>C</a:t>
            </a:r>
            <a:r>
              <a:rPr spc="-5" dirty="0"/>
              <a:t>ha</a:t>
            </a:r>
            <a:r>
              <a:rPr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dirty="0"/>
              <a:t>B</a:t>
            </a:r>
            <a:r>
              <a:rPr spc="-25" dirty="0"/>
              <a:t>o</a:t>
            </a:r>
            <a:r>
              <a:rPr dirty="0"/>
              <a:t>t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9CF5411-3412-4A3E-B1A0-C52B8968D602}"/>
              </a:ext>
            </a:extLst>
          </p:cNvPr>
          <p:cNvSpPr txBox="1"/>
          <p:nvPr/>
        </p:nvSpPr>
        <p:spPr>
          <a:xfrm>
            <a:off x="542925" y="6388100"/>
            <a:ext cx="393223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//g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m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ech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tbot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azu</a:t>
            </a:r>
            <a:r>
              <a:rPr u="heavy" spc="-4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3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w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bsi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</a:t>
            </a:r>
            <a:r>
              <a:rPr u="heavy" spc="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net/</a:t>
            </a:r>
            <a:endParaRPr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2">
            <a:extLst>
              <a:ext uri="{FF2B5EF4-FFF2-40B4-BE49-F238E27FC236}">
                <a16:creationId xmlns:a16="http://schemas.microsoft.com/office/drawing/2014/main" id="{80E3FFBA-0949-491D-9458-620A67897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346200"/>
            <a:ext cx="9958388" cy="49704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C56166D-CD76-44F1-A5B9-CDC0264B996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Ove</a:t>
            </a:r>
            <a:r>
              <a:rPr spc="325" dirty="0"/>
              <a:t>r</a:t>
            </a:r>
            <a:r>
              <a:rPr spc="-5" dirty="0"/>
              <a:t>view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22D49CA-019A-40B9-87E9-8D9DAAD58F4E}"/>
              </a:ext>
            </a:extLst>
          </p:cNvPr>
          <p:cNvSpPr txBox="1"/>
          <p:nvPr/>
        </p:nvSpPr>
        <p:spPr>
          <a:xfrm>
            <a:off x="7924800" y="446088"/>
            <a:ext cx="310832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//do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</a:t>
            </a:r>
            <a:r>
              <a:rPr u="heavy" spc="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botfr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m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wo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7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k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com</a:t>
            </a:r>
            <a:endParaRPr dirty="0">
              <a:latin typeface="Segoe UI"/>
              <a:cs typeface="Segoe U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BC56C5A-F24D-4F7C-AE9F-0DE877B482FD}"/>
              </a:ext>
            </a:extLst>
          </p:cNvPr>
          <p:cNvSpPr txBox="1"/>
          <p:nvPr/>
        </p:nvSpPr>
        <p:spPr>
          <a:xfrm>
            <a:off x="10231438" y="1419225"/>
            <a:ext cx="1963737" cy="15001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C8F1FF"/>
                </a:solidFill>
                <a:latin typeface="Arial"/>
                <a:cs typeface="Arial"/>
              </a:rPr>
              <a:t>Bo</a:t>
            </a:r>
            <a:r>
              <a:rPr sz="2000" b="1" dirty="0">
                <a:solidFill>
                  <a:srgbClr val="C8F1FF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8F1FF"/>
                </a:solidFill>
                <a:latin typeface="Arial"/>
                <a:cs typeface="Arial"/>
              </a:rPr>
              <a:t>Fram</a:t>
            </a:r>
            <a:r>
              <a:rPr sz="2000" b="1" spc="-30" dirty="0">
                <a:solidFill>
                  <a:srgbClr val="C8F1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C8F1FF"/>
                </a:solidFill>
                <a:latin typeface="Arial"/>
                <a:cs typeface="Arial"/>
              </a:rPr>
              <a:t>w</a:t>
            </a:r>
            <a:r>
              <a:rPr sz="2000" b="1" dirty="0">
                <a:solidFill>
                  <a:srgbClr val="C8F1FF"/>
                </a:solidFill>
                <a:latin typeface="Arial"/>
                <a:cs typeface="Arial"/>
              </a:rPr>
              <a:t>ork:</a:t>
            </a:r>
            <a:endParaRPr sz="2000">
              <a:latin typeface="Arial"/>
              <a:cs typeface="Arial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C8F1FF"/>
              </a:buClr>
              <a:buFont typeface="Arial"/>
              <a:buChar char="•"/>
              <a:tabLst>
                <a:tab pos="355600" algn="l"/>
              </a:tabLst>
              <a:defRPr/>
            </a:pPr>
            <a:r>
              <a:rPr sz="2000" dirty="0">
                <a:solidFill>
                  <a:srgbClr val="C8F1FF"/>
                </a:solidFill>
                <a:latin typeface="Arial"/>
                <a:cs typeface="Arial"/>
              </a:rPr>
              <a:t>Builder</a:t>
            </a:r>
            <a:r>
              <a:rPr sz="2000" spc="55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8F1F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C8F1FF"/>
                </a:solidFill>
                <a:latin typeface="Arial"/>
                <a:cs typeface="Arial"/>
              </a:rPr>
              <a:t>DK</a:t>
            </a:r>
            <a:endParaRPr sz="2000">
              <a:latin typeface="Arial"/>
              <a:cs typeface="Arial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C8F1FF"/>
              </a:buClr>
              <a:buFont typeface="Arial"/>
              <a:buChar char="•"/>
              <a:tabLst>
                <a:tab pos="355600" algn="l"/>
              </a:tabLst>
              <a:defRPr/>
            </a:pPr>
            <a:r>
              <a:rPr sz="2000" spc="-5" dirty="0">
                <a:solidFill>
                  <a:srgbClr val="C8F1FF"/>
                </a:solidFill>
                <a:latin typeface="Arial"/>
                <a:cs typeface="Arial"/>
              </a:rPr>
              <a:t>Conne</a:t>
            </a:r>
            <a:r>
              <a:rPr sz="2000" spc="5" dirty="0">
                <a:solidFill>
                  <a:srgbClr val="C8F1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C8F1FF"/>
                </a:solidFill>
                <a:latin typeface="Arial"/>
                <a:cs typeface="Arial"/>
              </a:rPr>
              <a:t>tor</a:t>
            </a:r>
            <a:endParaRPr sz="2000">
              <a:latin typeface="Arial"/>
              <a:cs typeface="Arial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C8F1FF"/>
              </a:buClr>
              <a:buFont typeface="Arial"/>
              <a:buChar char="•"/>
              <a:tabLst>
                <a:tab pos="355600" algn="l"/>
              </a:tabLst>
              <a:defRPr/>
            </a:pPr>
            <a:r>
              <a:rPr sz="2000" spc="-5" dirty="0">
                <a:solidFill>
                  <a:srgbClr val="C8F1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C8F1FF"/>
                </a:solidFill>
                <a:latin typeface="Arial"/>
                <a:cs typeface="Arial"/>
              </a:rPr>
              <a:t>ev</a:t>
            </a:r>
            <a:r>
              <a:rPr sz="2000" spc="45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8F1FF"/>
                </a:solidFill>
                <a:latin typeface="Arial"/>
                <a:cs typeface="Arial"/>
              </a:rPr>
              <a:t>Portal</a:t>
            </a:r>
            <a:endParaRPr sz="2000">
              <a:latin typeface="Arial"/>
              <a:cs typeface="Arial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C8F1FF"/>
              </a:buClr>
              <a:buFont typeface="Arial"/>
              <a:buChar char="•"/>
              <a:tabLst>
                <a:tab pos="355600" algn="l"/>
              </a:tabLst>
              <a:defRPr/>
            </a:pPr>
            <a:r>
              <a:rPr sz="2000" spc="-5" dirty="0">
                <a:solidFill>
                  <a:srgbClr val="C8F1FF"/>
                </a:solidFill>
                <a:latin typeface="Arial"/>
                <a:cs typeface="Arial"/>
              </a:rPr>
              <a:t>Di</a:t>
            </a:r>
            <a:r>
              <a:rPr sz="2000" spc="5" dirty="0">
                <a:solidFill>
                  <a:srgbClr val="C8F1F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C8F1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C8F1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C8F1FF"/>
                </a:solidFill>
                <a:latin typeface="Arial"/>
                <a:cs typeface="Arial"/>
              </a:rPr>
              <a:t>tory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bject 2">
            <a:extLst>
              <a:ext uri="{FF2B5EF4-FFF2-40B4-BE49-F238E27FC236}">
                <a16:creationId xmlns:a16="http://schemas.microsoft.com/office/drawing/2014/main" id="{4A0DC187-1244-4652-A285-22BCDC692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243013"/>
            <a:ext cx="9901238" cy="4943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DDB22BE-D955-4AB2-B1DF-88347F9B8DC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</a:t>
            </a:r>
            <a:r>
              <a:rPr spc="-465" dirty="0"/>
              <a:t>V</a:t>
            </a:r>
            <a:r>
              <a:rPr dirty="0"/>
              <a:t>A: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Bots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with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C</a:t>
            </a:r>
            <a:r>
              <a:rPr dirty="0"/>
              <a:t>#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FD6BD14-5C48-475D-B4DB-00BD7320E82B}"/>
              </a:ext>
            </a:extLst>
          </p:cNvPr>
          <p:cNvSpPr txBox="1"/>
          <p:nvPr/>
        </p:nvSpPr>
        <p:spPr>
          <a:xfrm>
            <a:off x="542925" y="6388100"/>
            <a:ext cx="323056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solidFill>
                  <a:srgbClr val="00AFF0"/>
                </a:solidFill>
                <a:latin typeface="Segoe UI"/>
                <a:cs typeface="Segoe UI"/>
              </a:rPr>
              <a:t>Lin</a:t>
            </a:r>
            <a:r>
              <a:rPr spc="65" dirty="0">
                <a:solidFill>
                  <a:srgbClr val="00AFF0"/>
                </a:solidFill>
                <a:latin typeface="Segoe UI"/>
                <a:cs typeface="Segoe UI"/>
              </a:rPr>
              <a:t>k</a:t>
            </a:r>
            <a:r>
              <a:rPr spc="-5" dirty="0">
                <a:solidFill>
                  <a:srgbClr val="00AFF0"/>
                </a:solidFill>
                <a:latin typeface="Segoe UI"/>
                <a:cs typeface="Segoe UI"/>
              </a:rPr>
              <a:t>:</a:t>
            </a:r>
            <a:r>
              <a:rPr spc="3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//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aka.ms/m</a:t>
            </a:r>
            <a:r>
              <a:rPr u="heavy" spc="-4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v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b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ot</a:t>
            </a:r>
            <a:r>
              <a:rPr u="heavy" spc="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cs</a:t>
            </a:r>
            <a:endParaRPr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bject 2">
            <a:extLst>
              <a:ext uri="{FF2B5EF4-FFF2-40B4-BE49-F238E27FC236}">
                <a16:creationId xmlns:a16="http://schemas.microsoft.com/office/drawing/2014/main" id="{40087D33-FD4C-4F02-A9D1-F18B7490B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243013"/>
            <a:ext cx="9901238" cy="4943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F65436A-9A4F-4FB0-B4E4-706C21BD5B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</a:t>
            </a:r>
            <a:r>
              <a:rPr spc="-465" dirty="0"/>
              <a:t>V</a:t>
            </a:r>
            <a:r>
              <a:rPr dirty="0"/>
              <a:t>A: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Bots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with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N</a:t>
            </a:r>
            <a:r>
              <a:rPr spc="-25" dirty="0"/>
              <a:t>o</a:t>
            </a:r>
            <a:r>
              <a:rPr spc="-5" dirty="0"/>
              <a:t>deJS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7B31322-AC4B-42BC-ADD9-CD8213D21A3F}"/>
              </a:ext>
            </a:extLst>
          </p:cNvPr>
          <p:cNvSpPr txBox="1"/>
          <p:nvPr/>
        </p:nvSpPr>
        <p:spPr>
          <a:xfrm>
            <a:off x="542925" y="6388100"/>
            <a:ext cx="317976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solidFill>
                  <a:srgbClr val="00AFF0"/>
                </a:solidFill>
                <a:latin typeface="Segoe UI"/>
                <a:cs typeface="Segoe UI"/>
              </a:rPr>
              <a:t>Lin</a:t>
            </a:r>
            <a:r>
              <a:rPr spc="65" dirty="0">
                <a:solidFill>
                  <a:srgbClr val="00AFF0"/>
                </a:solidFill>
                <a:latin typeface="Segoe UI"/>
                <a:cs typeface="Segoe UI"/>
              </a:rPr>
              <a:t>k</a:t>
            </a:r>
            <a:r>
              <a:rPr spc="-5" dirty="0">
                <a:solidFill>
                  <a:srgbClr val="00AFF0"/>
                </a:solidFill>
                <a:latin typeface="Segoe UI"/>
                <a:cs typeface="Segoe UI"/>
              </a:rPr>
              <a:t>:</a:t>
            </a:r>
            <a:r>
              <a:rPr spc="3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//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aka.ms/m</a:t>
            </a:r>
            <a:r>
              <a:rPr u="heavy" spc="-4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v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b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ot</a:t>
            </a:r>
            <a:r>
              <a:rPr u="heavy" spc="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js</a:t>
            </a:r>
            <a:endParaRPr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bject 2">
            <a:extLst>
              <a:ext uri="{FF2B5EF4-FFF2-40B4-BE49-F238E27FC236}">
                <a16:creationId xmlns:a16="http://schemas.microsoft.com/office/drawing/2014/main" id="{76E5925D-3451-4EC2-9418-04DAB54F7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1243013"/>
            <a:ext cx="9901238" cy="4943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833E04B-3258-4C59-B48E-8798013362B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Daniel</a:t>
            </a:r>
            <a:r>
              <a:rPr spc="-25" dirty="0"/>
              <a:t> </a:t>
            </a:r>
            <a:r>
              <a:rPr dirty="0"/>
              <a:t>Egan</a:t>
            </a:r>
            <a:r>
              <a:rPr spc="-470" dirty="0"/>
              <a:t>’</a:t>
            </a:r>
            <a:r>
              <a:rPr dirty="0"/>
              <a:t>s B</a:t>
            </a:r>
            <a:r>
              <a:rPr spc="-20" dirty="0"/>
              <a:t>o</a:t>
            </a:r>
            <a:r>
              <a:rPr dirty="0"/>
              <a:t>t </a:t>
            </a:r>
            <a:r>
              <a:rPr spc="-210" dirty="0"/>
              <a:t>W</a:t>
            </a:r>
            <a:r>
              <a:rPr dirty="0"/>
              <a:t>orkshop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5442B65-99A0-4E36-9AC0-4E56D6F0D8BA}"/>
              </a:ext>
            </a:extLst>
          </p:cNvPr>
          <p:cNvSpPr txBox="1"/>
          <p:nvPr/>
        </p:nvSpPr>
        <p:spPr>
          <a:xfrm>
            <a:off x="542925" y="6388100"/>
            <a:ext cx="51212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solidFill>
                  <a:srgbClr val="00AFF0"/>
                </a:solidFill>
                <a:latin typeface="Segoe UI"/>
                <a:cs typeface="Segoe UI"/>
              </a:rPr>
              <a:t>Lin</a:t>
            </a:r>
            <a:r>
              <a:rPr spc="65" dirty="0">
                <a:solidFill>
                  <a:srgbClr val="00AFF0"/>
                </a:solidFill>
                <a:latin typeface="Segoe UI"/>
                <a:cs typeface="Segoe UI"/>
              </a:rPr>
              <a:t>k</a:t>
            </a:r>
            <a:r>
              <a:rPr spc="-5" dirty="0">
                <a:solidFill>
                  <a:srgbClr val="00AFF0"/>
                </a:solidFill>
                <a:latin typeface="Segoe UI"/>
                <a:cs typeface="Segoe UI"/>
              </a:rPr>
              <a:t>:</a:t>
            </a:r>
            <a:r>
              <a:rPr spc="3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//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g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ithub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com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Da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ni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lE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g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an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Bot</a:t>
            </a:r>
            <a:r>
              <a:rPr u="heavy" spc="-4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W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ork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hop</a:t>
            </a:r>
            <a:endParaRPr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BCD6BE0-05E2-4CA0-9BED-77A6F191F6B6}"/>
              </a:ext>
            </a:extLst>
          </p:cNvPr>
          <p:cNvSpPr txBox="1"/>
          <p:nvPr/>
        </p:nvSpPr>
        <p:spPr>
          <a:xfrm>
            <a:off x="4554538" y="2916238"/>
            <a:ext cx="2905125" cy="1122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600" dirty="0">
                <a:solidFill>
                  <a:srgbClr val="FFFFFF"/>
                </a:solidFill>
                <a:latin typeface="Segoe UI Light"/>
                <a:cs typeface="Segoe UI Light"/>
              </a:rPr>
              <a:t>Q</a:t>
            </a:r>
            <a:r>
              <a:rPr sz="86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600" dirty="0">
                <a:solidFill>
                  <a:srgbClr val="FFFFFF"/>
                </a:solidFill>
                <a:latin typeface="Segoe UI Light"/>
                <a:cs typeface="Segoe UI Light"/>
              </a:rPr>
              <a:t>&amp;</a:t>
            </a:r>
            <a:r>
              <a:rPr sz="86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60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endParaRPr sz="86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23C65F1-8F66-4E10-AAEC-5179AF1D96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lnSpc>
                <a:spcPts val="64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What</a:t>
            </a:r>
            <a:r>
              <a:rPr spc="-470" dirty="0"/>
              <a:t>’</a:t>
            </a:r>
            <a:r>
              <a:rPr dirty="0"/>
              <a:t>s N</a:t>
            </a:r>
            <a:r>
              <a:rPr spc="-20" dirty="0"/>
              <a:t>e</a:t>
            </a:r>
            <a:r>
              <a:rPr dirty="0"/>
              <a:t>w </a:t>
            </a:r>
            <a:r>
              <a:rPr spc="-20" dirty="0"/>
              <a:t>i</a:t>
            </a:r>
            <a:r>
              <a:rPr dirty="0"/>
              <a:t>n V3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650D285-318A-4BF0-9AEB-BC53AEF883C3}"/>
              </a:ext>
            </a:extLst>
          </p:cNvPr>
          <p:cNvSpPr txBox="1"/>
          <p:nvPr/>
        </p:nvSpPr>
        <p:spPr>
          <a:xfrm>
            <a:off x="365125" y="6480175"/>
            <a:ext cx="758666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http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s: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//do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c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s</a:t>
            </a:r>
            <a:r>
              <a:rPr u="heavy" spc="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.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m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ic</a:t>
            </a:r>
            <a:r>
              <a:rPr u="heavy" spc="-4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r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os</a:t>
            </a:r>
            <a:r>
              <a:rPr u="heavy" spc="-5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o</a:t>
            </a:r>
            <a:r>
              <a:rPr u="heavy" spc="2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f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t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.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com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/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e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n-us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/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bot-fr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a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m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wo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r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k/</a:t>
            </a:r>
            <a:r>
              <a:rPr u="heavy" spc="-4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r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e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s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o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u</a:t>
            </a:r>
            <a:r>
              <a:rPr u="heavy" spc="-3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r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c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e</a:t>
            </a:r>
            <a:r>
              <a:rPr u="heavy" spc="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s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-up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g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r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a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d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e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-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t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o-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3"/>
              </a:rPr>
              <a:t>v3</a:t>
            </a:r>
            <a:endParaRPr>
              <a:latin typeface="Segoe UI"/>
              <a:cs typeface="Segoe U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EFE9D0A-CFF2-4579-938D-C929237EC31F}"/>
              </a:ext>
            </a:extLst>
          </p:cNvPr>
          <p:cNvSpPr txBox="1"/>
          <p:nvPr/>
        </p:nvSpPr>
        <p:spPr>
          <a:xfrm>
            <a:off x="455613" y="1452563"/>
            <a:ext cx="11098212" cy="508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lnSpc>
                <a:spcPts val="4760"/>
              </a:lnSpc>
              <a:spcBef>
                <a:spcPts val="0"/>
              </a:spcBef>
              <a:spcAft>
                <a:spcPts val="0"/>
              </a:spcAft>
              <a:buClr>
                <a:srgbClr val="C8F1FF"/>
              </a:buClr>
              <a:buFont typeface="Arial"/>
              <a:buChar char="•"/>
              <a:tabLst>
                <a:tab pos="355600" algn="l"/>
              </a:tabLst>
              <a:defRPr/>
            </a:pPr>
            <a:r>
              <a:rPr sz="4000" spc="-20" dirty="0">
                <a:solidFill>
                  <a:srgbClr val="C8F1FF"/>
                </a:solidFill>
                <a:latin typeface="Arial"/>
                <a:cs typeface="Arial"/>
              </a:rPr>
              <a:t>BotBuilder</a:t>
            </a:r>
            <a:r>
              <a:rPr sz="4000" spc="125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C8F1FF"/>
                </a:solidFill>
                <a:latin typeface="Arial"/>
                <a:cs typeface="Arial"/>
              </a:rPr>
              <a:t>+</a:t>
            </a:r>
            <a:r>
              <a:rPr sz="4000" spc="110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30" dirty="0">
                <a:solidFill>
                  <a:srgbClr val="C8F1FF"/>
                </a:solidFill>
                <a:latin typeface="Arial"/>
                <a:cs typeface="Arial"/>
              </a:rPr>
              <a:t>Connecto</a:t>
            </a:r>
            <a:r>
              <a:rPr sz="4000" spc="-15" dirty="0">
                <a:solidFill>
                  <a:srgbClr val="C8F1FF"/>
                </a:solidFill>
                <a:latin typeface="Arial"/>
                <a:cs typeface="Arial"/>
              </a:rPr>
              <a:t>r</a:t>
            </a:r>
            <a:r>
              <a:rPr sz="4000" spc="-210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15" dirty="0">
                <a:solidFill>
                  <a:srgbClr val="C8F1FF"/>
                </a:solidFill>
                <a:latin typeface="Arial"/>
                <a:cs typeface="Arial"/>
              </a:rPr>
              <a:t>•</a:t>
            </a:r>
            <a:r>
              <a:rPr sz="4000" spc="185" dirty="0">
                <a:solidFill>
                  <a:srgbClr val="C8F1FF"/>
                </a:solidFill>
                <a:latin typeface="Arial"/>
                <a:cs typeface="Arial"/>
              </a:rPr>
              <a:t> </a:t>
            </a:r>
            <a:r>
              <a:rPr sz="4000" spc="-20" dirty="0">
                <a:solidFill>
                  <a:srgbClr val="C8F1FF"/>
                </a:solidFill>
                <a:latin typeface="Arial"/>
                <a:cs typeface="Arial"/>
              </a:rPr>
              <a:t>Starting</a:t>
            </a:r>
            <a:r>
              <a:rPr sz="4000" spc="125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C8F1FF"/>
                </a:solidFill>
                <a:latin typeface="Arial"/>
                <a:cs typeface="Arial"/>
              </a:rPr>
              <a:t>conver</a:t>
            </a:r>
            <a:r>
              <a:rPr sz="4000" spc="-10" dirty="0">
                <a:solidFill>
                  <a:srgbClr val="C8F1FF"/>
                </a:solidFill>
                <a:latin typeface="Arial"/>
                <a:cs typeface="Arial"/>
              </a:rPr>
              <a:t>s</a:t>
            </a:r>
            <a:r>
              <a:rPr sz="4000" spc="-25" dirty="0">
                <a:solidFill>
                  <a:srgbClr val="C8F1FF"/>
                </a:solidFill>
                <a:latin typeface="Arial"/>
                <a:cs typeface="Arial"/>
              </a:rPr>
              <a:t>ations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11B7651-1014-4BE4-B76B-9A70034D8455}"/>
              </a:ext>
            </a:extLst>
          </p:cNvPr>
          <p:cNvSpPr txBox="1"/>
          <p:nvPr/>
        </p:nvSpPr>
        <p:spPr>
          <a:xfrm>
            <a:off x="455613" y="2049463"/>
            <a:ext cx="5645150" cy="3582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00" spc="-25" dirty="0">
                <a:solidFill>
                  <a:srgbClr val="C8F1FF"/>
                </a:solidFill>
                <a:latin typeface="Arial"/>
                <a:cs typeface="Arial"/>
              </a:rPr>
              <a:t>=</a:t>
            </a:r>
            <a:r>
              <a:rPr sz="4000" spc="110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C8F1FF"/>
                </a:solidFill>
                <a:latin typeface="Arial"/>
                <a:cs typeface="Arial"/>
              </a:rPr>
              <a:t>1</a:t>
            </a:r>
            <a:r>
              <a:rPr sz="4000" spc="110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30" dirty="0">
                <a:solidFill>
                  <a:srgbClr val="C8F1FF"/>
                </a:solidFill>
                <a:latin typeface="Arial"/>
                <a:cs typeface="Arial"/>
              </a:rPr>
              <a:t>SDK</a:t>
            </a:r>
            <a:endParaRPr sz="4000">
              <a:latin typeface="Arial"/>
              <a:cs typeface="Arial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C8F1FF"/>
              </a:buClr>
              <a:buFont typeface="Arial"/>
              <a:buChar char="•"/>
              <a:tabLst>
                <a:tab pos="355600" algn="l"/>
              </a:tabLst>
              <a:defRPr/>
            </a:pPr>
            <a:r>
              <a:rPr sz="4000" spc="-25" dirty="0">
                <a:solidFill>
                  <a:srgbClr val="C8F1FF"/>
                </a:solidFill>
                <a:latin typeface="Arial"/>
                <a:cs typeface="Arial"/>
              </a:rPr>
              <a:t>Message</a:t>
            </a:r>
            <a:r>
              <a:rPr sz="4000" spc="130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C8F1FF"/>
                </a:solidFill>
                <a:latin typeface="Arial"/>
                <a:cs typeface="Arial"/>
              </a:rPr>
              <a:t>=&gt;</a:t>
            </a:r>
            <a:r>
              <a:rPr sz="4000" spc="-105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C8F1FF"/>
                </a:solidFill>
                <a:latin typeface="Arial"/>
                <a:cs typeface="Arial"/>
              </a:rPr>
              <a:t>Acti</a:t>
            </a:r>
            <a:r>
              <a:rPr sz="4000" spc="-10" dirty="0">
                <a:solidFill>
                  <a:srgbClr val="C8F1FF"/>
                </a:solidFill>
                <a:latin typeface="Arial"/>
                <a:cs typeface="Arial"/>
              </a:rPr>
              <a:t>v</a:t>
            </a:r>
            <a:r>
              <a:rPr sz="4000" spc="-20" dirty="0">
                <a:solidFill>
                  <a:srgbClr val="C8F1FF"/>
                </a:solidFill>
                <a:latin typeface="Arial"/>
                <a:cs typeface="Arial"/>
              </a:rPr>
              <a:t>ity</a:t>
            </a:r>
            <a:endParaRPr sz="4000">
              <a:latin typeface="Arial"/>
              <a:cs typeface="Arial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C8F1FF"/>
              </a:buClr>
              <a:buFont typeface="Arial"/>
              <a:buChar char="•"/>
              <a:tabLst>
                <a:tab pos="355600" algn="l"/>
              </a:tabLst>
              <a:defRPr/>
            </a:pPr>
            <a:r>
              <a:rPr sz="4000" spc="-20" dirty="0">
                <a:solidFill>
                  <a:srgbClr val="C8F1FF"/>
                </a:solidFill>
                <a:latin typeface="Arial"/>
                <a:cs typeface="Arial"/>
              </a:rPr>
              <a:t>Activi</a:t>
            </a:r>
            <a:r>
              <a:rPr sz="4000" spc="-5" dirty="0">
                <a:solidFill>
                  <a:srgbClr val="C8F1FF"/>
                </a:solidFill>
                <a:latin typeface="Arial"/>
                <a:cs typeface="Arial"/>
              </a:rPr>
              <a:t>t</a:t>
            </a:r>
            <a:r>
              <a:rPr sz="4000" spc="-20" dirty="0">
                <a:solidFill>
                  <a:srgbClr val="C8F1FF"/>
                </a:solidFill>
                <a:latin typeface="Arial"/>
                <a:cs typeface="Arial"/>
              </a:rPr>
              <a:t>y</a:t>
            </a:r>
            <a:r>
              <a:rPr sz="4000" spc="-245" dirty="0">
                <a:solidFill>
                  <a:srgbClr val="C8F1FF"/>
                </a:solidFill>
                <a:latin typeface="Arial"/>
                <a:cs typeface="Arial"/>
              </a:rPr>
              <a:t>T</a:t>
            </a:r>
            <a:r>
              <a:rPr sz="4000" spc="-25" dirty="0">
                <a:solidFill>
                  <a:srgbClr val="C8F1FF"/>
                </a:solidFill>
                <a:latin typeface="Arial"/>
                <a:cs typeface="Arial"/>
              </a:rPr>
              <a:t>ypes</a:t>
            </a:r>
            <a:r>
              <a:rPr sz="4000" spc="100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30" dirty="0">
                <a:solidFill>
                  <a:srgbClr val="C8F1FF"/>
                </a:solidFill>
                <a:latin typeface="Arial"/>
                <a:cs typeface="Arial"/>
              </a:rPr>
              <a:t>enum</a:t>
            </a:r>
            <a:endParaRPr sz="4000">
              <a:latin typeface="Arial"/>
              <a:cs typeface="Arial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C8F1FF"/>
              </a:buClr>
              <a:buFont typeface="Arial"/>
              <a:buChar char="•"/>
              <a:tabLst>
                <a:tab pos="355600" algn="l"/>
              </a:tabLst>
              <a:defRPr/>
            </a:pPr>
            <a:r>
              <a:rPr sz="4000" spc="-25" dirty="0">
                <a:solidFill>
                  <a:srgbClr val="C8F1FF"/>
                </a:solidFill>
                <a:latin typeface="Arial"/>
                <a:cs typeface="Arial"/>
              </a:rPr>
              <a:t>Message</a:t>
            </a:r>
            <a:r>
              <a:rPr sz="4000" spc="130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C8F1FF"/>
                </a:solidFill>
                <a:latin typeface="Arial"/>
                <a:cs typeface="Arial"/>
              </a:rPr>
              <a:t>properties</a:t>
            </a:r>
            <a:endParaRPr sz="4000">
              <a:latin typeface="Arial"/>
              <a:cs typeface="Arial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C8F1FF"/>
              </a:buClr>
              <a:buFont typeface="Arial"/>
              <a:buChar char="•"/>
              <a:tabLst>
                <a:tab pos="355600" algn="l"/>
              </a:tabLst>
              <a:defRPr/>
            </a:pPr>
            <a:r>
              <a:rPr sz="4000" spc="-25" dirty="0">
                <a:solidFill>
                  <a:srgbClr val="C8F1FF"/>
                </a:solidFill>
                <a:latin typeface="Arial"/>
                <a:cs typeface="Arial"/>
              </a:rPr>
              <a:t>Sending</a:t>
            </a:r>
            <a:r>
              <a:rPr sz="4000" spc="120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C8F1FF"/>
                </a:solidFill>
                <a:latin typeface="Arial"/>
                <a:cs typeface="Arial"/>
              </a:rPr>
              <a:t>replies</a:t>
            </a:r>
            <a:r>
              <a:rPr sz="4000" spc="120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C8F1FF"/>
                </a:solidFill>
                <a:latin typeface="Arial"/>
                <a:cs typeface="Arial"/>
              </a:rPr>
              <a:t>with</a:t>
            </a:r>
            <a:endParaRPr sz="4000">
              <a:latin typeface="Arial"/>
              <a:cs typeface="Arial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00" spc="-30" dirty="0">
                <a:solidFill>
                  <a:srgbClr val="C8F1FF"/>
                </a:solidFill>
                <a:latin typeface="Arial"/>
                <a:cs typeface="Arial"/>
              </a:rPr>
              <a:t>HttpResp</a:t>
            </a:r>
            <a:r>
              <a:rPr sz="4000" spc="-35" dirty="0">
                <a:solidFill>
                  <a:srgbClr val="C8F1FF"/>
                </a:solidFill>
                <a:latin typeface="Arial"/>
                <a:cs typeface="Arial"/>
              </a:rPr>
              <a:t>o</a:t>
            </a:r>
            <a:r>
              <a:rPr sz="4000" spc="-30" dirty="0">
                <a:solidFill>
                  <a:srgbClr val="C8F1FF"/>
                </a:solidFill>
                <a:latin typeface="Arial"/>
                <a:cs typeface="Arial"/>
              </a:rPr>
              <a:t>nseMessage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B7227AD-429F-4EBF-B958-3B0A6490A486}"/>
              </a:ext>
            </a:extLst>
          </p:cNvPr>
          <p:cNvSpPr txBox="1"/>
          <p:nvPr/>
        </p:nvSpPr>
        <p:spPr>
          <a:xfrm>
            <a:off x="6161088" y="2049463"/>
            <a:ext cx="5311775" cy="3582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00" spc="-25" dirty="0">
                <a:solidFill>
                  <a:srgbClr val="C8F1FF"/>
                </a:solidFill>
                <a:latin typeface="Arial"/>
                <a:cs typeface="Arial"/>
              </a:rPr>
              <a:t>with</a:t>
            </a:r>
            <a:r>
              <a:rPr sz="4000" spc="110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C8F1FF"/>
                </a:solidFill>
                <a:latin typeface="Arial"/>
                <a:cs typeface="Arial"/>
              </a:rPr>
              <a:t>1</a:t>
            </a:r>
            <a:r>
              <a:rPr sz="4000" spc="114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30" dirty="0">
                <a:solidFill>
                  <a:srgbClr val="C8F1FF"/>
                </a:solidFill>
                <a:latin typeface="Arial"/>
                <a:cs typeface="Arial"/>
              </a:rPr>
              <a:t>use</a:t>
            </a:r>
            <a:r>
              <a:rPr sz="4000" spc="-15" dirty="0">
                <a:solidFill>
                  <a:srgbClr val="C8F1FF"/>
                </a:solidFill>
                <a:latin typeface="Arial"/>
                <a:cs typeface="Arial"/>
              </a:rPr>
              <a:t>r</a:t>
            </a:r>
            <a:r>
              <a:rPr sz="4000" spc="110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30" dirty="0">
                <a:solidFill>
                  <a:srgbClr val="C8F1FF"/>
                </a:solidFill>
                <a:latin typeface="Arial"/>
                <a:cs typeface="Arial"/>
              </a:rPr>
              <a:t>o</a:t>
            </a:r>
            <a:r>
              <a:rPr sz="4000" spc="-15" dirty="0">
                <a:solidFill>
                  <a:srgbClr val="C8F1FF"/>
                </a:solidFill>
                <a:latin typeface="Arial"/>
                <a:cs typeface="Arial"/>
              </a:rPr>
              <a:t>r</a:t>
            </a:r>
            <a:r>
              <a:rPr sz="4000" spc="120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30" dirty="0">
                <a:solidFill>
                  <a:srgbClr val="C8F1FF"/>
                </a:solidFill>
                <a:latin typeface="Arial"/>
                <a:cs typeface="Arial"/>
              </a:rPr>
              <a:t>group</a:t>
            </a:r>
            <a:endParaRPr sz="4000">
              <a:latin typeface="Arial"/>
              <a:cs typeface="Arial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C8F1FF"/>
              </a:buClr>
              <a:buFont typeface="Arial"/>
              <a:buChar char="•"/>
              <a:tabLst>
                <a:tab pos="355600" algn="l"/>
              </a:tabLst>
              <a:defRPr/>
            </a:pPr>
            <a:r>
              <a:rPr sz="4000" spc="-20" dirty="0">
                <a:solidFill>
                  <a:srgbClr val="C8F1FF"/>
                </a:solidFill>
                <a:latin typeface="Arial"/>
                <a:cs typeface="Arial"/>
              </a:rPr>
              <a:t>Options</a:t>
            </a:r>
            <a:r>
              <a:rPr sz="4000" spc="120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C8F1FF"/>
                </a:solidFill>
                <a:latin typeface="Arial"/>
                <a:cs typeface="Arial"/>
              </a:rPr>
              <a:t>=&gt;</a:t>
            </a:r>
            <a:r>
              <a:rPr sz="4000" spc="110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30" dirty="0">
                <a:solidFill>
                  <a:srgbClr val="C8F1FF"/>
                </a:solidFill>
                <a:latin typeface="Arial"/>
                <a:cs typeface="Arial"/>
              </a:rPr>
              <a:t>Cards</a:t>
            </a:r>
            <a:endParaRPr sz="4000">
              <a:latin typeface="Arial"/>
              <a:cs typeface="Arial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C8F1FF"/>
              </a:buClr>
              <a:buFont typeface="Arial"/>
              <a:buChar char="•"/>
              <a:tabLst>
                <a:tab pos="355600" algn="l"/>
              </a:tabLst>
              <a:defRPr/>
            </a:pPr>
            <a:r>
              <a:rPr sz="4000" spc="-20" dirty="0">
                <a:solidFill>
                  <a:srgbClr val="C8F1FF"/>
                </a:solidFill>
                <a:latin typeface="Arial"/>
                <a:cs typeface="Arial"/>
              </a:rPr>
              <a:t>Bot</a:t>
            </a:r>
            <a:r>
              <a:rPr sz="4000" spc="110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C8F1FF"/>
                </a:solidFill>
                <a:latin typeface="Arial"/>
                <a:cs typeface="Arial"/>
              </a:rPr>
              <a:t>State</a:t>
            </a:r>
            <a:r>
              <a:rPr sz="4000" spc="110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C8F1FF"/>
                </a:solidFill>
                <a:latin typeface="Arial"/>
                <a:cs typeface="Arial"/>
              </a:rPr>
              <a:t>ser</a:t>
            </a:r>
            <a:r>
              <a:rPr sz="4000" spc="-10" dirty="0">
                <a:solidFill>
                  <a:srgbClr val="C8F1FF"/>
                </a:solidFill>
                <a:latin typeface="Arial"/>
                <a:cs typeface="Arial"/>
              </a:rPr>
              <a:t>v</a:t>
            </a:r>
            <a:r>
              <a:rPr sz="4000" spc="-20" dirty="0">
                <a:solidFill>
                  <a:srgbClr val="C8F1FF"/>
                </a:solidFill>
                <a:latin typeface="Arial"/>
                <a:cs typeface="Arial"/>
              </a:rPr>
              <a:t>ic</a:t>
            </a:r>
            <a:r>
              <a:rPr sz="4000" spc="-25" dirty="0">
                <a:solidFill>
                  <a:srgbClr val="C8F1FF"/>
                </a:solidFill>
                <a:latin typeface="Arial"/>
                <a:cs typeface="Arial"/>
              </a:rPr>
              <a:t>e</a:t>
            </a:r>
            <a:r>
              <a:rPr sz="4000" spc="110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C8F1FF"/>
                </a:solidFill>
                <a:latin typeface="Arial"/>
                <a:cs typeface="Arial"/>
              </a:rPr>
              <a:t>for</a:t>
            </a:r>
            <a:endParaRPr sz="4000">
              <a:latin typeface="Arial"/>
              <a:cs typeface="Arial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00" spc="-30" dirty="0">
                <a:solidFill>
                  <a:srgbClr val="C8F1FF"/>
                </a:solidFill>
                <a:latin typeface="Arial"/>
                <a:cs typeface="Arial"/>
              </a:rPr>
              <a:t>use</a:t>
            </a:r>
            <a:r>
              <a:rPr sz="4000" spc="-15" dirty="0">
                <a:solidFill>
                  <a:srgbClr val="C8F1FF"/>
                </a:solidFill>
                <a:latin typeface="Arial"/>
                <a:cs typeface="Arial"/>
              </a:rPr>
              <a:t>r</a:t>
            </a:r>
            <a:r>
              <a:rPr sz="4000" spc="125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C8F1FF"/>
                </a:solidFill>
                <a:latin typeface="Arial"/>
                <a:cs typeface="Arial"/>
              </a:rPr>
              <a:t>data</a:t>
            </a:r>
            <a:endParaRPr sz="4000">
              <a:latin typeface="Arial"/>
              <a:cs typeface="Arial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C8F1FF"/>
              </a:buClr>
              <a:buFont typeface="Arial"/>
              <a:buChar char="•"/>
              <a:tabLst>
                <a:tab pos="355600" algn="l"/>
              </a:tabLst>
              <a:defRPr/>
            </a:pPr>
            <a:r>
              <a:rPr sz="4000" spc="-114" dirty="0">
                <a:solidFill>
                  <a:srgbClr val="C8F1FF"/>
                </a:solidFill>
                <a:latin typeface="Arial"/>
                <a:cs typeface="Arial"/>
              </a:rPr>
              <a:t>W</a:t>
            </a:r>
            <a:r>
              <a:rPr sz="4000" spc="-25" dirty="0">
                <a:solidFill>
                  <a:srgbClr val="C8F1FF"/>
                </a:solidFill>
                <a:latin typeface="Arial"/>
                <a:cs typeface="Arial"/>
              </a:rPr>
              <a:t>eb.config</a:t>
            </a:r>
            <a:r>
              <a:rPr sz="4000" spc="135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C8F1FF"/>
                </a:solidFill>
                <a:latin typeface="Arial"/>
                <a:cs typeface="Arial"/>
              </a:rPr>
              <a:t>changes</a:t>
            </a:r>
            <a:endParaRPr sz="4000">
              <a:latin typeface="Arial"/>
              <a:cs typeface="Arial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00" spc="-20" dirty="0">
                <a:solidFill>
                  <a:srgbClr val="C8F1FF"/>
                </a:solidFill>
                <a:latin typeface="Arial"/>
                <a:cs typeface="Arial"/>
              </a:rPr>
              <a:t>for</a:t>
            </a:r>
            <a:r>
              <a:rPr sz="4000" spc="105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C8F1FF"/>
                </a:solidFill>
                <a:latin typeface="Arial"/>
                <a:cs typeface="Arial"/>
              </a:rPr>
              <a:t>ID/Password</a:t>
            </a:r>
            <a:r>
              <a:rPr sz="4000" spc="120" dirty="0">
                <a:solidFill>
                  <a:srgbClr val="C8F1FF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C8F1FF"/>
                </a:solidFill>
                <a:latin typeface="Arial"/>
                <a:cs typeface="Arial"/>
              </a:rPr>
              <a:t>fields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ABA89DB-1FC1-4890-A4E1-322C15A1C4A8}"/>
              </a:ext>
            </a:extLst>
          </p:cNvPr>
          <p:cNvSpPr txBox="1"/>
          <p:nvPr/>
        </p:nvSpPr>
        <p:spPr>
          <a:xfrm>
            <a:off x="2819400" y="2916238"/>
            <a:ext cx="6376988" cy="1122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600" dirty="0">
                <a:solidFill>
                  <a:srgbClr val="FFFFFF"/>
                </a:solidFill>
                <a:latin typeface="Segoe UI Light"/>
                <a:cs typeface="Segoe UI Light"/>
              </a:rPr>
              <a:t>Building</a:t>
            </a:r>
            <a:r>
              <a:rPr sz="86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60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86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600" dirty="0">
                <a:solidFill>
                  <a:srgbClr val="FFFFFF"/>
                </a:solidFill>
                <a:latin typeface="Segoe UI Light"/>
                <a:cs typeface="Segoe UI Light"/>
              </a:rPr>
              <a:t>Bot</a:t>
            </a:r>
            <a:endParaRPr sz="86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bject 2">
            <a:extLst>
              <a:ext uri="{FF2B5EF4-FFF2-40B4-BE49-F238E27FC236}">
                <a16:creationId xmlns:a16="http://schemas.microsoft.com/office/drawing/2014/main" id="{83D8AA68-C5AF-48B9-9E06-8E885F533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373188"/>
            <a:ext cx="9901238" cy="4943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82345C6-D891-48BA-900A-DD428239AF7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Bot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dirty="0"/>
              <a:t>Builder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5" dirty="0"/>
              <a:t>SD</a:t>
            </a:r>
            <a:r>
              <a:rPr dirty="0"/>
              <a:t>K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5" dirty="0"/>
              <a:t>.</a:t>
            </a:r>
            <a:r>
              <a:rPr spc="-20" dirty="0"/>
              <a:t>N</a:t>
            </a:r>
            <a:r>
              <a:rPr dirty="0"/>
              <a:t>ET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with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/>
              <a:t>C#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1D714FD-1C83-45FE-B8B7-070BA4113DA1}"/>
              </a:ext>
            </a:extLst>
          </p:cNvPr>
          <p:cNvSpPr txBox="1"/>
          <p:nvPr/>
        </p:nvSpPr>
        <p:spPr>
          <a:xfrm>
            <a:off x="307975" y="6416675"/>
            <a:ext cx="882015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s: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//do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s</a:t>
            </a:r>
            <a:r>
              <a:rPr u="heavy" spc="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m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ic</a:t>
            </a:r>
            <a:r>
              <a:rPr u="heavy" spc="-4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os</a:t>
            </a:r>
            <a:r>
              <a:rPr u="heavy" spc="-5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</a:t>
            </a:r>
            <a:r>
              <a:rPr u="heavy" spc="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f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.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com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n-us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/bo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-fr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a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m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wo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k/dotne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t/</a:t>
            </a:r>
            <a:r>
              <a:rPr u="heavy" spc="-2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b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o</a:t>
            </a:r>
            <a:r>
              <a:rPr u="heavy" spc="-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-bui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l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d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-dotn</a:t>
            </a:r>
            <a:r>
              <a:rPr u="heavy" spc="-2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e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t-qu</a:t>
            </a:r>
            <a:r>
              <a:rPr u="heavy" spc="-1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i</a:t>
            </a:r>
            <a:r>
              <a:rPr u="heavy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cks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ta</a:t>
            </a:r>
            <a:r>
              <a:rPr u="heavy" spc="25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r</a:t>
            </a:r>
            <a:r>
              <a:rPr u="heavy" spc="-10" dirty="0">
                <a:solidFill>
                  <a:srgbClr val="FFFFFF"/>
                </a:solidFill>
                <a:latin typeface="Segoe UI"/>
                <a:cs typeface="Segoe UI"/>
                <a:hlinkClick r:id="rId4"/>
              </a:rPr>
              <a:t>t</a:t>
            </a:r>
            <a:endParaRPr>
              <a:latin typeface="Segoe UI"/>
              <a:cs typeface="Segoe UI"/>
            </a:endParaRPr>
          </a:p>
        </p:txBody>
      </p:sp>
      <p:sp>
        <p:nvSpPr>
          <p:cNvPr id="9221" name="object 5">
            <a:extLst>
              <a:ext uri="{FF2B5EF4-FFF2-40B4-BE49-F238E27FC236}">
                <a16:creationId xmlns:a16="http://schemas.microsoft.com/office/drawing/2014/main" id="{E96F4DC9-8CF0-4A1B-9BBD-FD659C46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346200"/>
            <a:ext cx="9958388" cy="49704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>
            <a:extLst>
              <a:ext uri="{FF2B5EF4-FFF2-40B4-BE49-F238E27FC236}">
                <a16:creationId xmlns:a16="http://schemas.microsoft.com/office/drawing/2014/main" id="{BE7C083E-70E8-4EC1-B74D-63DE55D46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1165225"/>
            <a:ext cx="9002713" cy="5568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4125B1A-E011-4560-AD07-FA90525877B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MessagesC</a:t>
            </a:r>
            <a:r>
              <a:rPr spc="-20" dirty="0"/>
              <a:t>o</a:t>
            </a:r>
            <a:r>
              <a:rPr spc="-5" dirty="0"/>
              <a:t>nt</a:t>
            </a:r>
            <a:r>
              <a:rPr spc="-100" dirty="0"/>
              <a:t>r</a:t>
            </a:r>
            <a:r>
              <a:rPr spc="-5" dirty="0"/>
              <a:t>oll</a:t>
            </a:r>
            <a:r>
              <a:rPr spc="-20" dirty="0"/>
              <a:t>e</a:t>
            </a:r>
            <a:r>
              <a:rPr dirty="0"/>
              <a:t>r</a:t>
            </a:r>
          </a:p>
        </p:txBody>
      </p:sp>
      <p:sp>
        <p:nvSpPr>
          <p:cNvPr id="10244" name="object 4">
            <a:extLst>
              <a:ext uri="{FF2B5EF4-FFF2-40B4-BE49-F238E27FC236}">
                <a16:creationId xmlns:a16="http://schemas.microsoft.com/office/drawing/2014/main" id="{29179BCC-D38D-4FFC-A0EF-93CDEFF692AE}"/>
              </a:ext>
            </a:extLst>
          </p:cNvPr>
          <p:cNvSpPr>
            <a:spLocks/>
          </p:cNvSpPr>
          <p:nvPr/>
        </p:nvSpPr>
        <p:spPr bwMode="auto">
          <a:xfrm>
            <a:off x="801688" y="1354138"/>
            <a:ext cx="2054225" cy="288925"/>
          </a:xfrm>
          <a:custGeom>
            <a:avLst/>
            <a:gdLst>
              <a:gd name="T0" fmla="*/ 0 w 2052955"/>
              <a:gd name="T1" fmla="*/ 48005 h 288289"/>
              <a:gd name="T2" fmla="*/ 17394 w 2052955"/>
              <a:gd name="T3" fmla="*/ 11012 h 288289"/>
              <a:gd name="T4" fmla="*/ 2004821 w 2052955"/>
              <a:gd name="T5" fmla="*/ 0 h 288289"/>
              <a:gd name="T6" fmla="*/ 2019075 w 2052955"/>
              <a:gd name="T7" fmla="*/ 2145 h 288289"/>
              <a:gd name="T8" fmla="*/ 2049008 w 2052955"/>
              <a:gd name="T9" fmla="*/ 29185 h 288289"/>
              <a:gd name="T10" fmla="*/ 2052827 w 2052955"/>
              <a:gd name="T11" fmla="*/ 240029 h 288289"/>
              <a:gd name="T12" fmla="*/ 2050681 w 2052955"/>
              <a:gd name="T13" fmla="*/ 254287 h 288289"/>
              <a:gd name="T14" fmla="*/ 2023638 w 2052955"/>
              <a:gd name="T15" fmla="*/ 284217 h 288289"/>
              <a:gd name="T16" fmla="*/ 48005 w 2052955"/>
              <a:gd name="T17" fmla="*/ 288035 h 288289"/>
              <a:gd name="T18" fmla="*/ 33761 w 2052955"/>
              <a:gd name="T19" fmla="*/ 285890 h 288289"/>
              <a:gd name="T20" fmla="*/ 3823 w 2052955"/>
              <a:gd name="T21" fmla="*/ 258850 h 288289"/>
              <a:gd name="T22" fmla="*/ 0 w 2052955"/>
              <a:gd name="T23" fmla="*/ 48005 h 288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52955" h="288289">
                <a:moveTo>
                  <a:pt x="0" y="48005"/>
                </a:moveTo>
                <a:lnTo>
                  <a:pt x="17394" y="11012"/>
                </a:lnTo>
                <a:lnTo>
                  <a:pt x="2004821" y="0"/>
                </a:lnTo>
                <a:lnTo>
                  <a:pt x="2019075" y="2145"/>
                </a:lnTo>
                <a:lnTo>
                  <a:pt x="2049008" y="29185"/>
                </a:lnTo>
                <a:lnTo>
                  <a:pt x="2052827" y="240029"/>
                </a:lnTo>
                <a:lnTo>
                  <a:pt x="2050681" y="254287"/>
                </a:lnTo>
                <a:lnTo>
                  <a:pt x="2023638" y="284217"/>
                </a:lnTo>
                <a:lnTo>
                  <a:pt x="48005" y="288035"/>
                </a:lnTo>
                <a:lnTo>
                  <a:pt x="33761" y="285890"/>
                </a:lnTo>
                <a:lnTo>
                  <a:pt x="3823" y="258850"/>
                </a:lnTo>
                <a:lnTo>
                  <a:pt x="0" y="48005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45" name="object 5">
            <a:extLst>
              <a:ext uri="{FF2B5EF4-FFF2-40B4-BE49-F238E27FC236}">
                <a16:creationId xmlns:a16="http://schemas.microsoft.com/office/drawing/2014/main" id="{98DBE29B-C955-4B21-AEF2-4CCA212054EC}"/>
              </a:ext>
            </a:extLst>
          </p:cNvPr>
          <p:cNvSpPr>
            <a:spLocks/>
          </p:cNvSpPr>
          <p:nvPr/>
        </p:nvSpPr>
        <p:spPr bwMode="auto">
          <a:xfrm>
            <a:off x="4217988" y="1593850"/>
            <a:ext cx="1449387" cy="298450"/>
          </a:xfrm>
          <a:custGeom>
            <a:avLst/>
            <a:gdLst>
              <a:gd name="T0" fmla="*/ 0 w 1449704"/>
              <a:gd name="T1" fmla="*/ 49773 h 299085"/>
              <a:gd name="T2" fmla="*/ 16900 w 1449704"/>
              <a:gd name="T3" fmla="*/ 12439 h 299085"/>
              <a:gd name="T4" fmla="*/ 1399550 w 1449704"/>
              <a:gd name="T5" fmla="*/ 0 h 299085"/>
              <a:gd name="T6" fmla="*/ 1413799 w 1449704"/>
              <a:gd name="T7" fmla="*/ 2080 h 299085"/>
              <a:gd name="T8" fmla="*/ 1444504 w 1449704"/>
              <a:gd name="T9" fmla="*/ 28424 h 299085"/>
              <a:gd name="T10" fmla="*/ 1449323 w 1449704"/>
              <a:gd name="T11" fmla="*/ 248930 h 299085"/>
              <a:gd name="T12" fmla="*/ 1447243 w 1449704"/>
              <a:gd name="T13" fmla="*/ 263179 h 299085"/>
              <a:gd name="T14" fmla="*/ 1420899 w 1449704"/>
              <a:gd name="T15" fmla="*/ 293884 h 299085"/>
              <a:gd name="T16" fmla="*/ 49773 w 1449704"/>
              <a:gd name="T17" fmla="*/ 298703 h 299085"/>
              <a:gd name="T18" fmla="*/ 35524 w 1449704"/>
              <a:gd name="T19" fmla="*/ 296623 h 299085"/>
              <a:gd name="T20" fmla="*/ 4819 w 1449704"/>
              <a:gd name="T21" fmla="*/ 270279 h 299085"/>
              <a:gd name="T22" fmla="*/ 0 w 1449704"/>
              <a:gd name="T23" fmla="*/ 49773 h 299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49704" h="299085">
                <a:moveTo>
                  <a:pt x="0" y="49773"/>
                </a:moveTo>
                <a:lnTo>
                  <a:pt x="16900" y="12439"/>
                </a:lnTo>
                <a:lnTo>
                  <a:pt x="1399550" y="0"/>
                </a:lnTo>
                <a:lnTo>
                  <a:pt x="1413799" y="2080"/>
                </a:lnTo>
                <a:lnTo>
                  <a:pt x="1444504" y="28424"/>
                </a:lnTo>
                <a:lnTo>
                  <a:pt x="1449323" y="248930"/>
                </a:lnTo>
                <a:lnTo>
                  <a:pt x="1447243" y="263179"/>
                </a:lnTo>
                <a:lnTo>
                  <a:pt x="1420899" y="293884"/>
                </a:lnTo>
                <a:lnTo>
                  <a:pt x="49773" y="298703"/>
                </a:lnTo>
                <a:lnTo>
                  <a:pt x="35524" y="296623"/>
                </a:lnTo>
                <a:lnTo>
                  <a:pt x="4819" y="270279"/>
                </a:lnTo>
                <a:lnTo>
                  <a:pt x="0" y="49773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46" name="object 6">
            <a:extLst>
              <a:ext uri="{FF2B5EF4-FFF2-40B4-BE49-F238E27FC236}">
                <a16:creationId xmlns:a16="http://schemas.microsoft.com/office/drawing/2014/main" id="{7607095C-970F-4AF1-BB93-35A6B83396BA}"/>
              </a:ext>
            </a:extLst>
          </p:cNvPr>
          <p:cNvSpPr>
            <a:spLocks/>
          </p:cNvSpPr>
          <p:nvPr/>
        </p:nvSpPr>
        <p:spPr bwMode="auto">
          <a:xfrm>
            <a:off x="1911350" y="2998788"/>
            <a:ext cx="617538" cy="238125"/>
          </a:xfrm>
          <a:custGeom>
            <a:avLst/>
            <a:gdLst>
              <a:gd name="T0" fmla="*/ 0 w 617219"/>
              <a:gd name="T1" fmla="*/ 39623 h 238125"/>
              <a:gd name="T2" fmla="*/ 20345 w 617219"/>
              <a:gd name="T3" fmla="*/ 5013 h 238125"/>
              <a:gd name="T4" fmla="*/ 577595 w 617219"/>
              <a:gd name="T5" fmla="*/ 0 h 238125"/>
              <a:gd name="T6" fmla="*/ 591663 w 617219"/>
              <a:gd name="T7" fmla="*/ 2578 h 238125"/>
              <a:gd name="T8" fmla="*/ 603519 w 617219"/>
              <a:gd name="T9" fmla="*/ 9678 h 238125"/>
              <a:gd name="T10" fmla="*/ 612205 w 617219"/>
              <a:gd name="T11" fmla="*/ 20342 h 238125"/>
              <a:gd name="T12" fmla="*/ 616765 w 617219"/>
              <a:gd name="T13" fmla="*/ 33615 h 238125"/>
              <a:gd name="T14" fmla="*/ 617219 w 617219"/>
              <a:gd name="T15" fmla="*/ 198119 h 238125"/>
              <a:gd name="T16" fmla="*/ 614640 w 617219"/>
              <a:gd name="T17" fmla="*/ 212190 h 238125"/>
              <a:gd name="T18" fmla="*/ 607539 w 617219"/>
              <a:gd name="T19" fmla="*/ 224045 h 238125"/>
              <a:gd name="T20" fmla="*/ 596874 w 617219"/>
              <a:gd name="T21" fmla="*/ 232730 h 238125"/>
              <a:gd name="T22" fmla="*/ 583603 w 617219"/>
              <a:gd name="T23" fmla="*/ 237289 h 238125"/>
              <a:gd name="T24" fmla="*/ 39623 w 617219"/>
              <a:gd name="T25" fmla="*/ 237743 h 238125"/>
              <a:gd name="T26" fmla="*/ 25556 w 617219"/>
              <a:gd name="T27" fmla="*/ 235165 h 238125"/>
              <a:gd name="T28" fmla="*/ 13700 w 617219"/>
              <a:gd name="T29" fmla="*/ 228065 h 238125"/>
              <a:gd name="T30" fmla="*/ 5014 w 617219"/>
              <a:gd name="T31" fmla="*/ 217401 h 238125"/>
              <a:gd name="T32" fmla="*/ 454 w 617219"/>
              <a:gd name="T33" fmla="*/ 204128 h 238125"/>
              <a:gd name="T34" fmla="*/ 0 w 617219"/>
              <a:gd name="T35" fmla="*/ 39623 h 238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7219" h="238125">
                <a:moveTo>
                  <a:pt x="0" y="39623"/>
                </a:moveTo>
                <a:lnTo>
                  <a:pt x="20345" y="5013"/>
                </a:lnTo>
                <a:lnTo>
                  <a:pt x="577595" y="0"/>
                </a:lnTo>
                <a:lnTo>
                  <a:pt x="591663" y="2578"/>
                </a:lnTo>
                <a:lnTo>
                  <a:pt x="603519" y="9678"/>
                </a:lnTo>
                <a:lnTo>
                  <a:pt x="612205" y="20342"/>
                </a:lnTo>
                <a:lnTo>
                  <a:pt x="616765" y="33615"/>
                </a:lnTo>
                <a:lnTo>
                  <a:pt x="617219" y="198119"/>
                </a:lnTo>
                <a:lnTo>
                  <a:pt x="614640" y="212190"/>
                </a:lnTo>
                <a:lnTo>
                  <a:pt x="607539" y="224045"/>
                </a:lnTo>
                <a:lnTo>
                  <a:pt x="596874" y="232730"/>
                </a:lnTo>
                <a:lnTo>
                  <a:pt x="583603" y="237289"/>
                </a:lnTo>
                <a:lnTo>
                  <a:pt x="39623" y="237743"/>
                </a:lnTo>
                <a:lnTo>
                  <a:pt x="25556" y="235165"/>
                </a:lnTo>
                <a:lnTo>
                  <a:pt x="13700" y="228065"/>
                </a:lnTo>
                <a:lnTo>
                  <a:pt x="5014" y="217401"/>
                </a:lnTo>
                <a:lnTo>
                  <a:pt x="454" y="204128"/>
                </a:lnTo>
                <a:lnTo>
                  <a:pt x="0" y="39623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47" name="object 7">
            <a:extLst>
              <a:ext uri="{FF2B5EF4-FFF2-40B4-BE49-F238E27FC236}">
                <a16:creationId xmlns:a16="http://schemas.microsoft.com/office/drawing/2014/main" id="{F49B160D-DA1B-4466-821A-6616DF67E008}"/>
              </a:ext>
            </a:extLst>
          </p:cNvPr>
          <p:cNvSpPr>
            <a:spLocks/>
          </p:cNvSpPr>
          <p:nvPr/>
        </p:nvSpPr>
        <p:spPr bwMode="auto">
          <a:xfrm>
            <a:off x="1544638" y="5537200"/>
            <a:ext cx="1871662" cy="290513"/>
          </a:xfrm>
          <a:custGeom>
            <a:avLst/>
            <a:gdLst>
              <a:gd name="T0" fmla="*/ 0 w 1871979"/>
              <a:gd name="T1" fmla="*/ 48255 h 289560"/>
              <a:gd name="T2" fmla="*/ 17312 w 1871979"/>
              <a:gd name="T3" fmla="*/ 11212 h 289560"/>
              <a:gd name="T4" fmla="*/ 1823222 w 1871979"/>
              <a:gd name="T5" fmla="*/ 0 h 289560"/>
              <a:gd name="T6" fmla="*/ 1837477 w 1871979"/>
              <a:gd name="T7" fmla="*/ 2136 h 289560"/>
              <a:gd name="T8" fmla="*/ 1867518 w 1871979"/>
              <a:gd name="T9" fmla="*/ 29079 h 289560"/>
              <a:gd name="T10" fmla="*/ 1871471 w 1871979"/>
              <a:gd name="T11" fmla="*/ 241304 h 289560"/>
              <a:gd name="T12" fmla="*/ 1869335 w 1871979"/>
              <a:gd name="T13" fmla="*/ 255555 h 289560"/>
              <a:gd name="T14" fmla="*/ 1842397 w 1871979"/>
              <a:gd name="T15" fmla="*/ 285604 h 289560"/>
              <a:gd name="T16" fmla="*/ 48255 w 1871979"/>
              <a:gd name="T17" fmla="*/ 289559 h 289560"/>
              <a:gd name="T18" fmla="*/ 34000 w 1871979"/>
              <a:gd name="T19" fmla="*/ 287422 h 289560"/>
              <a:gd name="T20" fmla="*/ 3955 w 1871979"/>
              <a:gd name="T21" fmla="*/ 260478 h 289560"/>
              <a:gd name="T22" fmla="*/ 0 w 1871979"/>
              <a:gd name="T23" fmla="*/ 48255 h 289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1979" h="289560">
                <a:moveTo>
                  <a:pt x="0" y="48255"/>
                </a:moveTo>
                <a:lnTo>
                  <a:pt x="17312" y="11212"/>
                </a:lnTo>
                <a:lnTo>
                  <a:pt x="1823222" y="0"/>
                </a:lnTo>
                <a:lnTo>
                  <a:pt x="1837477" y="2136"/>
                </a:lnTo>
                <a:lnTo>
                  <a:pt x="1867518" y="29079"/>
                </a:lnTo>
                <a:lnTo>
                  <a:pt x="1871471" y="241304"/>
                </a:lnTo>
                <a:lnTo>
                  <a:pt x="1869335" y="255555"/>
                </a:lnTo>
                <a:lnTo>
                  <a:pt x="1842397" y="285604"/>
                </a:lnTo>
                <a:lnTo>
                  <a:pt x="48255" y="289559"/>
                </a:lnTo>
                <a:lnTo>
                  <a:pt x="34000" y="287422"/>
                </a:lnTo>
                <a:lnTo>
                  <a:pt x="3955" y="260478"/>
                </a:lnTo>
                <a:lnTo>
                  <a:pt x="0" y="48255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48" name="object 8">
            <a:extLst>
              <a:ext uri="{FF2B5EF4-FFF2-40B4-BE49-F238E27FC236}">
                <a16:creationId xmlns:a16="http://schemas.microsoft.com/office/drawing/2014/main" id="{F475930F-F2A8-4093-B338-303EED464772}"/>
              </a:ext>
            </a:extLst>
          </p:cNvPr>
          <p:cNvSpPr>
            <a:spLocks/>
          </p:cNvSpPr>
          <p:nvPr/>
        </p:nvSpPr>
        <p:spPr bwMode="auto">
          <a:xfrm>
            <a:off x="5619750" y="2930525"/>
            <a:ext cx="3013075" cy="346075"/>
          </a:xfrm>
          <a:custGeom>
            <a:avLst/>
            <a:gdLst>
              <a:gd name="T0" fmla="*/ 0 w 3013075"/>
              <a:gd name="T1" fmla="*/ 57668 h 346075"/>
              <a:gd name="T2" fmla="*/ 14875 w 3013075"/>
              <a:gd name="T3" fmla="*/ 18984 h 346075"/>
              <a:gd name="T4" fmla="*/ 51472 w 3013075"/>
              <a:gd name="T5" fmla="*/ 327 h 346075"/>
              <a:gd name="T6" fmla="*/ 2955279 w 3013075"/>
              <a:gd name="T7" fmla="*/ 0 h 346075"/>
              <a:gd name="T8" fmla="*/ 2969656 w 3013075"/>
              <a:gd name="T9" fmla="*/ 1801 h 346075"/>
              <a:gd name="T10" fmla="*/ 3003002 w 3013075"/>
              <a:gd name="T11" fmla="*/ 25255 h 346075"/>
              <a:gd name="T12" fmla="*/ 3012947 w 3013075"/>
              <a:gd name="T13" fmla="*/ 288279 h 346075"/>
              <a:gd name="T14" fmla="*/ 3011146 w 3013075"/>
              <a:gd name="T15" fmla="*/ 302656 h 346075"/>
              <a:gd name="T16" fmla="*/ 2987692 w 3013075"/>
              <a:gd name="T17" fmla="*/ 336002 h 346075"/>
              <a:gd name="T18" fmla="*/ 57668 w 3013075"/>
              <a:gd name="T19" fmla="*/ 345947 h 346075"/>
              <a:gd name="T20" fmla="*/ 43291 w 3013075"/>
              <a:gd name="T21" fmla="*/ 344146 h 346075"/>
              <a:gd name="T22" fmla="*/ 9945 w 3013075"/>
              <a:gd name="T23" fmla="*/ 320692 h 346075"/>
              <a:gd name="T24" fmla="*/ 0 w 3013075"/>
              <a:gd name="T25" fmla="*/ 57668 h 346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13075" h="346075">
                <a:moveTo>
                  <a:pt x="0" y="57668"/>
                </a:moveTo>
                <a:lnTo>
                  <a:pt x="14875" y="18984"/>
                </a:lnTo>
                <a:lnTo>
                  <a:pt x="51472" y="327"/>
                </a:lnTo>
                <a:lnTo>
                  <a:pt x="2955279" y="0"/>
                </a:lnTo>
                <a:lnTo>
                  <a:pt x="2969656" y="1801"/>
                </a:lnTo>
                <a:lnTo>
                  <a:pt x="3003002" y="25255"/>
                </a:lnTo>
                <a:lnTo>
                  <a:pt x="3012947" y="288279"/>
                </a:lnTo>
                <a:lnTo>
                  <a:pt x="3011146" y="302656"/>
                </a:lnTo>
                <a:lnTo>
                  <a:pt x="2987692" y="336002"/>
                </a:lnTo>
                <a:lnTo>
                  <a:pt x="57668" y="345947"/>
                </a:lnTo>
                <a:lnTo>
                  <a:pt x="43291" y="344146"/>
                </a:lnTo>
                <a:lnTo>
                  <a:pt x="9945" y="320692"/>
                </a:lnTo>
                <a:lnTo>
                  <a:pt x="0" y="57668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49" name="object 9">
            <a:extLst>
              <a:ext uri="{FF2B5EF4-FFF2-40B4-BE49-F238E27FC236}">
                <a16:creationId xmlns:a16="http://schemas.microsoft.com/office/drawing/2014/main" id="{F42A0B30-55B6-4809-9C6B-CB759153CA9D}"/>
              </a:ext>
            </a:extLst>
          </p:cNvPr>
          <p:cNvSpPr>
            <a:spLocks/>
          </p:cNvSpPr>
          <p:nvPr/>
        </p:nvSpPr>
        <p:spPr bwMode="auto">
          <a:xfrm>
            <a:off x="2678113" y="3944938"/>
            <a:ext cx="6659562" cy="263525"/>
          </a:xfrm>
          <a:custGeom>
            <a:avLst/>
            <a:gdLst>
              <a:gd name="T0" fmla="*/ 0 w 6659880"/>
              <a:gd name="T1" fmla="*/ 43946 h 264160"/>
              <a:gd name="T2" fmla="*/ 18711 w 6659880"/>
              <a:gd name="T3" fmla="*/ 7966 h 264160"/>
              <a:gd name="T4" fmla="*/ 6615927 w 6659880"/>
              <a:gd name="T5" fmla="*/ 0 h 264160"/>
              <a:gd name="T6" fmla="*/ 6630098 w 6659880"/>
              <a:gd name="T7" fmla="*/ 2336 h 264160"/>
              <a:gd name="T8" fmla="*/ 6642350 w 6659880"/>
              <a:gd name="T9" fmla="*/ 8830 h 264160"/>
              <a:gd name="T10" fmla="*/ 6651909 w 6659880"/>
              <a:gd name="T11" fmla="*/ 18708 h 264160"/>
              <a:gd name="T12" fmla="*/ 6658000 w 6659880"/>
              <a:gd name="T13" fmla="*/ 31199 h 264160"/>
              <a:gd name="T14" fmla="*/ 6659879 w 6659880"/>
              <a:gd name="T15" fmla="*/ 219705 h 264160"/>
              <a:gd name="T16" fmla="*/ 6657542 w 6659880"/>
              <a:gd name="T17" fmla="*/ 233877 h 264160"/>
              <a:gd name="T18" fmla="*/ 6651046 w 6659880"/>
              <a:gd name="T19" fmla="*/ 246127 h 264160"/>
              <a:gd name="T20" fmla="*/ 6641165 w 6659880"/>
              <a:gd name="T21" fmla="*/ 255684 h 264160"/>
              <a:gd name="T22" fmla="*/ 6628673 w 6659880"/>
              <a:gd name="T23" fmla="*/ 261773 h 264160"/>
              <a:gd name="T24" fmla="*/ 43946 w 6659880"/>
              <a:gd name="T25" fmla="*/ 263651 h 264160"/>
              <a:gd name="T26" fmla="*/ 29773 w 6659880"/>
              <a:gd name="T27" fmla="*/ 261315 h 264160"/>
              <a:gd name="T28" fmla="*/ 17522 w 6659880"/>
              <a:gd name="T29" fmla="*/ 254820 h 264160"/>
              <a:gd name="T30" fmla="*/ 7966 w 6659880"/>
              <a:gd name="T31" fmla="*/ 244940 h 264160"/>
              <a:gd name="T32" fmla="*/ 1876 w 6659880"/>
              <a:gd name="T33" fmla="*/ 232448 h 264160"/>
              <a:gd name="T34" fmla="*/ 0 w 6659880"/>
              <a:gd name="T35" fmla="*/ 43946 h 264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659880" h="264160">
                <a:moveTo>
                  <a:pt x="0" y="43946"/>
                </a:moveTo>
                <a:lnTo>
                  <a:pt x="18711" y="7966"/>
                </a:lnTo>
                <a:lnTo>
                  <a:pt x="6615927" y="0"/>
                </a:lnTo>
                <a:lnTo>
                  <a:pt x="6630098" y="2336"/>
                </a:lnTo>
                <a:lnTo>
                  <a:pt x="6642350" y="8830"/>
                </a:lnTo>
                <a:lnTo>
                  <a:pt x="6651909" y="18708"/>
                </a:lnTo>
                <a:lnTo>
                  <a:pt x="6658000" y="31199"/>
                </a:lnTo>
                <a:lnTo>
                  <a:pt x="6659879" y="219705"/>
                </a:lnTo>
                <a:lnTo>
                  <a:pt x="6657542" y="233877"/>
                </a:lnTo>
                <a:lnTo>
                  <a:pt x="6651046" y="246127"/>
                </a:lnTo>
                <a:lnTo>
                  <a:pt x="6641165" y="255684"/>
                </a:lnTo>
                <a:lnTo>
                  <a:pt x="6628673" y="261773"/>
                </a:lnTo>
                <a:lnTo>
                  <a:pt x="43946" y="263651"/>
                </a:lnTo>
                <a:lnTo>
                  <a:pt x="29773" y="261315"/>
                </a:lnTo>
                <a:lnTo>
                  <a:pt x="17522" y="254820"/>
                </a:lnTo>
                <a:lnTo>
                  <a:pt x="7966" y="244940"/>
                </a:lnTo>
                <a:lnTo>
                  <a:pt x="1876" y="232448"/>
                </a:lnTo>
                <a:lnTo>
                  <a:pt x="0" y="43946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50" name="object 10">
            <a:extLst>
              <a:ext uri="{FF2B5EF4-FFF2-40B4-BE49-F238E27FC236}">
                <a16:creationId xmlns:a16="http://schemas.microsoft.com/office/drawing/2014/main" id="{CDD84C3A-CA50-43BD-929D-3121F10E2EAB}"/>
              </a:ext>
            </a:extLst>
          </p:cNvPr>
          <p:cNvSpPr>
            <a:spLocks/>
          </p:cNvSpPr>
          <p:nvPr/>
        </p:nvSpPr>
        <p:spPr bwMode="auto">
          <a:xfrm>
            <a:off x="2009775" y="3944938"/>
            <a:ext cx="617538" cy="236537"/>
          </a:xfrm>
          <a:custGeom>
            <a:avLst/>
            <a:gdLst>
              <a:gd name="T0" fmla="*/ 0 w 617219"/>
              <a:gd name="T1" fmla="*/ 39374 h 236220"/>
              <a:gd name="T2" fmla="*/ 20443 w 617219"/>
              <a:gd name="T3" fmla="*/ 4853 h 236220"/>
              <a:gd name="T4" fmla="*/ 577845 w 617219"/>
              <a:gd name="T5" fmla="*/ 0 h 236220"/>
              <a:gd name="T6" fmla="*/ 591910 w 617219"/>
              <a:gd name="T7" fmla="*/ 2594 h 236220"/>
              <a:gd name="T8" fmla="*/ 603739 w 617219"/>
              <a:gd name="T9" fmla="*/ 9731 h 236220"/>
              <a:gd name="T10" fmla="*/ 612366 w 617219"/>
              <a:gd name="T11" fmla="*/ 20443 h 236220"/>
              <a:gd name="T12" fmla="*/ 616821 w 617219"/>
              <a:gd name="T13" fmla="*/ 33763 h 236220"/>
              <a:gd name="T14" fmla="*/ 617219 w 617219"/>
              <a:gd name="T15" fmla="*/ 196845 h 236220"/>
              <a:gd name="T16" fmla="*/ 614625 w 617219"/>
              <a:gd name="T17" fmla="*/ 210910 h 236220"/>
              <a:gd name="T18" fmla="*/ 607488 w 617219"/>
              <a:gd name="T19" fmla="*/ 222739 h 236220"/>
              <a:gd name="T20" fmla="*/ 596776 w 617219"/>
              <a:gd name="T21" fmla="*/ 231366 h 236220"/>
              <a:gd name="T22" fmla="*/ 583456 w 617219"/>
              <a:gd name="T23" fmla="*/ 235821 h 236220"/>
              <a:gd name="T24" fmla="*/ 39374 w 617219"/>
              <a:gd name="T25" fmla="*/ 236219 h 236220"/>
              <a:gd name="T26" fmla="*/ 25309 w 617219"/>
              <a:gd name="T27" fmla="*/ 233625 h 236220"/>
              <a:gd name="T28" fmla="*/ 13480 w 617219"/>
              <a:gd name="T29" fmla="*/ 226488 h 236220"/>
              <a:gd name="T30" fmla="*/ 4853 w 617219"/>
              <a:gd name="T31" fmla="*/ 215776 h 236220"/>
              <a:gd name="T32" fmla="*/ 398 w 617219"/>
              <a:gd name="T33" fmla="*/ 202456 h 236220"/>
              <a:gd name="T34" fmla="*/ 0 w 617219"/>
              <a:gd name="T35" fmla="*/ 39374 h 236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7219" h="236220">
                <a:moveTo>
                  <a:pt x="0" y="39374"/>
                </a:moveTo>
                <a:lnTo>
                  <a:pt x="20443" y="4853"/>
                </a:lnTo>
                <a:lnTo>
                  <a:pt x="577845" y="0"/>
                </a:lnTo>
                <a:lnTo>
                  <a:pt x="591910" y="2594"/>
                </a:lnTo>
                <a:lnTo>
                  <a:pt x="603739" y="9731"/>
                </a:lnTo>
                <a:lnTo>
                  <a:pt x="612366" y="20443"/>
                </a:lnTo>
                <a:lnTo>
                  <a:pt x="616821" y="33763"/>
                </a:lnTo>
                <a:lnTo>
                  <a:pt x="617219" y="196845"/>
                </a:lnTo>
                <a:lnTo>
                  <a:pt x="614625" y="210910"/>
                </a:lnTo>
                <a:lnTo>
                  <a:pt x="607488" y="222739"/>
                </a:lnTo>
                <a:lnTo>
                  <a:pt x="596776" y="231366"/>
                </a:lnTo>
                <a:lnTo>
                  <a:pt x="583456" y="235821"/>
                </a:lnTo>
                <a:lnTo>
                  <a:pt x="39374" y="236219"/>
                </a:lnTo>
                <a:lnTo>
                  <a:pt x="25309" y="233625"/>
                </a:lnTo>
                <a:lnTo>
                  <a:pt x="13480" y="226488"/>
                </a:lnTo>
                <a:lnTo>
                  <a:pt x="4853" y="215776"/>
                </a:lnTo>
                <a:lnTo>
                  <a:pt x="398" y="202456"/>
                </a:lnTo>
                <a:lnTo>
                  <a:pt x="0" y="39374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2">
            <a:extLst>
              <a:ext uri="{FF2B5EF4-FFF2-40B4-BE49-F238E27FC236}">
                <a16:creationId xmlns:a16="http://schemas.microsoft.com/office/drawing/2014/main" id="{DB877EDB-EFB7-43EE-B675-D8980A35D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1165225"/>
            <a:ext cx="11210925" cy="5568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7850419-39AC-4281-BF24-F045082C1F9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0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RootD</a:t>
            </a:r>
            <a:r>
              <a:rPr spc="-15" dirty="0"/>
              <a:t>i</a:t>
            </a:r>
            <a:r>
              <a:rPr spc="-5" dirty="0"/>
              <a:t>alog</a:t>
            </a:r>
          </a:p>
        </p:txBody>
      </p:sp>
      <p:sp>
        <p:nvSpPr>
          <p:cNvPr id="11268" name="object 4">
            <a:extLst>
              <a:ext uri="{FF2B5EF4-FFF2-40B4-BE49-F238E27FC236}">
                <a16:creationId xmlns:a16="http://schemas.microsoft.com/office/drawing/2014/main" id="{F9BEE053-73DC-4645-9376-26E688846E4B}"/>
              </a:ext>
            </a:extLst>
          </p:cNvPr>
          <p:cNvSpPr>
            <a:spLocks/>
          </p:cNvSpPr>
          <p:nvPr/>
        </p:nvSpPr>
        <p:spPr bwMode="auto">
          <a:xfrm>
            <a:off x="801688" y="1354138"/>
            <a:ext cx="2054225" cy="288925"/>
          </a:xfrm>
          <a:custGeom>
            <a:avLst/>
            <a:gdLst>
              <a:gd name="T0" fmla="*/ 0 w 2052955"/>
              <a:gd name="T1" fmla="*/ 48005 h 288289"/>
              <a:gd name="T2" fmla="*/ 17394 w 2052955"/>
              <a:gd name="T3" fmla="*/ 11012 h 288289"/>
              <a:gd name="T4" fmla="*/ 2004821 w 2052955"/>
              <a:gd name="T5" fmla="*/ 0 h 288289"/>
              <a:gd name="T6" fmla="*/ 2019075 w 2052955"/>
              <a:gd name="T7" fmla="*/ 2145 h 288289"/>
              <a:gd name="T8" fmla="*/ 2049008 w 2052955"/>
              <a:gd name="T9" fmla="*/ 29185 h 288289"/>
              <a:gd name="T10" fmla="*/ 2052827 w 2052955"/>
              <a:gd name="T11" fmla="*/ 240029 h 288289"/>
              <a:gd name="T12" fmla="*/ 2050681 w 2052955"/>
              <a:gd name="T13" fmla="*/ 254287 h 288289"/>
              <a:gd name="T14" fmla="*/ 2023638 w 2052955"/>
              <a:gd name="T15" fmla="*/ 284217 h 288289"/>
              <a:gd name="T16" fmla="*/ 48005 w 2052955"/>
              <a:gd name="T17" fmla="*/ 288035 h 288289"/>
              <a:gd name="T18" fmla="*/ 33761 w 2052955"/>
              <a:gd name="T19" fmla="*/ 285890 h 288289"/>
              <a:gd name="T20" fmla="*/ 3823 w 2052955"/>
              <a:gd name="T21" fmla="*/ 258850 h 288289"/>
              <a:gd name="T22" fmla="*/ 0 w 2052955"/>
              <a:gd name="T23" fmla="*/ 48005 h 288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52955" h="288289">
                <a:moveTo>
                  <a:pt x="0" y="48005"/>
                </a:moveTo>
                <a:lnTo>
                  <a:pt x="17394" y="11012"/>
                </a:lnTo>
                <a:lnTo>
                  <a:pt x="2004821" y="0"/>
                </a:lnTo>
                <a:lnTo>
                  <a:pt x="2019075" y="2145"/>
                </a:lnTo>
                <a:lnTo>
                  <a:pt x="2049008" y="29185"/>
                </a:lnTo>
                <a:lnTo>
                  <a:pt x="2052827" y="240029"/>
                </a:lnTo>
                <a:lnTo>
                  <a:pt x="2050681" y="254287"/>
                </a:lnTo>
                <a:lnTo>
                  <a:pt x="2023638" y="284217"/>
                </a:lnTo>
                <a:lnTo>
                  <a:pt x="48005" y="288035"/>
                </a:lnTo>
                <a:lnTo>
                  <a:pt x="33761" y="285890"/>
                </a:lnTo>
                <a:lnTo>
                  <a:pt x="3823" y="258850"/>
                </a:lnTo>
                <a:lnTo>
                  <a:pt x="0" y="48005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1269" name="object 5">
            <a:extLst>
              <a:ext uri="{FF2B5EF4-FFF2-40B4-BE49-F238E27FC236}">
                <a16:creationId xmlns:a16="http://schemas.microsoft.com/office/drawing/2014/main" id="{CEC41DC9-8A61-4031-AB49-4E9D09129CF1}"/>
              </a:ext>
            </a:extLst>
          </p:cNvPr>
          <p:cNvSpPr>
            <a:spLocks/>
          </p:cNvSpPr>
          <p:nvPr/>
        </p:nvSpPr>
        <p:spPr bwMode="auto">
          <a:xfrm>
            <a:off x="2401888" y="2030413"/>
            <a:ext cx="1166812" cy="320675"/>
          </a:xfrm>
          <a:custGeom>
            <a:avLst/>
            <a:gdLst>
              <a:gd name="T0" fmla="*/ 0 w 1165860"/>
              <a:gd name="T1" fmla="*/ 53339 h 320039"/>
              <a:gd name="T2" fmla="*/ 15914 w 1165860"/>
              <a:gd name="T3" fmla="*/ 15324 h 320039"/>
              <a:gd name="T4" fmla="*/ 1112519 w 1165860"/>
              <a:gd name="T5" fmla="*/ 0 h 320039"/>
              <a:gd name="T6" fmla="*/ 1126842 w 1165860"/>
              <a:gd name="T7" fmla="*/ 1942 h 320039"/>
              <a:gd name="T8" fmla="*/ 1158860 w 1165860"/>
              <a:gd name="T9" fmla="*/ 26894 h 320039"/>
              <a:gd name="T10" fmla="*/ 1165859 w 1165860"/>
              <a:gd name="T11" fmla="*/ 266699 h 320039"/>
              <a:gd name="T12" fmla="*/ 1163917 w 1165860"/>
              <a:gd name="T13" fmla="*/ 281022 h 320039"/>
              <a:gd name="T14" fmla="*/ 1138965 w 1165860"/>
              <a:gd name="T15" fmla="*/ 313040 h 320039"/>
              <a:gd name="T16" fmla="*/ 53339 w 1165860"/>
              <a:gd name="T17" fmla="*/ 320039 h 320039"/>
              <a:gd name="T18" fmla="*/ 39019 w 1165860"/>
              <a:gd name="T19" fmla="*/ 318097 h 320039"/>
              <a:gd name="T20" fmla="*/ 7000 w 1165860"/>
              <a:gd name="T21" fmla="*/ 293145 h 320039"/>
              <a:gd name="T22" fmla="*/ 0 w 1165860"/>
              <a:gd name="T23" fmla="*/ 53339 h 320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5860" h="320039">
                <a:moveTo>
                  <a:pt x="0" y="53339"/>
                </a:moveTo>
                <a:lnTo>
                  <a:pt x="15914" y="15324"/>
                </a:lnTo>
                <a:lnTo>
                  <a:pt x="1112519" y="0"/>
                </a:lnTo>
                <a:lnTo>
                  <a:pt x="1126842" y="1942"/>
                </a:lnTo>
                <a:lnTo>
                  <a:pt x="1158860" y="26894"/>
                </a:lnTo>
                <a:lnTo>
                  <a:pt x="1165859" y="266699"/>
                </a:lnTo>
                <a:lnTo>
                  <a:pt x="1163917" y="281022"/>
                </a:lnTo>
                <a:lnTo>
                  <a:pt x="1138965" y="313040"/>
                </a:lnTo>
                <a:lnTo>
                  <a:pt x="53339" y="320039"/>
                </a:lnTo>
                <a:lnTo>
                  <a:pt x="39019" y="318097"/>
                </a:lnTo>
                <a:lnTo>
                  <a:pt x="7000" y="293145"/>
                </a:lnTo>
                <a:lnTo>
                  <a:pt x="0" y="53339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1270" name="object 6">
            <a:extLst>
              <a:ext uri="{FF2B5EF4-FFF2-40B4-BE49-F238E27FC236}">
                <a16:creationId xmlns:a16="http://schemas.microsoft.com/office/drawing/2014/main" id="{F87314C1-9EA1-4B57-8DA7-56F97903427B}"/>
              </a:ext>
            </a:extLst>
          </p:cNvPr>
          <p:cNvSpPr>
            <a:spLocks/>
          </p:cNvSpPr>
          <p:nvPr/>
        </p:nvSpPr>
        <p:spPr bwMode="auto">
          <a:xfrm>
            <a:off x="1471613" y="5014913"/>
            <a:ext cx="8631237" cy="603250"/>
          </a:xfrm>
          <a:custGeom>
            <a:avLst/>
            <a:gdLst>
              <a:gd name="T0" fmla="*/ 0 w 8632190"/>
              <a:gd name="T1" fmla="*/ 100583 h 603885"/>
              <a:gd name="T2" fmla="*/ 9037 w 8632190"/>
              <a:gd name="T3" fmla="*/ 58898 h 603885"/>
              <a:gd name="T4" fmla="*/ 33484 w 8632190"/>
              <a:gd name="T5" fmla="*/ 25690 h 603885"/>
              <a:gd name="T6" fmla="*/ 69342 w 8632190"/>
              <a:gd name="T7" fmla="*/ 4958 h 603885"/>
              <a:gd name="T8" fmla="*/ 8531351 w 8632190"/>
              <a:gd name="T9" fmla="*/ 0 h 603885"/>
              <a:gd name="T10" fmla="*/ 8545944 w 8632190"/>
              <a:gd name="T11" fmla="*/ 1053 h 603885"/>
              <a:gd name="T12" fmla="*/ 8585250 w 8632190"/>
              <a:gd name="T13" fmla="*/ 15671 h 603885"/>
              <a:gd name="T14" fmla="*/ 8614742 w 8632190"/>
              <a:gd name="T15" fmla="*/ 44367 h 603885"/>
              <a:gd name="T16" fmla="*/ 8630424 w 8632190"/>
              <a:gd name="T17" fmla="*/ 83140 h 603885"/>
              <a:gd name="T18" fmla="*/ 8631935 w 8632190"/>
              <a:gd name="T19" fmla="*/ 502919 h 603885"/>
              <a:gd name="T20" fmla="*/ 8630882 w 8632190"/>
              <a:gd name="T21" fmla="*/ 517510 h 603885"/>
              <a:gd name="T22" fmla="*/ 8616266 w 8632190"/>
              <a:gd name="T23" fmla="*/ 556814 h 603885"/>
              <a:gd name="T24" fmla="*/ 8587572 w 8632190"/>
              <a:gd name="T25" fmla="*/ 586308 h 603885"/>
              <a:gd name="T26" fmla="*/ 8548798 w 8632190"/>
              <a:gd name="T27" fmla="*/ 601992 h 603885"/>
              <a:gd name="T28" fmla="*/ 100583 w 8632190"/>
              <a:gd name="T29" fmla="*/ 603503 h 603885"/>
              <a:gd name="T30" fmla="*/ 85993 w 8632190"/>
              <a:gd name="T31" fmla="*/ 602450 h 603885"/>
              <a:gd name="T32" fmla="*/ 46689 w 8632190"/>
              <a:gd name="T33" fmla="*/ 587831 h 603885"/>
              <a:gd name="T34" fmla="*/ 17195 w 8632190"/>
              <a:gd name="T35" fmla="*/ 559136 h 603885"/>
              <a:gd name="T36" fmla="*/ 1511 w 8632190"/>
              <a:gd name="T37" fmla="*/ 520363 h 603885"/>
              <a:gd name="T38" fmla="*/ 0 w 8632190"/>
              <a:gd name="T39" fmla="*/ 100583 h 603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32190" h="603885">
                <a:moveTo>
                  <a:pt x="0" y="100583"/>
                </a:moveTo>
                <a:lnTo>
                  <a:pt x="9037" y="58898"/>
                </a:lnTo>
                <a:lnTo>
                  <a:pt x="33484" y="25690"/>
                </a:lnTo>
                <a:lnTo>
                  <a:pt x="69342" y="4958"/>
                </a:lnTo>
                <a:lnTo>
                  <a:pt x="8531351" y="0"/>
                </a:lnTo>
                <a:lnTo>
                  <a:pt x="8545944" y="1053"/>
                </a:lnTo>
                <a:lnTo>
                  <a:pt x="8585250" y="15671"/>
                </a:lnTo>
                <a:lnTo>
                  <a:pt x="8614742" y="44367"/>
                </a:lnTo>
                <a:lnTo>
                  <a:pt x="8630424" y="83140"/>
                </a:lnTo>
                <a:lnTo>
                  <a:pt x="8631935" y="502919"/>
                </a:lnTo>
                <a:lnTo>
                  <a:pt x="8630882" y="517510"/>
                </a:lnTo>
                <a:lnTo>
                  <a:pt x="8616266" y="556814"/>
                </a:lnTo>
                <a:lnTo>
                  <a:pt x="8587572" y="586308"/>
                </a:lnTo>
                <a:lnTo>
                  <a:pt x="8548798" y="601992"/>
                </a:lnTo>
                <a:lnTo>
                  <a:pt x="100583" y="603503"/>
                </a:lnTo>
                <a:lnTo>
                  <a:pt x="85993" y="602450"/>
                </a:lnTo>
                <a:lnTo>
                  <a:pt x="46689" y="587831"/>
                </a:lnTo>
                <a:lnTo>
                  <a:pt x="17195" y="559136"/>
                </a:lnTo>
                <a:lnTo>
                  <a:pt x="1511" y="520363"/>
                </a:lnTo>
                <a:lnTo>
                  <a:pt x="0" y="100583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1271" name="object 7">
            <a:extLst>
              <a:ext uri="{FF2B5EF4-FFF2-40B4-BE49-F238E27FC236}">
                <a16:creationId xmlns:a16="http://schemas.microsoft.com/office/drawing/2014/main" id="{B5BD8F6F-6514-4A5F-9B5A-817BEA21B126}"/>
              </a:ext>
            </a:extLst>
          </p:cNvPr>
          <p:cNvSpPr>
            <a:spLocks/>
          </p:cNvSpPr>
          <p:nvPr/>
        </p:nvSpPr>
        <p:spPr bwMode="auto">
          <a:xfrm>
            <a:off x="3079750" y="3413125"/>
            <a:ext cx="2146300" cy="358775"/>
          </a:xfrm>
          <a:custGeom>
            <a:avLst/>
            <a:gdLst>
              <a:gd name="T0" fmla="*/ 0 w 2147570"/>
              <a:gd name="T1" fmla="*/ 59679 h 358139"/>
              <a:gd name="T2" fmla="*/ 14434 w 2147570"/>
              <a:gd name="T3" fmla="*/ 20721 h 358139"/>
              <a:gd name="T4" fmla="*/ 50256 w 2147570"/>
              <a:gd name="T5" fmla="*/ 736 h 358139"/>
              <a:gd name="T6" fmla="*/ 2087636 w 2147570"/>
              <a:gd name="T7" fmla="*/ 0 h 358139"/>
              <a:gd name="T8" fmla="*/ 2102037 w 2147570"/>
              <a:gd name="T9" fmla="*/ 1742 h 358139"/>
              <a:gd name="T10" fmla="*/ 2135918 w 2147570"/>
              <a:gd name="T11" fmla="*/ 24552 h 358139"/>
              <a:gd name="T12" fmla="*/ 2147315 w 2147570"/>
              <a:gd name="T13" fmla="*/ 298460 h 358139"/>
              <a:gd name="T14" fmla="*/ 2145573 w 2147570"/>
              <a:gd name="T15" fmla="*/ 312861 h 358139"/>
              <a:gd name="T16" fmla="*/ 2122763 w 2147570"/>
              <a:gd name="T17" fmla="*/ 346742 h 358139"/>
              <a:gd name="T18" fmla="*/ 59679 w 2147570"/>
              <a:gd name="T19" fmla="*/ 358139 h 358139"/>
              <a:gd name="T20" fmla="*/ 45278 w 2147570"/>
              <a:gd name="T21" fmla="*/ 356397 h 358139"/>
              <a:gd name="T22" fmla="*/ 11397 w 2147570"/>
              <a:gd name="T23" fmla="*/ 333587 h 358139"/>
              <a:gd name="T24" fmla="*/ 0 w 2147570"/>
              <a:gd name="T25" fmla="*/ 59679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47570" h="358139">
                <a:moveTo>
                  <a:pt x="0" y="59679"/>
                </a:moveTo>
                <a:lnTo>
                  <a:pt x="14434" y="20721"/>
                </a:lnTo>
                <a:lnTo>
                  <a:pt x="50256" y="736"/>
                </a:lnTo>
                <a:lnTo>
                  <a:pt x="2087636" y="0"/>
                </a:lnTo>
                <a:lnTo>
                  <a:pt x="2102037" y="1742"/>
                </a:lnTo>
                <a:lnTo>
                  <a:pt x="2135918" y="24552"/>
                </a:lnTo>
                <a:lnTo>
                  <a:pt x="2147315" y="298460"/>
                </a:lnTo>
                <a:lnTo>
                  <a:pt x="2145573" y="312861"/>
                </a:lnTo>
                <a:lnTo>
                  <a:pt x="2122763" y="346742"/>
                </a:lnTo>
                <a:lnTo>
                  <a:pt x="59679" y="358139"/>
                </a:lnTo>
                <a:lnTo>
                  <a:pt x="45278" y="356397"/>
                </a:lnTo>
                <a:lnTo>
                  <a:pt x="11397" y="333587"/>
                </a:lnTo>
                <a:lnTo>
                  <a:pt x="0" y="59679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1272" name="object 8">
            <a:extLst>
              <a:ext uri="{FF2B5EF4-FFF2-40B4-BE49-F238E27FC236}">
                <a16:creationId xmlns:a16="http://schemas.microsoft.com/office/drawing/2014/main" id="{EB13BBE5-24E5-47DB-8C98-9F7546D8245F}"/>
              </a:ext>
            </a:extLst>
          </p:cNvPr>
          <p:cNvSpPr>
            <a:spLocks/>
          </p:cNvSpPr>
          <p:nvPr/>
        </p:nvSpPr>
        <p:spPr bwMode="auto">
          <a:xfrm>
            <a:off x="9586913" y="3413125"/>
            <a:ext cx="855662" cy="358775"/>
          </a:xfrm>
          <a:custGeom>
            <a:avLst/>
            <a:gdLst>
              <a:gd name="T0" fmla="*/ 0 w 856615"/>
              <a:gd name="T1" fmla="*/ 59679 h 358139"/>
              <a:gd name="T2" fmla="*/ 14434 w 856615"/>
              <a:gd name="T3" fmla="*/ 20721 h 358139"/>
              <a:gd name="T4" fmla="*/ 50256 w 856615"/>
              <a:gd name="T5" fmla="*/ 736 h 358139"/>
              <a:gd name="T6" fmla="*/ 796808 w 856615"/>
              <a:gd name="T7" fmla="*/ 0 h 358139"/>
              <a:gd name="T8" fmla="*/ 811209 w 856615"/>
              <a:gd name="T9" fmla="*/ 1742 h 358139"/>
              <a:gd name="T10" fmla="*/ 845090 w 856615"/>
              <a:gd name="T11" fmla="*/ 24552 h 358139"/>
              <a:gd name="T12" fmla="*/ 856487 w 856615"/>
              <a:gd name="T13" fmla="*/ 298460 h 358139"/>
              <a:gd name="T14" fmla="*/ 854745 w 856615"/>
              <a:gd name="T15" fmla="*/ 312861 h 358139"/>
              <a:gd name="T16" fmla="*/ 831935 w 856615"/>
              <a:gd name="T17" fmla="*/ 346742 h 358139"/>
              <a:gd name="T18" fmla="*/ 59679 w 856615"/>
              <a:gd name="T19" fmla="*/ 358139 h 358139"/>
              <a:gd name="T20" fmla="*/ 45278 w 856615"/>
              <a:gd name="T21" fmla="*/ 356397 h 358139"/>
              <a:gd name="T22" fmla="*/ 11397 w 856615"/>
              <a:gd name="T23" fmla="*/ 333587 h 358139"/>
              <a:gd name="T24" fmla="*/ 0 w 856615"/>
              <a:gd name="T25" fmla="*/ 59679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6615" h="358139">
                <a:moveTo>
                  <a:pt x="0" y="59679"/>
                </a:moveTo>
                <a:lnTo>
                  <a:pt x="14434" y="20721"/>
                </a:lnTo>
                <a:lnTo>
                  <a:pt x="50256" y="736"/>
                </a:lnTo>
                <a:lnTo>
                  <a:pt x="796808" y="0"/>
                </a:lnTo>
                <a:lnTo>
                  <a:pt x="811209" y="1742"/>
                </a:lnTo>
                <a:lnTo>
                  <a:pt x="845090" y="24552"/>
                </a:lnTo>
                <a:lnTo>
                  <a:pt x="856487" y="298460"/>
                </a:lnTo>
                <a:lnTo>
                  <a:pt x="854745" y="312861"/>
                </a:lnTo>
                <a:lnTo>
                  <a:pt x="831935" y="346742"/>
                </a:lnTo>
                <a:lnTo>
                  <a:pt x="59679" y="358139"/>
                </a:lnTo>
                <a:lnTo>
                  <a:pt x="45278" y="356397"/>
                </a:lnTo>
                <a:lnTo>
                  <a:pt x="11397" y="333587"/>
                </a:lnTo>
                <a:lnTo>
                  <a:pt x="0" y="59679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1273" name="object 9">
            <a:extLst>
              <a:ext uri="{FF2B5EF4-FFF2-40B4-BE49-F238E27FC236}">
                <a16:creationId xmlns:a16="http://schemas.microsoft.com/office/drawing/2014/main" id="{86B48EBC-EFAB-4DB9-9130-7E4A8C168742}"/>
              </a:ext>
            </a:extLst>
          </p:cNvPr>
          <p:cNvSpPr>
            <a:spLocks/>
          </p:cNvSpPr>
          <p:nvPr/>
        </p:nvSpPr>
        <p:spPr bwMode="auto">
          <a:xfrm>
            <a:off x="1471613" y="3903663"/>
            <a:ext cx="4319587" cy="320675"/>
          </a:xfrm>
          <a:custGeom>
            <a:avLst/>
            <a:gdLst>
              <a:gd name="T0" fmla="*/ 0 w 4320540"/>
              <a:gd name="T1" fmla="*/ 53339 h 320039"/>
              <a:gd name="T2" fmla="*/ 15914 w 4320540"/>
              <a:gd name="T3" fmla="*/ 15326 h 320039"/>
              <a:gd name="T4" fmla="*/ 4267199 w 4320540"/>
              <a:gd name="T5" fmla="*/ 0 h 320039"/>
              <a:gd name="T6" fmla="*/ 4281522 w 4320540"/>
              <a:gd name="T7" fmla="*/ 1942 h 320039"/>
              <a:gd name="T8" fmla="*/ 4313540 w 4320540"/>
              <a:gd name="T9" fmla="*/ 26897 h 320039"/>
              <a:gd name="T10" fmla="*/ 4320539 w 4320540"/>
              <a:gd name="T11" fmla="*/ 266699 h 320039"/>
              <a:gd name="T12" fmla="*/ 4318597 w 4320540"/>
              <a:gd name="T13" fmla="*/ 281020 h 320039"/>
              <a:gd name="T14" fmla="*/ 4293645 w 4320540"/>
              <a:gd name="T15" fmla="*/ 313039 h 320039"/>
              <a:gd name="T16" fmla="*/ 53339 w 4320540"/>
              <a:gd name="T17" fmla="*/ 320039 h 320039"/>
              <a:gd name="T18" fmla="*/ 39019 w 4320540"/>
              <a:gd name="T19" fmla="*/ 318097 h 320039"/>
              <a:gd name="T20" fmla="*/ 7000 w 4320540"/>
              <a:gd name="T21" fmla="*/ 293142 h 320039"/>
              <a:gd name="T22" fmla="*/ 0 w 4320540"/>
              <a:gd name="T23" fmla="*/ 53339 h 320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0540" h="320039">
                <a:moveTo>
                  <a:pt x="0" y="53339"/>
                </a:moveTo>
                <a:lnTo>
                  <a:pt x="15914" y="15326"/>
                </a:lnTo>
                <a:lnTo>
                  <a:pt x="4267199" y="0"/>
                </a:lnTo>
                <a:lnTo>
                  <a:pt x="4281522" y="1942"/>
                </a:lnTo>
                <a:lnTo>
                  <a:pt x="4313540" y="26897"/>
                </a:lnTo>
                <a:lnTo>
                  <a:pt x="4320539" y="266699"/>
                </a:lnTo>
                <a:lnTo>
                  <a:pt x="4318597" y="281020"/>
                </a:lnTo>
                <a:lnTo>
                  <a:pt x="4293645" y="313039"/>
                </a:lnTo>
                <a:lnTo>
                  <a:pt x="53339" y="320039"/>
                </a:lnTo>
                <a:lnTo>
                  <a:pt x="39019" y="318097"/>
                </a:lnTo>
                <a:lnTo>
                  <a:pt x="7000" y="293142"/>
                </a:lnTo>
                <a:lnTo>
                  <a:pt x="0" y="53339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574</Words>
  <Application>Microsoft Office PowerPoint</Application>
  <PresentationFormat>Widescreen</PresentationFormat>
  <Paragraphs>108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Calibri</vt:lpstr>
      <vt:lpstr>Arial</vt:lpstr>
      <vt:lpstr>Segoe UI Light</vt:lpstr>
      <vt:lpstr>Times New Roman</vt:lpstr>
      <vt:lpstr>Segoe UI</vt:lpstr>
      <vt:lpstr>Wingdings</vt:lpstr>
      <vt:lpstr>Office Theme</vt:lpstr>
      <vt:lpstr>PowerPoint Presentation</vt:lpstr>
      <vt:lpstr>PowerPoint Presentation</vt:lpstr>
      <vt:lpstr>MS Bot Framework</vt:lpstr>
      <vt:lpstr>Overview</vt:lpstr>
      <vt:lpstr>What’s New in V3</vt:lpstr>
      <vt:lpstr>PowerPoint Presentation</vt:lpstr>
      <vt:lpstr>Bot Builder SDK for .NET with C#</vt:lpstr>
      <vt:lpstr>MessagesController</vt:lpstr>
      <vt:lpstr>RootDialog</vt:lpstr>
      <vt:lpstr>Visual Studio: File | New | Project</vt:lpstr>
      <vt:lpstr>Test Your Bot</vt:lpstr>
      <vt:lpstr>Bot Framework Emulator</vt:lpstr>
      <vt:lpstr>DB Connectivity with Entity Framework</vt:lpstr>
      <vt:lpstr>Saving State to SQL Azure</vt:lpstr>
      <vt:lpstr>Deploy to Azure</vt:lpstr>
      <vt:lpstr>Register Your Bot</vt:lpstr>
      <vt:lpstr>Bot Builder SDK for Node.js</vt:lpstr>
      <vt:lpstr>Build a Bot with Node.js</vt:lpstr>
      <vt:lpstr>Visual Studio Code</vt:lpstr>
      <vt:lpstr>Test Your Bot</vt:lpstr>
      <vt:lpstr>Azure Bot Service</vt:lpstr>
      <vt:lpstr>PowerPoint Presentation</vt:lpstr>
      <vt:lpstr>Connect to Channels</vt:lpstr>
      <vt:lpstr>Configure: Direct Line</vt:lpstr>
      <vt:lpstr>Configure: Web Chat</vt:lpstr>
      <vt:lpstr>Configure: SMS (via Twilio)</vt:lpstr>
      <vt:lpstr>Configure: Facebook Messenger</vt:lpstr>
      <vt:lpstr>FB Developer Settings</vt:lpstr>
      <vt:lpstr>BotBuilder on GitHub!</vt:lpstr>
      <vt:lpstr>Language Understanding Intelligent Service</vt:lpstr>
      <vt:lpstr>LUIS: Intents, Entities &amp; Labels</vt:lpstr>
      <vt:lpstr>Intents in LUIS</vt:lpstr>
      <vt:lpstr>Utterances in LUIS</vt:lpstr>
      <vt:lpstr>Entities in LUIS</vt:lpstr>
      <vt:lpstr>Labels in LUIS</vt:lpstr>
      <vt:lpstr>Using LUIS in your Code</vt:lpstr>
      <vt:lpstr>Bot Directory</vt:lpstr>
      <vt:lpstr>PowerPoint Presentation</vt:lpstr>
      <vt:lpstr>Game Chat Bot</vt:lpstr>
      <vt:lpstr>MVA: Bots with C#</vt:lpstr>
      <vt:lpstr>MVA: Bots with NodeJS</vt:lpstr>
      <vt:lpstr>Daniel Egan’s Bot 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Trilok Chowdary Maddipudi (International Supplier)</cp:lastModifiedBy>
  <cp:revision>2</cp:revision>
  <dcterms:created xsi:type="dcterms:W3CDTF">2018-05-10T12:39:46Z</dcterms:created>
  <dcterms:modified xsi:type="dcterms:W3CDTF">2018-05-10T10:42:35Z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2018-05-10T00:00:00Z</vt:filetime>
  </property>
  <property fmtid="{D5CDD505-2E9C-101B-9397-08002B2CF9AE}" pid="3" name="LastSaved">
    <vt:filetime>2018-05-10T00:00:00Z</vt:filetime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v-trmadd@microsoft.com</vt:lpwstr>
  </property>
  <property fmtid="{D5CDD505-2E9C-101B-9397-08002B2CF9AE}" pid="7" name="MSIP_Label_f42aa342-8706-4288-bd11-ebb85995028c_SetDate">
    <vt:lpwstr>2018-05-10T10:42:24.3281658Z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