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>
            <a:extLst>
              <a:ext uri="{FF2B5EF4-FFF2-40B4-BE49-F238E27FC236}">
                <a16:creationId xmlns:a16="http://schemas.microsoft.com/office/drawing/2014/main" id="{8B488119-D8D6-4432-A353-FA1B0C01DB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B3D18ADE-6C8C-4556-80AB-947A0AA863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89E24562-F56A-4190-A933-A548B83B67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C6EF7DA0-0ADA-4C0A-9772-51E676FFF7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67CB4D04-6FD6-4859-B2CA-B571B5169D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>
            <a:extLst>
              <a:ext uri="{FF2B5EF4-FFF2-40B4-BE49-F238E27FC236}">
                <a16:creationId xmlns:a16="http://schemas.microsoft.com/office/drawing/2014/main" id="{995670C2-FEE1-45A5-AC8A-04073FE35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>
            <a:extLst>
              <a:ext uri="{FF2B5EF4-FFF2-40B4-BE49-F238E27FC236}">
                <a16:creationId xmlns:a16="http://schemas.microsoft.com/office/drawing/2014/main" id="{3FAA80A2-581A-488E-BA22-6824C1FD84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A6CEE23E-CAC5-4909-949A-80F1605ABA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67237A20-B5ED-4CDF-AC1A-BB83165073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1D519486-110F-42E6-98EC-6CE5473F7C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>
            <a:extLst>
              <a:ext uri="{FF2B5EF4-FFF2-40B4-BE49-F238E27FC236}">
                <a16:creationId xmlns:a16="http://schemas.microsoft.com/office/drawing/2014/main" id="{141CD7E9-E6C5-4008-ADCF-712486242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id="{9B51D147-FD29-4EC0-812A-96973EB77B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>
            <a:extLst>
              <a:ext uri="{FF2B5EF4-FFF2-40B4-BE49-F238E27FC236}">
                <a16:creationId xmlns:a16="http://schemas.microsoft.com/office/drawing/2014/main" id="{9C70AA47-881F-4FB7-ACDF-D36D406935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870DB27E-D7B9-4F2B-B494-BF1A6D238F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>
            <a:extLst>
              <a:ext uri="{FF2B5EF4-FFF2-40B4-BE49-F238E27FC236}">
                <a16:creationId xmlns:a16="http://schemas.microsoft.com/office/drawing/2014/main" id="{C94C1FB3-5957-48BA-8471-0B9F0B19BB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8FFBE4EC-4FC2-42ED-A3C9-E5DDB621A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F7D9F117-E8B0-4974-9A06-565851A6C5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01719A14-8EA8-4B2D-AC04-4A5CCE8C40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5C1627B-D707-4B70-B8DD-4C1A501DA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AA211AC-C7E6-419C-BF64-5F7B7BDD35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9A6C0-AA79-4B48-A111-168C48668C9B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3143F04-1989-4EF4-9980-A7D635D7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EF97F-BC17-4D00-B7B6-CC86877DC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5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6BC7DB9-0642-4B71-B278-C70088446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D5FE277-87F1-4773-A4B6-401D4B0D40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390A6-FB75-4EAD-BAFB-74056720A2A6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1A5EB4A-2D0B-4AF3-9D3F-32FA46AB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FEA66-BE01-4B90-ADD2-C9DF1598F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9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7BAC79C8-1F21-48A6-8F2A-47EF1F552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EB234835-E807-47C5-96B9-E6E0A164DB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C5146-BFB5-46DE-A9F0-34F736BF5BD9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41550FF-E3B8-47D9-B83F-0F5157BB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A01BE-C83B-4D40-9AFA-E1DFA6975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F938F41D-E70A-4648-8F52-C56C6092A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D70D626A-C1B8-4855-9006-595CFBE755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39978-22BA-4EB0-A0CF-A9213D0B85C0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1D0A669B-1072-4655-8463-9C69F41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922F8-3FC2-4EBF-ABDD-3968719D2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2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95E544C2-2981-450D-803B-F6A1BCC8B11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12189460"/>
              <a:gd name="T1" fmla="*/ 6857999 h 6858000"/>
              <a:gd name="T2" fmla="*/ 12188951 w 12189460"/>
              <a:gd name="T3" fmla="*/ 6857999 h 6858000"/>
              <a:gd name="T4" fmla="*/ 12188951 w 12189460"/>
              <a:gd name="T5" fmla="*/ 0 h 6858000"/>
              <a:gd name="T6" fmla="*/ 0 w 12189460"/>
              <a:gd name="T7" fmla="*/ 0 h 6858000"/>
              <a:gd name="T8" fmla="*/ 0 w 1218946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9460" h="6858000">
                <a:moveTo>
                  <a:pt x="0" y="6857999"/>
                </a:moveTo>
                <a:lnTo>
                  <a:pt x="12188951" y="6857999"/>
                </a:lnTo>
                <a:lnTo>
                  <a:pt x="12188951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4E6FC08F-DA83-406E-8DDA-1579E5B14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5750C752-09AB-4909-B46A-2C01708C7E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EF538C-7796-440C-8B03-618B1989764B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2D11A773-1796-4E70-B588-88AEF84E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00B74-099F-4481-82E6-90D8684C7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8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D96E854C-F441-476D-849F-259FAFF9A2A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12189460"/>
              <a:gd name="T1" fmla="*/ 6857999 h 6858000"/>
              <a:gd name="T2" fmla="*/ 12188951 w 12189460"/>
              <a:gd name="T3" fmla="*/ 6857999 h 6858000"/>
              <a:gd name="T4" fmla="*/ 12188951 w 12189460"/>
              <a:gd name="T5" fmla="*/ 0 h 6858000"/>
              <a:gd name="T6" fmla="*/ 0 w 12189460"/>
              <a:gd name="T7" fmla="*/ 0 h 6858000"/>
              <a:gd name="T8" fmla="*/ 0 w 1218946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9460" h="6858000">
                <a:moveTo>
                  <a:pt x="0" y="6857999"/>
                </a:moveTo>
                <a:lnTo>
                  <a:pt x="12188951" y="6857999"/>
                </a:lnTo>
                <a:lnTo>
                  <a:pt x="12188951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3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BB3BA1CA-F3D8-47CB-AA3F-19E47121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350" y="6467475"/>
            <a:ext cx="1169988" cy="2524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Holder 2">
            <a:extLst>
              <a:ext uri="{FF2B5EF4-FFF2-40B4-BE49-F238E27FC236}">
                <a16:creationId xmlns:a16="http://schemas.microsoft.com/office/drawing/2014/main" id="{96E86B34-6891-41DF-AF47-3D42FFF4F3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7663" y="346075"/>
            <a:ext cx="1149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9" name="Holder 3">
            <a:extLst>
              <a:ext uri="{FF2B5EF4-FFF2-40B4-BE49-F238E27FC236}">
                <a16:creationId xmlns:a16="http://schemas.microsoft.com/office/drawing/2014/main" id="{AE4FF7B1-3701-457C-A609-0E5147450B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58DB9FA-581E-4674-B9C1-F10FA42975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A8749EE-2163-43DD-9C94-9B59A4640CB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97AD26-9182-4573-A12C-B1491BEBE002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43E44CE-46ED-4DBF-8E32-B3DE165277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F0039F96-C2EE-4064-B563-5608692B49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gaz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Gestur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voice_inpu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app_views_on_holole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app_views_on_hololen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GalaxyExplorer" TargetMode="Externa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lolen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microsoft-hololens/en-us/development-edi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windows.com/holograph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en-us/windows/holographic/install_the_too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windows.com/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.microsoft.com/fwlink/?LinkID=823018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ty3d.com/partners/microsoft/holole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unity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developer.microsoft.com/en-US/windows/holographic/exporting_and_building_a_unity_visual_studio_so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id="{68028BDC-080A-4ECC-A2D0-30B2148FE15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12189460"/>
              <a:gd name="T1" fmla="*/ 6857999 h 6858000"/>
              <a:gd name="T2" fmla="*/ 12188951 w 12189460"/>
              <a:gd name="T3" fmla="*/ 6857999 h 6858000"/>
              <a:gd name="T4" fmla="*/ 12188951 w 12189460"/>
              <a:gd name="T5" fmla="*/ 0 h 6858000"/>
              <a:gd name="T6" fmla="*/ 0 w 12189460"/>
              <a:gd name="T7" fmla="*/ 0 h 6858000"/>
              <a:gd name="T8" fmla="*/ 0 w 1218946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9460" h="6858000">
                <a:moveTo>
                  <a:pt x="0" y="6857999"/>
                </a:moveTo>
                <a:lnTo>
                  <a:pt x="12188951" y="6857999"/>
                </a:lnTo>
                <a:lnTo>
                  <a:pt x="12188951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id="{1375163A-D908-4509-8CB0-D85E1CEE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350" y="6467475"/>
            <a:ext cx="1169988" cy="252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6" name="object 4">
            <a:extLst>
              <a:ext uri="{FF2B5EF4-FFF2-40B4-BE49-F238E27FC236}">
                <a16:creationId xmlns:a16="http://schemas.microsoft.com/office/drawing/2014/main" id="{4D370CF1-2C95-44E9-B9AC-C6AD02D5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929188"/>
            <a:ext cx="2714625" cy="19288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2C1DCA3-6672-43D7-8DC2-E31B46AC4977}"/>
              </a:ext>
            </a:extLst>
          </p:cNvPr>
          <p:cNvSpPr txBox="1"/>
          <p:nvPr/>
        </p:nvSpPr>
        <p:spPr>
          <a:xfrm>
            <a:off x="1584325" y="2257425"/>
            <a:ext cx="9018588" cy="1184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400" spc="-5" dirty="0">
                <a:solidFill>
                  <a:srgbClr val="FFFFFF"/>
                </a:solidFill>
                <a:latin typeface="Segoe UI Light"/>
                <a:cs typeface="Segoe UI Light"/>
              </a:rPr>
              <a:t>Int</a:t>
            </a:r>
            <a:r>
              <a:rPr sz="5400" spc="-9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54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5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-2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5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FFFFFF"/>
                </a:solidFill>
                <a:latin typeface="Segoe UI Light"/>
                <a:cs typeface="Segoe UI Light"/>
              </a:rPr>
              <a:t>HoloLens</a:t>
            </a:r>
            <a:r>
              <a:rPr sz="5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5400" spc="-5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5400" spc="-35" dirty="0">
                <a:solidFill>
                  <a:srgbClr val="FFFFFF"/>
                </a:solidFill>
                <a:latin typeface="Segoe UI Light"/>
                <a:cs typeface="Segoe UI Light"/>
              </a:rPr>
              <a:t>velopment</a:t>
            </a:r>
            <a:endParaRPr sz="5400">
              <a:latin typeface="Segoe UI Light"/>
              <a:cs typeface="Segoe UI Light"/>
            </a:endParaRPr>
          </a:p>
          <a:p>
            <a:pPr marL="635" algn="ctr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sz="2400" i="1" spc="-20" dirty="0">
                <a:solidFill>
                  <a:srgbClr val="EAFFBD"/>
                </a:solidFill>
                <a:latin typeface="Segoe UI"/>
                <a:cs typeface="Segoe UI"/>
              </a:rPr>
              <a:t>A</a:t>
            </a:r>
            <a:r>
              <a:rPr sz="2400" i="1" spc="60" dirty="0">
                <a:solidFill>
                  <a:srgbClr val="EAFFBD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EAFFBD"/>
                </a:solidFill>
                <a:latin typeface="Segoe UI"/>
                <a:cs typeface="Segoe UI"/>
              </a:rPr>
              <a:t>n</a:t>
            </a:r>
            <a:r>
              <a:rPr sz="2400" i="1" dirty="0">
                <a:solidFill>
                  <a:srgbClr val="EAFFBD"/>
                </a:solidFill>
                <a:latin typeface="Segoe UI"/>
                <a:cs typeface="Segoe UI"/>
              </a:rPr>
              <a:t>ew</a:t>
            </a:r>
            <a:r>
              <a:rPr sz="2400" i="1" spc="55" dirty="0">
                <a:solidFill>
                  <a:srgbClr val="EAFFBD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EAFFBD"/>
                </a:solidFill>
                <a:latin typeface="Segoe UI"/>
                <a:cs typeface="Segoe UI"/>
              </a:rPr>
              <a:t>e</a:t>
            </a:r>
            <a:r>
              <a:rPr sz="2400" i="1" spc="-20" dirty="0">
                <a:solidFill>
                  <a:srgbClr val="EAFFBD"/>
                </a:solidFill>
                <a:latin typeface="Segoe UI"/>
                <a:cs typeface="Segoe UI"/>
              </a:rPr>
              <a:t>r</a:t>
            </a:r>
            <a:r>
              <a:rPr sz="2400" i="1" spc="-15" dirty="0">
                <a:solidFill>
                  <a:srgbClr val="EAFFBD"/>
                </a:solidFill>
                <a:latin typeface="Segoe UI"/>
                <a:cs typeface="Segoe UI"/>
              </a:rPr>
              <a:t>a</a:t>
            </a:r>
            <a:r>
              <a:rPr sz="2400" i="1" spc="40" dirty="0">
                <a:solidFill>
                  <a:srgbClr val="EAFFBD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EAFFBD"/>
                </a:solidFill>
                <a:latin typeface="Segoe UI"/>
                <a:cs typeface="Segoe UI"/>
              </a:rPr>
              <a:t>o</a:t>
            </a:r>
            <a:r>
              <a:rPr sz="2400" i="1" spc="-10" dirty="0">
                <a:solidFill>
                  <a:srgbClr val="EAFFBD"/>
                </a:solidFill>
                <a:latin typeface="Segoe UI"/>
                <a:cs typeface="Segoe UI"/>
              </a:rPr>
              <a:t>f</a:t>
            </a:r>
            <a:r>
              <a:rPr sz="2400" i="1" spc="65" dirty="0">
                <a:solidFill>
                  <a:srgbClr val="EAFFBD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EAFFBD"/>
                </a:solidFill>
                <a:latin typeface="Segoe UI"/>
                <a:cs typeface="Segoe UI"/>
              </a:rPr>
              <a:t>mix</a:t>
            </a:r>
            <a:r>
              <a:rPr sz="2400" i="1" spc="-25" dirty="0">
                <a:solidFill>
                  <a:srgbClr val="EAFFBD"/>
                </a:solidFill>
                <a:latin typeface="Segoe UI"/>
                <a:cs typeface="Segoe UI"/>
              </a:rPr>
              <a:t>e</a:t>
            </a:r>
            <a:r>
              <a:rPr sz="2400" i="1" spc="-15" dirty="0">
                <a:solidFill>
                  <a:srgbClr val="EAFFBD"/>
                </a:solidFill>
                <a:latin typeface="Segoe UI"/>
                <a:cs typeface="Segoe UI"/>
              </a:rPr>
              <a:t>d</a:t>
            </a:r>
            <a:r>
              <a:rPr sz="2400" i="1" spc="60" dirty="0">
                <a:solidFill>
                  <a:srgbClr val="EAFFBD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EAFFBD"/>
                </a:solidFill>
                <a:latin typeface="Segoe UI"/>
                <a:cs typeface="Segoe UI"/>
              </a:rPr>
              <a:t>r</a:t>
            </a:r>
            <a:r>
              <a:rPr sz="2400" i="1" spc="-25" dirty="0">
                <a:solidFill>
                  <a:srgbClr val="EAFFBD"/>
                </a:solidFill>
                <a:latin typeface="Segoe UI"/>
                <a:cs typeface="Segoe UI"/>
              </a:rPr>
              <a:t>e</a:t>
            </a:r>
            <a:r>
              <a:rPr sz="2400" i="1" spc="-10" dirty="0">
                <a:solidFill>
                  <a:srgbClr val="EAFFBD"/>
                </a:solidFill>
                <a:latin typeface="Segoe UI"/>
                <a:cs typeface="Segoe UI"/>
              </a:rPr>
              <a:t>ality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E485776-BCD1-4A11-B803-6D196CFE9223}"/>
              </a:ext>
            </a:extLst>
          </p:cNvPr>
          <p:cNvSpPr txBox="1"/>
          <p:nvPr/>
        </p:nvSpPr>
        <p:spPr>
          <a:xfrm>
            <a:off x="763588" y="4162425"/>
            <a:ext cx="3678237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Trilok Chowdary</a:t>
            </a:r>
          </a:p>
          <a:p>
            <a:r>
              <a:rPr lang="en-US" alt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Manager</a:t>
            </a:r>
          </a:p>
          <a:p>
            <a:r>
              <a:rPr lang="en-US" alt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Codepixel</a:t>
            </a:r>
            <a:endParaRPr lang="en-US" alt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id="{659DD6EC-C92A-4052-953E-B87020364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0600"/>
            <a:ext cx="7197725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EE9215A-8DD5-4F96-82F4-C8BC3F4A0A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Gaz</a:t>
            </a:r>
            <a:r>
              <a:rPr dirty="0"/>
              <a:t>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2F3CFA-1DE8-42E2-96A5-7FE393575891}"/>
              </a:ext>
            </a:extLst>
          </p:cNvPr>
          <p:cNvSpPr txBox="1"/>
          <p:nvPr/>
        </p:nvSpPr>
        <p:spPr>
          <a:xfrm>
            <a:off x="280988" y="6167438"/>
            <a:ext cx="90328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/win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ows/h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/g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aze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DCC190-19F2-40D5-BE0B-CFD1162A6841}"/>
              </a:ext>
            </a:extLst>
          </p:cNvPr>
          <p:cNvSpPr txBox="1"/>
          <p:nvPr/>
        </p:nvSpPr>
        <p:spPr>
          <a:xfrm>
            <a:off x="7556500" y="1041400"/>
            <a:ext cx="4533900" cy="5170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42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ha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e?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Fo</a:t>
            </a:r>
            <a:r>
              <a:rPr sz="3200" spc="-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input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5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Rea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world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lin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ght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Uses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hea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,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no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eyes</a:t>
            </a:r>
            <a:endParaRPr sz="3200">
              <a:latin typeface="Segoe UI Light"/>
              <a:cs typeface="Segoe UI Light"/>
            </a:endParaRPr>
          </a:p>
          <a:p>
            <a:pPr fontAlgn="auto">
              <a:spcBef>
                <a:spcPts val="37"/>
              </a:spcBef>
              <a:spcAft>
                <a:spcPts val="0"/>
              </a:spcAft>
              <a:defRPr/>
            </a:pPr>
            <a:endParaRPr sz="33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Inte</a:t>
            </a:r>
            <a:r>
              <a:rPr sz="3200" spc="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hol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gr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ms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spc="-52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stu</a:t>
            </a:r>
            <a:r>
              <a:rPr sz="3200" spc="-6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5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Pla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holo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rams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Dete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“awa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” 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j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ts</a:t>
            </a:r>
            <a:endParaRPr sz="3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22FAFF59-8879-40CA-8729-6429331B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90600"/>
            <a:ext cx="7197725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C02374-99F6-489F-8975-37595059F0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Ges</a:t>
            </a:r>
            <a:r>
              <a:rPr spc="-100" dirty="0"/>
              <a:t>t</a:t>
            </a:r>
            <a:r>
              <a:rPr spc="-105" dirty="0"/>
              <a:t>u</a:t>
            </a:r>
            <a:r>
              <a:rPr spc="-185" dirty="0"/>
              <a:t>r</a:t>
            </a:r>
            <a:r>
              <a:rPr spc="-105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FEC9FD6-1A7F-412E-AC39-B9F45F043B5B}"/>
              </a:ext>
            </a:extLst>
          </p:cNvPr>
          <p:cNvSpPr txBox="1"/>
          <p:nvPr/>
        </p:nvSpPr>
        <p:spPr>
          <a:xfrm>
            <a:off x="280988" y="6167438"/>
            <a:ext cx="101727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-us/windows/h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ic/Ges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u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es.html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6D45D7-EC72-4E08-B196-238B3C4E0CD1}"/>
              </a:ext>
            </a:extLst>
          </p:cNvPr>
          <p:cNvSpPr txBox="1"/>
          <p:nvPr/>
        </p:nvSpPr>
        <p:spPr>
          <a:xfrm>
            <a:off x="7556500" y="1041400"/>
            <a:ext cx="4371975" cy="4633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42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ha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spc="-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tu</a:t>
            </a:r>
            <a:r>
              <a:rPr sz="3200" spc="-7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es?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Fo</a:t>
            </a:r>
            <a:r>
              <a:rPr sz="3200" spc="-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input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5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you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han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s/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3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3200">
              <a:latin typeface="Segoe UI Light"/>
              <a:cs typeface="Segoe UI Light"/>
            </a:endParaRPr>
          </a:p>
          <a:p>
            <a:pPr marL="409575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410209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opti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na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li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ker</a:t>
            </a:r>
            <a:endParaRPr sz="3200">
              <a:latin typeface="Segoe UI Light"/>
              <a:cs typeface="Segoe UI Light"/>
            </a:endParaRPr>
          </a:p>
          <a:p>
            <a:pPr fontAlgn="auto">
              <a:spcBef>
                <a:spcPts val="37"/>
              </a:spcBef>
              <a:spcAft>
                <a:spcPts val="0"/>
              </a:spcAft>
              <a:defRPr/>
            </a:pPr>
            <a:endParaRPr sz="33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tu</a:t>
            </a:r>
            <a:r>
              <a:rPr sz="3200" spc="-7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Intera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ol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gr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ms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4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Intera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ps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85"/>
              </a:spcBef>
              <a:spcAft>
                <a:spcPts val="0"/>
              </a:spcAft>
              <a:buClr>
                <a:srgbClr val="FFFFFF"/>
              </a:buClr>
              <a:buSzPct val="89062"/>
              <a:buFont typeface="Wingdings"/>
              <a:buChar char=""/>
              <a:tabLst>
                <a:tab pos="347980" algn="l"/>
              </a:tabLst>
              <a:defRPr/>
            </a:pP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Intera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me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endParaRPr sz="3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39DA848D-6A25-4335-BADC-7D1F2C37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90600"/>
            <a:ext cx="7197725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6AC91F-17C3-4BA8-82A6-5189BEB95F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20" dirty="0"/>
              <a:t>V</a:t>
            </a:r>
            <a:r>
              <a:rPr spc="-100" dirty="0"/>
              <a:t>o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dirty="0"/>
              <a:t>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85" dirty="0"/>
              <a:t>I</a:t>
            </a:r>
            <a:r>
              <a:rPr spc="-105" dirty="0"/>
              <a:t>n</a:t>
            </a:r>
            <a:r>
              <a:rPr spc="-95" dirty="0"/>
              <a:t>p</a:t>
            </a:r>
            <a:r>
              <a:rPr spc="-105" dirty="0"/>
              <a:t>u</a:t>
            </a:r>
            <a:r>
              <a:rPr dirty="0"/>
              <a:t>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A864835-0FAE-420D-9ADC-053FC00BFD6D}"/>
              </a:ext>
            </a:extLst>
          </p:cNvPr>
          <p:cNvSpPr txBox="1"/>
          <p:nvPr/>
        </p:nvSpPr>
        <p:spPr>
          <a:xfrm>
            <a:off x="280988" y="6167438"/>
            <a:ext cx="99282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/win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ows/h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/v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_in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ut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A341FB2-7AA9-4D64-A402-0EAF23CE2471}"/>
              </a:ext>
            </a:extLst>
          </p:cNvPr>
          <p:cNvSpPr txBox="1"/>
          <p:nvPr/>
        </p:nvSpPr>
        <p:spPr>
          <a:xfrm>
            <a:off x="7556500" y="1041400"/>
            <a:ext cx="4083050" cy="46339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730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Voice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Input?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88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463"/>
              </a:lnSpc>
              <a:spcBef>
                <a:spcPts val="825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Powered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UWP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engine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Voice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88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“Hey Cortana!”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88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Take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photos/video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88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Command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holograms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AE20016E-7A9A-4136-B438-5457AD54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023938"/>
            <a:ext cx="9932988" cy="49958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75DD58D-E1B6-485A-AF56-A445BA08F5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0" dirty="0"/>
              <a:t>A</a:t>
            </a:r>
            <a:r>
              <a:rPr spc="-95" dirty="0"/>
              <a:t>p</a:t>
            </a:r>
            <a:r>
              <a:rPr dirty="0"/>
              <a:t>p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95" dirty="0"/>
              <a:t>V</a:t>
            </a:r>
            <a:r>
              <a:rPr spc="-105" dirty="0"/>
              <a:t>iews</a:t>
            </a:r>
            <a:r>
              <a:rPr dirty="0"/>
              <a:t>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</a:t>
            </a:r>
            <a:r>
              <a:rPr spc="-110" dirty="0"/>
              <a:t>g</a:t>
            </a:r>
            <a:r>
              <a:rPr spc="-100" dirty="0"/>
              <a:t>r</a:t>
            </a:r>
            <a:r>
              <a:rPr spc="-120" dirty="0"/>
              <a:t>a</a:t>
            </a:r>
            <a:r>
              <a:rPr spc="-110" dirty="0"/>
              <a:t>p</a:t>
            </a:r>
            <a:r>
              <a:rPr spc="-105" dirty="0"/>
              <a:t>h</a:t>
            </a:r>
            <a:r>
              <a:rPr spc="-114" dirty="0"/>
              <a:t>i</a:t>
            </a:r>
            <a:r>
              <a:rPr dirty="0"/>
              <a:t>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5" dirty="0"/>
              <a:t>v</a:t>
            </a:r>
            <a:r>
              <a:rPr dirty="0"/>
              <a:t>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0" dirty="0"/>
              <a:t>2</a:t>
            </a:r>
            <a:r>
              <a:rPr dirty="0"/>
              <a:t>D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94E9B6F-6DFD-4E32-A47A-B10AB4692333}"/>
              </a:ext>
            </a:extLst>
          </p:cNvPr>
          <p:cNvSpPr txBox="1"/>
          <p:nvPr/>
        </p:nvSpPr>
        <p:spPr>
          <a:xfrm>
            <a:off x="280988" y="6167438"/>
            <a:ext cx="114458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-us/windows/h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ic/a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p_v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iew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_on_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lolens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66560AFF-A3C1-470F-B562-6E3AF5C3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0600"/>
            <a:ext cx="7205663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D108D0-8C38-4BB4-ACAD-67DF0D9D05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</a:t>
            </a:r>
            <a:r>
              <a:rPr spc="-110" dirty="0"/>
              <a:t>g</a:t>
            </a:r>
            <a:r>
              <a:rPr spc="-114" dirty="0"/>
              <a:t>r</a:t>
            </a:r>
            <a:r>
              <a:rPr spc="-105" dirty="0"/>
              <a:t>a</a:t>
            </a:r>
            <a:r>
              <a:rPr spc="-110" dirty="0"/>
              <a:t>p</a:t>
            </a:r>
            <a:r>
              <a:rPr spc="-105" dirty="0"/>
              <a:t>h</a:t>
            </a:r>
            <a:r>
              <a:rPr spc="-114" dirty="0"/>
              <a:t>i</a:t>
            </a:r>
            <a:r>
              <a:rPr dirty="0"/>
              <a:t>c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95" dirty="0"/>
              <a:t>V</a:t>
            </a:r>
            <a:r>
              <a:rPr spc="-105" dirty="0"/>
              <a:t>ie</a:t>
            </a:r>
            <a:r>
              <a:rPr dirty="0"/>
              <a:t>w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15D67C-D07A-4C1E-9E07-1B3B33415A0C}"/>
              </a:ext>
            </a:extLst>
          </p:cNvPr>
          <p:cNvSpPr txBox="1"/>
          <p:nvPr/>
        </p:nvSpPr>
        <p:spPr>
          <a:xfrm>
            <a:off x="280988" y="6167438"/>
            <a:ext cx="114458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-us/windows/h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ic/a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p_v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iew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_on_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lolens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564BF6-FFCA-4010-94AE-D2F9EA35D5E9}"/>
              </a:ext>
            </a:extLst>
          </p:cNvPr>
          <p:cNvSpPr txBox="1"/>
          <p:nvPr/>
        </p:nvSpPr>
        <p:spPr>
          <a:xfrm>
            <a:off x="7618413" y="1041400"/>
            <a:ext cx="4002087" cy="24812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it?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88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3D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holograms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463"/>
              </a:lnSpc>
              <a:spcBef>
                <a:spcPts val="825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holographic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25"/>
              </a:spcBef>
              <a:buClr>
                <a:srgbClr val="FFFFFF"/>
              </a:buClr>
              <a:buSzPct val="89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Lock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world</a:t>
            </a:r>
            <a:endParaRPr lang="en-US" alt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30B4DE2E-B4E2-4FA5-A0D7-2909A07A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0600"/>
            <a:ext cx="6896100" cy="483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D836F4-723F-467B-879F-F2720342E4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Galax</a:t>
            </a:r>
            <a:r>
              <a:rPr dirty="0"/>
              <a:t>y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95" dirty="0"/>
              <a:t>E</a:t>
            </a:r>
            <a:r>
              <a:rPr spc="-105" dirty="0"/>
              <a:t>x</a:t>
            </a:r>
            <a:r>
              <a:rPr spc="-95" dirty="0"/>
              <a:t>p</a:t>
            </a:r>
            <a:r>
              <a:rPr spc="-105" dirty="0"/>
              <a:t>l</a:t>
            </a:r>
            <a:r>
              <a:rPr spc="-114" dirty="0"/>
              <a:t>o</a:t>
            </a:r>
            <a:r>
              <a:rPr spc="-195" dirty="0"/>
              <a:t>r</a:t>
            </a:r>
            <a:r>
              <a:rPr spc="-105" dirty="0"/>
              <a:t>e</a:t>
            </a:r>
            <a:r>
              <a:rPr spc="160" dirty="0"/>
              <a:t>r</a:t>
            </a:r>
            <a:r>
              <a:rPr dirty="0"/>
              <a:t>: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5" dirty="0"/>
              <a:t>O</a:t>
            </a:r>
            <a:r>
              <a:rPr spc="-95" dirty="0"/>
              <a:t>p</a:t>
            </a:r>
            <a:r>
              <a:rPr spc="-105" dirty="0"/>
              <a:t>e</a:t>
            </a:r>
            <a:r>
              <a:rPr dirty="0"/>
              <a:t>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5" dirty="0"/>
              <a:t>S</a:t>
            </a:r>
            <a:r>
              <a:rPr spc="-100" dirty="0"/>
              <a:t>o</a:t>
            </a:r>
            <a:r>
              <a:rPr spc="-105" dirty="0"/>
              <a:t>u</a:t>
            </a:r>
            <a:r>
              <a:rPr spc="-185" dirty="0"/>
              <a:t>r</a:t>
            </a:r>
            <a:r>
              <a:rPr spc="-110" dirty="0"/>
              <a:t>c</a:t>
            </a:r>
            <a:r>
              <a:rPr dirty="0"/>
              <a:t>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0" dirty="0"/>
              <a:t>o</a:t>
            </a:r>
            <a:r>
              <a:rPr dirty="0"/>
              <a:t>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5" dirty="0"/>
              <a:t>Gi</a:t>
            </a:r>
            <a:r>
              <a:rPr spc="-100" dirty="0"/>
              <a:t>t</a:t>
            </a:r>
            <a:r>
              <a:rPr spc="-105" dirty="0"/>
              <a:t>Hu</a:t>
            </a:r>
            <a:r>
              <a:rPr dirty="0"/>
              <a:t>b</a:t>
            </a:r>
          </a:p>
        </p:txBody>
      </p:sp>
      <p:sp>
        <p:nvSpPr>
          <p:cNvPr id="18436" name="object 4">
            <a:extLst>
              <a:ext uri="{FF2B5EF4-FFF2-40B4-BE49-F238E27FC236}">
                <a16:creationId xmlns:a16="http://schemas.microsoft.com/office/drawing/2014/main" id="{59FBC151-B6AC-468F-96E2-60B215C6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433513"/>
            <a:ext cx="6124575" cy="3952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449220-58CB-4542-A82C-20CBA31736AF}"/>
              </a:ext>
            </a:extLst>
          </p:cNvPr>
          <p:cNvSpPr txBox="1"/>
          <p:nvPr/>
        </p:nvSpPr>
        <p:spPr>
          <a:xfrm>
            <a:off x="280988" y="6167438"/>
            <a:ext cx="60325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s://github.com/Mi</a:t>
            </a:r>
            <a:r>
              <a:rPr sz="2400" u="heavy" spc="-3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o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s</a:t>
            </a:r>
            <a:r>
              <a:rPr sz="2400" u="heavy" spc="-7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f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t/GalaxyEx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lo</a:t>
            </a:r>
            <a:r>
              <a:rPr sz="2400" u="heavy" spc="-3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r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er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36689FA3-CA1F-4DF5-8943-A60C39AF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0600"/>
            <a:ext cx="9998075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16E376-BF13-4962-A799-F5FF30C2C7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</a:t>
            </a:r>
            <a:r>
              <a:rPr spc="-114" dirty="0"/>
              <a:t>L</a:t>
            </a:r>
            <a:r>
              <a:rPr spc="-105" dirty="0"/>
              <a:t>ens</a:t>
            </a:r>
            <a:r>
              <a:rPr dirty="0"/>
              <a:t>: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5" dirty="0"/>
              <a:t>Offi</a:t>
            </a:r>
            <a:r>
              <a:rPr spc="-100" dirty="0"/>
              <a:t>c</a:t>
            </a:r>
            <a:r>
              <a:rPr spc="-105" dirty="0"/>
              <a:t>ia</a:t>
            </a:r>
            <a:r>
              <a:rPr dirty="0"/>
              <a:t>l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60" dirty="0"/>
              <a:t>W</a:t>
            </a:r>
            <a:r>
              <a:rPr spc="-105" dirty="0"/>
              <a:t>e</a:t>
            </a:r>
            <a:r>
              <a:rPr spc="-95" dirty="0"/>
              <a:t>b</a:t>
            </a:r>
            <a:r>
              <a:rPr spc="-105" dirty="0"/>
              <a:t>si</a:t>
            </a:r>
            <a:r>
              <a:rPr spc="-100" dirty="0"/>
              <a:t>t</a:t>
            </a:r>
            <a:r>
              <a:rPr dirty="0"/>
              <a:t>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45C990F-732C-4133-999B-7439CFE92D1D}"/>
              </a:ext>
            </a:extLst>
          </p:cNvPr>
          <p:cNvSpPr txBox="1"/>
          <p:nvPr/>
        </p:nvSpPr>
        <p:spPr>
          <a:xfrm>
            <a:off x="280988" y="6167438"/>
            <a:ext cx="26717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http://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ens.c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0CC08184-9626-47E5-9538-340E53CCBAE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12189460"/>
              <a:gd name="T1" fmla="*/ 6857999 h 6858000"/>
              <a:gd name="T2" fmla="*/ 12188951 w 12189460"/>
              <a:gd name="T3" fmla="*/ 6857999 h 6858000"/>
              <a:gd name="T4" fmla="*/ 12188951 w 12189460"/>
              <a:gd name="T5" fmla="*/ 0 h 6858000"/>
              <a:gd name="T6" fmla="*/ 0 w 12189460"/>
              <a:gd name="T7" fmla="*/ 0 h 6858000"/>
              <a:gd name="T8" fmla="*/ 0 w 1218946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9460" h="6858000">
                <a:moveTo>
                  <a:pt x="0" y="6857999"/>
                </a:moveTo>
                <a:lnTo>
                  <a:pt x="12188951" y="6857999"/>
                </a:lnTo>
                <a:lnTo>
                  <a:pt x="12188951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D11E55-61C9-4535-AA15-A1C03F2267BA}"/>
              </a:ext>
            </a:extLst>
          </p:cNvPr>
          <p:cNvSpPr txBox="1"/>
          <p:nvPr/>
        </p:nvSpPr>
        <p:spPr>
          <a:xfrm>
            <a:off x="4089400" y="2235200"/>
            <a:ext cx="4022725" cy="160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400" spc="-18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2400" spc="-15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2400" spc="-204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12400" spc="-7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endParaRPr sz="1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C031F0E5-C337-44C6-9E3F-DC9AC1AA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2790825"/>
            <a:ext cx="28511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1112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6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</a:t>
            </a:r>
            <a:r>
              <a:rPr lang="en-US" altLang="en-US" sz="8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86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altLang="en-US" sz="8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6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altLang="en-US" sz="8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49A29107-7E86-4E08-8721-3B310680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008063"/>
            <a:ext cx="10040938" cy="5011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5D3DD9-A677-4491-87F5-0EDCEF2478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</a:t>
            </a:r>
            <a:r>
              <a:rPr spc="-114" dirty="0"/>
              <a:t>L</a:t>
            </a:r>
            <a:r>
              <a:rPr spc="-105" dirty="0"/>
              <a:t>en</a:t>
            </a:r>
            <a:r>
              <a:rPr dirty="0"/>
              <a:t>s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5" dirty="0"/>
              <a:t>De</a:t>
            </a:r>
            <a:r>
              <a:rPr dirty="0"/>
              <a:t>v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5" dirty="0"/>
              <a:t>Ki</a:t>
            </a:r>
            <a:r>
              <a:rPr spc="-100" dirty="0"/>
              <a:t>t</a:t>
            </a:r>
            <a:r>
              <a:rPr dirty="0"/>
              <a:t>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5" dirty="0"/>
              <a:t>a</a:t>
            </a:r>
            <a:r>
              <a:rPr spc="-185" dirty="0"/>
              <a:t>r</a:t>
            </a:r>
            <a:r>
              <a:rPr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5" dirty="0"/>
              <a:t>Shi</a:t>
            </a:r>
            <a:r>
              <a:rPr spc="-95" dirty="0"/>
              <a:t>p</a:t>
            </a:r>
            <a:r>
              <a:rPr spc="-110" dirty="0"/>
              <a:t>p</a:t>
            </a:r>
            <a:r>
              <a:rPr spc="-105" dirty="0"/>
              <a:t>in</a:t>
            </a:r>
            <a:r>
              <a:rPr spc="-110" dirty="0"/>
              <a:t>g</a:t>
            </a:r>
            <a:r>
              <a:rPr dirty="0"/>
              <a:t>!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50E389-EB96-4B4F-9957-F89FEA48E77F}"/>
              </a:ext>
            </a:extLst>
          </p:cNvPr>
          <p:cNvSpPr txBox="1"/>
          <p:nvPr/>
        </p:nvSpPr>
        <p:spPr>
          <a:xfrm>
            <a:off x="280988" y="6167438"/>
            <a:ext cx="1012031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s://w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w</a:t>
            </a:r>
            <a:r>
              <a:rPr sz="2400" u="heavy" spc="-13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w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</a:t>
            </a:r>
            <a:r>
              <a:rPr sz="2400" u="heavy" spc="-3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-ho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</a:t>
            </a:r>
            <a:r>
              <a:rPr sz="2400" u="heavy" spc="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lens/e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-us/development-e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iti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4E1AFC57-359F-4006-A975-91A07010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998538"/>
            <a:ext cx="10058400" cy="5021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16D19C-CAA8-4CBC-8F0D-DCFD01E911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85" dirty="0"/>
              <a:t>r</a:t>
            </a:r>
            <a:r>
              <a:rPr dirty="0"/>
              <a:t>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05" dirty="0"/>
              <a:t>He</a:t>
            </a:r>
            <a:r>
              <a:rPr spc="-185" dirty="0"/>
              <a:t>r</a:t>
            </a:r>
            <a:r>
              <a:rPr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5" dirty="0"/>
              <a:t>f</a:t>
            </a:r>
            <a:r>
              <a:rPr spc="-100" dirty="0"/>
              <a:t>o</a:t>
            </a:r>
            <a:r>
              <a:rPr dirty="0"/>
              <a:t>r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5" dirty="0"/>
              <a:t>Gui</a:t>
            </a:r>
            <a:r>
              <a:rPr spc="-95" dirty="0"/>
              <a:t>d</a:t>
            </a:r>
            <a:r>
              <a:rPr spc="-105" dirty="0"/>
              <a:t>es</a:t>
            </a:r>
            <a:r>
              <a:rPr dirty="0"/>
              <a:t>,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5" dirty="0"/>
              <a:t>D</a:t>
            </a:r>
            <a:r>
              <a:rPr spc="-100" dirty="0"/>
              <a:t>oc</a:t>
            </a:r>
            <a:r>
              <a:rPr spc="-105" dirty="0"/>
              <a:t>s</a:t>
            </a:r>
            <a:r>
              <a:rPr dirty="0"/>
              <a:t>,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0" dirty="0"/>
              <a:t>Co</a:t>
            </a:r>
            <a:r>
              <a:rPr spc="-95" dirty="0"/>
              <a:t>m</a:t>
            </a:r>
            <a:r>
              <a:rPr spc="-105" dirty="0"/>
              <a:t>m</a:t>
            </a:r>
            <a:r>
              <a:rPr spc="-120" dirty="0"/>
              <a:t>u</a:t>
            </a:r>
            <a:r>
              <a:rPr spc="-105" dirty="0"/>
              <a:t>n</a:t>
            </a:r>
            <a:r>
              <a:rPr spc="-114" dirty="0"/>
              <a:t>i</a:t>
            </a:r>
            <a:r>
              <a:rPr spc="-100" dirty="0"/>
              <a:t>t</a:t>
            </a:r>
            <a:r>
              <a:rPr dirty="0"/>
              <a:t>y</a:t>
            </a:r>
          </a:p>
        </p:txBody>
      </p:sp>
      <p:sp>
        <p:nvSpPr>
          <p:cNvPr id="6148" name="object 4">
            <a:extLst>
              <a:ext uri="{FF2B5EF4-FFF2-40B4-BE49-F238E27FC236}">
                <a16:creationId xmlns:a16="http://schemas.microsoft.com/office/drawing/2014/main" id="{7F637683-5793-4760-A98B-C431FF68AAD1}"/>
              </a:ext>
            </a:extLst>
          </p:cNvPr>
          <p:cNvSpPr>
            <a:spLocks/>
          </p:cNvSpPr>
          <p:nvPr/>
        </p:nvSpPr>
        <p:spPr bwMode="auto">
          <a:xfrm>
            <a:off x="9998075" y="2590800"/>
            <a:ext cx="130175" cy="1830388"/>
          </a:xfrm>
          <a:custGeom>
            <a:avLst/>
            <a:gdLst>
              <a:gd name="T0" fmla="*/ 0 w 129540"/>
              <a:gd name="T1" fmla="*/ 1698750 h 1829435"/>
              <a:gd name="T2" fmla="*/ 63611 w 129540"/>
              <a:gd name="T3" fmla="*/ 1828921 h 1829435"/>
              <a:gd name="T4" fmla="*/ 103295 w 129540"/>
              <a:gd name="T5" fmla="*/ 1751328 h 1829435"/>
              <a:gd name="T6" fmla="*/ 77327 w 129540"/>
              <a:gd name="T7" fmla="*/ 1751328 h 1829435"/>
              <a:gd name="T8" fmla="*/ 51419 w 129540"/>
              <a:gd name="T9" fmla="*/ 1751066 h 1829435"/>
              <a:gd name="T10" fmla="*/ 51513 w 129540"/>
              <a:gd name="T11" fmla="*/ 1740720 h 1829435"/>
              <a:gd name="T12" fmla="*/ 0 w 129540"/>
              <a:gd name="T13" fmla="*/ 1698750 h 1829435"/>
              <a:gd name="T14" fmla="*/ 77421 w 129540"/>
              <a:gd name="T15" fmla="*/ 1740949 h 1829435"/>
              <a:gd name="T16" fmla="*/ 64373 w 129540"/>
              <a:gd name="T17" fmla="*/ 1751197 h 1829435"/>
              <a:gd name="T18" fmla="*/ 77327 w 129540"/>
              <a:gd name="T19" fmla="*/ 1751328 h 1829435"/>
              <a:gd name="T20" fmla="*/ 77421 w 129540"/>
              <a:gd name="T21" fmla="*/ 1740949 h 1829435"/>
              <a:gd name="T22" fmla="*/ 129539 w 129540"/>
              <a:gd name="T23" fmla="*/ 1700012 h 1829435"/>
              <a:gd name="T24" fmla="*/ 77421 w 129540"/>
              <a:gd name="T25" fmla="*/ 1740949 h 1829435"/>
              <a:gd name="T26" fmla="*/ 77327 w 129540"/>
              <a:gd name="T27" fmla="*/ 1751328 h 1829435"/>
              <a:gd name="T28" fmla="*/ 103295 w 129540"/>
              <a:gd name="T29" fmla="*/ 1751328 h 1829435"/>
              <a:gd name="T30" fmla="*/ 129539 w 129540"/>
              <a:gd name="T31" fmla="*/ 1700012 h 1829435"/>
              <a:gd name="T32" fmla="*/ 51513 w 129540"/>
              <a:gd name="T33" fmla="*/ 1740720 h 1829435"/>
              <a:gd name="T34" fmla="*/ 51419 w 129540"/>
              <a:gd name="T35" fmla="*/ 1751066 h 1829435"/>
              <a:gd name="T36" fmla="*/ 64373 w 129540"/>
              <a:gd name="T37" fmla="*/ 1751197 h 1829435"/>
              <a:gd name="T38" fmla="*/ 51513 w 129540"/>
              <a:gd name="T39" fmla="*/ 1740720 h 1829435"/>
              <a:gd name="T40" fmla="*/ 67299 w 129540"/>
              <a:gd name="T41" fmla="*/ 0 h 1829435"/>
              <a:gd name="T42" fmla="*/ 51513 w 129540"/>
              <a:gd name="T43" fmla="*/ 1740720 h 1829435"/>
              <a:gd name="T44" fmla="*/ 64373 w 129540"/>
              <a:gd name="T45" fmla="*/ 1751197 h 1829435"/>
              <a:gd name="T46" fmla="*/ 77421 w 129540"/>
              <a:gd name="T47" fmla="*/ 1740949 h 1829435"/>
              <a:gd name="T48" fmla="*/ 93207 w 129540"/>
              <a:gd name="T49" fmla="*/ 243 h 1829435"/>
              <a:gd name="T50" fmla="*/ 67299 w 129540"/>
              <a:gd name="T51" fmla="*/ 0 h 1829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540" h="1829435">
                <a:moveTo>
                  <a:pt x="0" y="1698750"/>
                </a:moveTo>
                <a:lnTo>
                  <a:pt x="63611" y="1828921"/>
                </a:lnTo>
                <a:lnTo>
                  <a:pt x="103295" y="1751328"/>
                </a:lnTo>
                <a:lnTo>
                  <a:pt x="77327" y="1751328"/>
                </a:lnTo>
                <a:lnTo>
                  <a:pt x="51419" y="1751066"/>
                </a:lnTo>
                <a:lnTo>
                  <a:pt x="51513" y="1740720"/>
                </a:lnTo>
                <a:lnTo>
                  <a:pt x="0" y="1698750"/>
                </a:lnTo>
                <a:close/>
              </a:path>
              <a:path w="129540" h="1829435">
                <a:moveTo>
                  <a:pt x="77421" y="1740949"/>
                </a:moveTo>
                <a:lnTo>
                  <a:pt x="64373" y="1751197"/>
                </a:lnTo>
                <a:lnTo>
                  <a:pt x="77327" y="1751328"/>
                </a:lnTo>
                <a:lnTo>
                  <a:pt x="77421" y="1740949"/>
                </a:lnTo>
                <a:close/>
              </a:path>
              <a:path w="129540" h="1829435">
                <a:moveTo>
                  <a:pt x="129539" y="1700012"/>
                </a:moveTo>
                <a:lnTo>
                  <a:pt x="77421" y="1740949"/>
                </a:lnTo>
                <a:lnTo>
                  <a:pt x="77327" y="1751328"/>
                </a:lnTo>
                <a:lnTo>
                  <a:pt x="103295" y="1751328"/>
                </a:lnTo>
                <a:lnTo>
                  <a:pt x="129539" y="1700012"/>
                </a:lnTo>
                <a:close/>
              </a:path>
              <a:path w="129540" h="1829435">
                <a:moveTo>
                  <a:pt x="51513" y="1740720"/>
                </a:moveTo>
                <a:lnTo>
                  <a:pt x="51419" y="1751066"/>
                </a:lnTo>
                <a:lnTo>
                  <a:pt x="64373" y="1751197"/>
                </a:lnTo>
                <a:lnTo>
                  <a:pt x="51513" y="1740720"/>
                </a:lnTo>
                <a:close/>
              </a:path>
              <a:path w="129540" h="1829435">
                <a:moveTo>
                  <a:pt x="67299" y="0"/>
                </a:moveTo>
                <a:lnTo>
                  <a:pt x="51513" y="1740720"/>
                </a:lnTo>
                <a:lnTo>
                  <a:pt x="64373" y="1751197"/>
                </a:lnTo>
                <a:lnTo>
                  <a:pt x="77421" y="1740949"/>
                </a:lnTo>
                <a:lnTo>
                  <a:pt x="93207" y="243"/>
                </a:lnTo>
                <a:lnTo>
                  <a:pt x="6729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93BC38-5FEF-4DF0-9874-E64FA8D8FC8C}"/>
              </a:ext>
            </a:extLst>
          </p:cNvPr>
          <p:cNvSpPr txBox="1"/>
          <p:nvPr/>
        </p:nvSpPr>
        <p:spPr>
          <a:xfrm>
            <a:off x="280988" y="6167438"/>
            <a:ext cx="4972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://de</a:t>
            </a:r>
            <a:r>
              <a:rPr sz="2400" u="heavy" spc="-1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v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.wi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dows.co</a:t>
            </a:r>
            <a:r>
              <a:rPr sz="2400" u="heavy" spc="-3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/holo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gra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ph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>
            <a:extLst>
              <a:ext uri="{FF2B5EF4-FFF2-40B4-BE49-F238E27FC236}">
                <a16:creationId xmlns:a16="http://schemas.microsoft.com/office/drawing/2014/main" id="{C77E31DC-2F4A-4990-AD21-009B6748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990600"/>
            <a:ext cx="8501063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992C22-69BA-49AB-B437-DB731BFAF2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85" dirty="0"/>
              <a:t>I</a:t>
            </a:r>
            <a:r>
              <a:rPr spc="-105" dirty="0"/>
              <a:t>ns</a:t>
            </a:r>
            <a:r>
              <a:rPr spc="-100" dirty="0"/>
              <a:t>t</a:t>
            </a:r>
            <a:r>
              <a:rPr spc="-105" dirty="0"/>
              <a:t>al</a:t>
            </a:r>
            <a:r>
              <a:rPr dirty="0"/>
              <a:t>l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0" dirty="0"/>
              <a:t>t</a:t>
            </a:r>
            <a:r>
              <a:rPr spc="-105" dirty="0"/>
              <a:t>h</a:t>
            </a:r>
            <a:r>
              <a:rPr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790" dirty="0"/>
              <a:t>T</a:t>
            </a:r>
            <a:r>
              <a:rPr spc="-100" dirty="0"/>
              <a:t>oo</a:t>
            </a:r>
            <a:r>
              <a:rPr spc="-105" dirty="0"/>
              <a:t>l</a:t>
            </a:r>
            <a:r>
              <a:rPr dirty="0"/>
              <a:t>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D7CE09-DB5F-4A63-B061-59E4AA3391D3}"/>
              </a:ext>
            </a:extLst>
          </p:cNvPr>
          <p:cNvSpPr txBox="1"/>
          <p:nvPr/>
        </p:nvSpPr>
        <p:spPr>
          <a:xfrm>
            <a:off x="280988" y="6167438"/>
            <a:ext cx="10433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s://develop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</a:t>
            </a:r>
            <a:r>
              <a:rPr sz="2400" u="heavy" spc="-2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7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om/en-us/windows/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olog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ph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instal</a:t>
            </a:r>
            <a:r>
              <a:rPr sz="2400" u="heavy" spc="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_the_</a:t>
            </a:r>
            <a:r>
              <a:rPr sz="2400" u="heavy" spc="-3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70FF70-74BA-4B6B-9814-71D6980FB2BB}"/>
              </a:ext>
            </a:extLst>
          </p:cNvPr>
          <p:cNvSpPr txBox="1"/>
          <p:nvPr/>
        </p:nvSpPr>
        <p:spPr>
          <a:xfrm>
            <a:off x="8850313" y="1041400"/>
            <a:ext cx="2930525" cy="2311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Ch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eck</a:t>
            </a:r>
            <a:r>
              <a:rPr sz="320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st</a:t>
            </a:r>
            <a:endParaRPr sz="32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ct val="89285"/>
              <a:buFont typeface="Wingdings"/>
              <a:buChar char=""/>
              <a:tabLst>
                <a:tab pos="348615" algn="l"/>
              </a:tabLst>
              <a:defRPr/>
            </a:pPr>
            <a:r>
              <a:rPr sz="2800" spc="-8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spc="-105" dirty="0">
                <a:solidFill>
                  <a:srgbClr val="FFFFFF"/>
                </a:solidFill>
                <a:latin typeface="Segoe UI Light"/>
                <a:cs typeface="Segoe UI Light"/>
              </a:rPr>
              <a:t>S2015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Up</a:t>
            </a:r>
            <a:r>
              <a:rPr sz="2800" spc="-3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ate</a:t>
            </a:r>
            <a:endParaRPr sz="28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ct val="89285"/>
              <a:buFont typeface="Wingdings"/>
              <a:buChar char=""/>
              <a:tabLst>
                <a:tab pos="348615" algn="l"/>
              </a:tabLst>
              <a:defRPr/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Emulator</a:t>
            </a:r>
            <a:endParaRPr sz="28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35"/>
              </a:spcBef>
              <a:spcAft>
                <a:spcPts val="0"/>
              </a:spcAft>
              <a:buClr>
                <a:srgbClr val="FFFFFF"/>
              </a:buClr>
              <a:buSzPct val="89285"/>
              <a:buFont typeface="Wingdings"/>
              <a:buChar char=""/>
              <a:tabLst>
                <a:tab pos="348615" algn="l"/>
              </a:tabLst>
              <a:defRPr/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Unity</a:t>
            </a:r>
            <a:endParaRPr sz="2800">
              <a:latin typeface="Segoe UI Light"/>
              <a:cs typeface="Segoe UI Light"/>
            </a:endParaRPr>
          </a:p>
          <a:p>
            <a:pPr marL="347980" indent="-335280" fontAlgn="auto">
              <a:spcBef>
                <a:spcPts val="335"/>
              </a:spcBef>
              <a:spcAft>
                <a:spcPts val="0"/>
              </a:spcAft>
              <a:buClr>
                <a:srgbClr val="FFFFFF"/>
              </a:buClr>
              <a:buSzPct val="89285"/>
              <a:buFont typeface="Wingdings"/>
              <a:buChar char=""/>
              <a:tabLst>
                <a:tab pos="348615" algn="l"/>
              </a:tabLst>
              <a:defRPr/>
            </a:pPr>
            <a:r>
              <a:rPr sz="2800" spc="-17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uforia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4E3427A3-C279-46FB-8F35-D57D82A2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990600"/>
            <a:ext cx="10074275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BA1E67-6536-47C1-A1BB-DF323C6926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95" dirty="0"/>
              <a:t>V</a:t>
            </a:r>
            <a:r>
              <a:rPr spc="-105" dirty="0"/>
              <a:t>isua</a:t>
            </a:r>
            <a:r>
              <a:rPr dirty="0"/>
              <a:t>l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u</a:t>
            </a:r>
            <a:r>
              <a:rPr spc="-95" dirty="0"/>
              <a:t>d</a:t>
            </a:r>
            <a:r>
              <a:rPr spc="-105" dirty="0"/>
              <a:t>i</a:t>
            </a:r>
            <a:r>
              <a:rPr dirty="0"/>
              <a:t>o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0" dirty="0"/>
              <a:t>20</a:t>
            </a:r>
            <a:r>
              <a:rPr spc="-800" dirty="0"/>
              <a:t>1</a:t>
            </a:r>
            <a:r>
              <a:rPr dirty="0"/>
              <a:t>5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+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0" dirty="0"/>
              <a:t>U</a:t>
            </a:r>
            <a:r>
              <a:rPr spc="-95" dirty="0"/>
              <a:t>pd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dirty="0"/>
              <a:t>e</a:t>
            </a:r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88F0C707-BC0C-465E-8A0F-49B1563391B6}"/>
              </a:ext>
            </a:extLst>
          </p:cNvPr>
          <p:cNvSpPr>
            <a:spLocks/>
          </p:cNvSpPr>
          <p:nvPr/>
        </p:nvSpPr>
        <p:spPr bwMode="auto">
          <a:xfrm>
            <a:off x="9998075" y="2590800"/>
            <a:ext cx="130175" cy="1830388"/>
          </a:xfrm>
          <a:custGeom>
            <a:avLst/>
            <a:gdLst>
              <a:gd name="T0" fmla="*/ 0 w 129540"/>
              <a:gd name="T1" fmla="*/ 1698750 h 1829435"/>
              <a:gd name="T2" fmla="*/ 63611 w 129540"/>
              <a:gd name="T3" fmla="*/ 1828921 h 1829435"/>
              <a:gd name="T4" fmla="*/ 103295 w 129540"/>
              <a:gd name="T5" fmla="*/ 1751328 h 1829435"/>
              <a:gd name="T6" fmla="*/ 77327 w 129540"/>
              <a:gd name="T7" fmla="*/ 1751328 h 1829435"/>
              <a:gd name="T8" fmla="*/ 51419 w 129540"/>
              <a:gd name="T9" fmla="*/ 1751066 h 1829435"/>
              <a:gd name="T10" fmla="*/ 51513 w 129540"/>
              <a:gd name="T11" fmla="*/ 1740720 h 1829435"/>
              <a:gd name="T12" fmla="*/ 0 w 129540"/>
              <a:gd name="T13" fmla="*/ 1698750 h 1829435"/>
              <a:gd name="T14" fmla="*/ 77421 w 129540"/>
              <a:gd name="T15" fmla="*/ 1740949 h 1829435"/>
              <a:gd name="T16" fmla="*/ 64373 w 129540"/>
              <a:gd name="T17" fmla="*/ 1751197 h 1829435"/>
              <a:gd name="T18" fmla="*/ 77327 w 129540"/>
              <a:gd name="T19" fmla="*/ 1751328 h 1829435"/>
              <a:gd name="T20" fmla="*/ 77421 w 129540"/>
              <a:gd name="T21" fmla="*/ 1740949 h 1829435"/>
              <a:gd name="T22" fmla="*/ 129539 w 129540"/>
              <a:gd name="T23" fmla="*/ 1700012 h 1829435"/>
              <a:gd name="T24" fmla="*/ 77421 w 129540"/>
              <a:gd name="T25" fmla="*/ 1740949 h 1829435"/>
              <a:gd name="T26" fmla="*/ 77327 w 129540"/>
              <a:gd name="T27" fmla="*/ 1751328 h 1829435"/>
              <a:gd name="T28" fmla="*/ 103295 w 129540"/>
              <a:gd name="T29" fmla="*/ 1751328 h 1829435"/>
              <a:gd name="T30" fmla="*/ 129539 w 129540"/>
              <a:gd name="T31" fmla="*/ 1700012 h 1829435"/>
              <a:gd name="T32" fmla="*/ 51513 w 129540"/>
              <a:gd name="T33" fmla="*/ 1740720 h 1829435"/>
              <a:gd name="T34" fmla="*/ 51419 w 129540"/>
              <a:gd name="T35" fmla="*/ 1751066 h 1829435"/>
              <a:gd name="T36" fmla="*/ 64373 w 129540"/>
              <a:gd name="T37" fmla="*/ 1751197 h 1829435"/>
              <a:gd name="T38" fmla="*/ 51513 w 129540"/>
              <a:gd name="T39" fmla="*/ 1740720 h 1829435"/>
              <a:gd name="T40" fmla="*/ 67299 w 129540"/>
              <a:gd name="T41" fmla="*/ 0 h 1829435"/>
              <a:gd name="T42" fmla="*/ 51513 w 129540"/>
              <a:gd name="T43" fmla="*/ 1740720 h 1829435"/>
              <a:gd name="T44" fmla="*/ 64373 w 129540"/>
              <a:gd name="T45" fmla="*/ 1751197 h 1829435"/>
              <a:gd name="T46" fmla="*/ 77421 w 129540"/>
              <a:gd name="T47" fmla="*/ 1740949 h 1829435"/>
              <a:gd name="T48" fmla="*/ 93207 w 129540"/>
              <a:gd name="T49" fmla="*/ 243 h 1829435"/>
              <a:gd name="T50" fmla="*/ 67299 w 129540"/>
              <a:gd name="T51" fmla="*/ 0 h 1829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540" h="1829435">
                <a:moveTo>
                  <a:pt x="0" y="1698750"/>
                </a:moveTo>
                <a:lnTo>
                  <a:pt x="63611" y="1828921"/>
                </a:lnTo>
                <a:lnTo>
                  <a:pt x="103295" y="1751328"/>
                </a:lnTo>
                <a:lnTo>
                  <a:pt x="77327" y="1751328"/>
                </a:lnTo>
                <a:lnTo>
                  <a:pt x="51419" y="1751066"/>
                </a:lnTo>
                <a:lnTo>
                  <a:pt x="51513" y="1740720"/>
                </a:lnTo>
                <a:lnTo>
                  <a:pt x="0" y="1698750"/>
                </a:lnTo>
                <a:close/>
              </a:path>
              <a:path w="129540" h="1829435">
                <a:moveTo>
                  <a:pt x="77421" y="1740949"/>
                </a:moveTo>
                <a:lnTo>
                  <a:pt x="64373" y="1751197"/>
                </a:lnTo>
                <a:lnTo>
                  <a:pt x="77327" y="1751328"/>
                </a:lnTo>
                <a:lnTo>
                  <a:pt x="77421" y="1740949"/>
                </a:lnTo>
                <a:close/>
              </a:path>
              <a:path w="129540" h="1829435">
                <a:moveTo>
                  <a:pt x="129539" y="1700012"/>
                </a:moveTo>
                <a:lnTo>
                  <a:pt x="77421" y="1740949"/>
                </a:lnTo>
                <a:lnTo>
                  <a:pt x="77327" y="1751328"/>
                </a:lnTo>
                <a:lnTo>
                  <a:pt x="103295" y="1751328"/>
                </a:lnTo>
                <a:lnTo>
                  <a:pt x="129539" y="1700012"/>
                </a:lnTo>
                <a:close/>
              </a:path>
              <a:path w="129540" h="1829435">
                <a:moveTo>
                  <a:pt x="51513" y="1740720"/>
                </a:moveTo>
                <a:lnTo>
                  <a:pt x="51419" y="1751066"/>
                </a:lnTo>
                <a:lnTo>
                  <a:pt x="64373" y="1751197"/>
                </a:lnTo>
                <a:lnTo>
                  <a:pt x="51513" y="1740720"/>
                </a:lnTo>
                <a:close/>
              </a:path>
              <a:path w="129540" h="1829435">
                <a:moveTo>
                  <a:pt x="67299" y="0"/>
                </a:moveTo>
                <a:lnTo>
                  <a:pt x="51513" y="1740720"/>
                </a:lnTo>
                <a:lnTo>
                  <a:pt x="64373" y="1751197"/>
                </a:lnTo>
                <a:lnTo>
                  <a:pt x="77421" y="1740949"/>
                </a:lnTo>
                <a:lnTo>
                  <a:pt x="93207" y="243"/>
                </a:lnTo>
                <a:lnTo>
                  <a:pt x="6729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1A89814-A2BB-400F-A3D7-383642BF2E50}"/>
              </a:ext>
            </a:extLst>
          </p:cNvPr>
          <p:cNvSpPr txBox="1"/>
          <p:nvPr/>
        </p:nvSpPr>
        <p:spPr>
          <a:xfrm>
            <a:off x="280988" y="6167438"/>
            <a:ext cx="48228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://de</a:t>
            </a:r>
            <a:r>
              <a:rPr sz="2400" u="heavy" spc="-1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v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.wi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dows.co</a:t>
            </a:r>
            <a:r>
              <a:rPr sz="2400" u="heavy" spc="-3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/downl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ads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CC9D8D55-8C9E-4EDB-B2AA-627594C4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990600"/>
            <a:ext cx="8501063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824A2A-962E-471F-91AC-3DFE6FA92D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</a:t>
            </a:r>
            <a:r>
              <a:rPr spc="-114" dirty="0"/>
              <a:t>L</a:t>
            </a:r>
            <a:r>
              <a:rPr spc="-105" dirty="0"/>
              <a:t>en</a:t>
            </a:r>
            <a:r>
              <a:rPr dirty="0"/>
              <a:t>s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95" dirty="0"/>
              <a:t>Em</a:t>
            </a:r>
            <a:r>
              <a:rPr spc="-105" dirty="0"/>
              <a:t>ula</a:t>
            </a:r>
            <a:r>
              <a:rPr spc="-100" dirty="0"/>
              <a:t>t</a:t>
            </a:r>
            <a:r>
              <a:rPr spc="-114" dirty="0"/>
              <a:t>o</a:t>
            </a:r>
            <a:r>
              <a:rPr dirty="0"/>
              <a:t>r</a:t>
            </a:r>
          </a:p>
        </p:txBody>
      </p:sp>
      <p:sp>
        <p:nvSpPr>
          <p:cNvPr id="9220" name="object 4">
            <a:extLst>
              <a:ext uri="{FF2B5EF4-FFF2-40B4-BE49-F238E27FC236}">
                <a16:creationId xmlns:a16="http://schemas.microsoft.com/office/drawing/2014/main" id="{AC20F871-70EF-48F8-9AEB-31F2B33C9214}"/>
              </a:ext>
            </a:extLst>
          </p:cNvPr>
          <p:cNvSpPr>
            <a:spLocks/>
          </p:cNvSpPr>
          <p:nvPr/>
        </p:nvSpPr>
        <p:spPr bwMode="auto">
          <a:xfrm>
            <a:off x="609600" y="3124200"/>
            <a:ext cx="1058863" cy="762000"/>
          </a:xfrm>
          <a:custGeom>
            <a:avLst/>
            <a:gdLst>
              <a:gd name="T0" fmla="*/ 0 w 1059180"/>
              <a:gd name="T1" fmla="*/ 127010 h 762000"/>
              <a:gd name="T2" fmla="*/ 7258 w 1059180"/>
              <a:gd name="T3" fmla="*/ 84597 h 762000"/>
              <a:gd name="T4" fmla="*/ 27371 w 1059180"/>
              <a:gd name="T5" fmla="*/ 48250 h 762000"/>
              <a:gd name="T6" fmla="*/ 57843 w 1059180"/>
              <a:gd name="T7" fmla="*/ 20473 h 762000"/>
              <a:gd name="T8" fmla="*/ 96183 w 1059180"/>
              <a:gd name="T9" fmla="*/ 3767 h 762000"/>
              <a:gd name="T10" fmla="*/ 932175 w 1059180"/>
              <a:gd name="T11" fmla="*/ 0 h 762000"/>
              <a:gd name="T12" fmla="*/ 946832 w 1059180"/>
              <a:gd name="T13" fmla="*/ 838 h 762000"/>
              <a:gd name="T14" fmla="*/ 987500 w 1059180"/>
              <a:gd name="T15" fmla="*/ 12667 h 762000"/>
              <a:gd name="T16" fmla="*/ 1021267 w 1059180"/>
              <a:gd name="T17" fmla="*/ 36521 h 762000"/>
              <a:gd name="T18" fmla="*/ 1045630 w 1059180"/>
              <a:gd name="T19" fmla="*/ 69899 h 762000"/>
              <a:gd name="T20" fmla="*/ 1058088 w 1059180"/>
              <a:gd name="T21" fmla="*/ 110295 h 762000"/>
              <a:gd name="T22" fmla="*/ 1059179 w 1059180"/>
              <a:gd name="T23" fmla="*/ 634989 h 762000"/>
              <a:gd name="T24" fmla="*/ 1058342 w 1059180"/>
              <a:gd name="T25" fmla="*/ 649648 h 762000"/>
              <a:gd name="T26" fmla="*/ 1046514 w 1059180"/>
              <a:gd name="T27" fmla="*/ 690318 h 762000"/>
              <a:gd name="T28" fmla="*/ 1022661 w 1059180"/>
              <a:gd name="T29" fmla="*/ 724086 h 762000"/>
              <a:gd name="T30" fmla="*/ 989285 w 1059180"/>
              <a:gd name="T31" fmla="*/ 748450 h 762000"/>
              <a:gd name="T32" fmla="*/ 948890 w 1059180"/>
              <a:gd name="T33" fmla="*/ 760908 h 762000"/>
              <a:gd name="T34" fmla="*/ 127004 w 1059180"/>
              <a:gd name="T35" fmla="*/ 761999 h 762000"/>
              <a:gd name="T36" fmla="*/ 112338 w 1059180"/>
              <a:gd name="T37" fmla="*/ 761162 h 762000"/>
              <a:gd name="T38" fmla="*/ 71658 w 1059180"/>
              <a:gd name="T39" fmla="*/ 749333 h 762000"/>
              <a:gd name="T40" fmla="*/ 37894 w 1059180"/>
              <a:gd name="T41" fmla="*/ 725480 h 762000"/>
              <a:gd name="T42" fmla="*/ 13540 w 1059180"/>
              <a:gd name="T43" fmla="*/ 692103 h 762000"/>
              <a:gd name="T44" fmla="*/ 1090 w 1059180"/>
              <a:gd name="T45" fmla="*/ 651705 h 762000"/>
              <a:gd name="T46" fmla="*/ 0 w 1059180"/>
              <a:gd name="T47" fmla="*/ 127010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59180" h="762000">
                <a:moveTo>
                  <a:pt x="0" y="127010"/>
                </a:moveTo>
                <a:lnTo>
                  <a:pt x="7258" y="84597"/>
                </a:lnTo>
                <a:lnTo>
                  <a:pt x="27371" y="48250"/>
                </a:lnTo>
                <a:lnTo>
                  <a:pt x="57843" y="20473"/>
                </a:lnTo>
                <a:lnTo>
                  <a:pt x="96183" y="3767"/>
                </a:lnTo>
                <a:lnTo>
                  <a:pt x="932175" y="0"/>
                </a:lnTo>
                <a:lnTo>
                  <a:pt x="946832" y="838"/>
                </a:lnTo>
                <a:lnTo>
                  <a:pt x="987500" y="12667"/>
                </a:lnTo>
                <a:lnTo>
                  <a:pt x="1021267" y="36521"/>
                </a:lnTo>
                <a:lnTo>
                  <a:pt x="1045630" y="69899"/>
                </a:lnTo>
                <a:lnTo>
                  <a:pt x="1058088" y="110295"/>
                </a:lnTo>
                <a:lnTo>
                  <a:pt x="1059179" y="634989"/>
                </a:lnTo>
                <a:lnTo>
                  <a:pt x="1058342" y="649648"/>
                </a:lnTo>
                <a:lnTo>
                  <a:pt x="1046514" y="690318"/>
                </a:lnTo>
                <a:lnTo>
                  <a:pt x="1022661" y="724086"/>
                </a:lnTo>
                <a:lnTo>
                  <a:pt x="989285" y="748450"/>
                </a:lnTo>
                <a:lnTo>
                  <a:pt x="948890" y="760908"/>
                </a:lnTo>
                <a:lnTo>
                  <a:pt x="127004" y="761999"/>
                </a:lnTo>
                <a:lnTo>
                  <a:pt x="112338" y="761162"/>
                </a:lnTo>
                <a:lnTo>
                  <a:pt x="71658" y="749333"/>
                </a:lnTo>
                <a:lnTo>
                  <a:pt x="37894" y="725480"/>
                </a:lnTo>
                <a:lnTo>
                  <a:pt x="13540" y="692103"/>
                </a:lnTo>
                <a:lnTo>
                  <a:pt x="1090" y="651705"/>
                </a:lnTo>
                <a:lnTo>
                  <a:pt x="0" y="127010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9047AF98-7525-4D06-B871-EF1A6B52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357188"/>
            <a:ext cx="7127875" cy="5229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object 6">
            <a:extLst>
              <a:ext uri="{FF2B5EF4-FFF2-40B4-BE49-F238E27FC236}">
                <a16:creationId xmlns:a16="http://schemas.microsoft.com/office/drawing/2014/main" id="{C8A43E41-4721-463F-A087-E07C3842D94C}"/>
              </a:ext>
            </a:extLst>
          </p:cNvPr>
          <p:cNvSpPr>
            <a:spLocks/>
          </p:cNvSpPr>
          <p:nvPr/>
        </p:nvSpPr>
        <p:spPr bwMode="auto">
          <a:xfrm>
            <a:off x="1663700" y="2406650"/>
            <a:ext cx="3594100" cy="1111250"/>
          </a:xfrm>
          <a:custGeom>
            <a:avLst/>
            <a:gdLst>
              <a:gd name="T0" fmla="*/ 3505489 w 3593465"/>
              <a:gd name="T1" fmla="*/ 37765 h 1111885"/>
              <a:gd name="T2" fmla="*/ 0 w 3593465"/>
              <a:gd name="T3" fmla="*/ 1086886 h 1111885"/>
              <a:gd name="T4" fmla="*/ 7357 w 3593465"/>
              <a:gd name="T5" fmla="*/ 1111757 h 1111885"/>
              <a:gd name="T6" fmla="*/ 3512806 w 3593465"/>
              <a:gd name="T7" fmla="*/ 62524 h 1111885"/>
              <a:gd name="T8" fmla="*/ 3519027 w 3593465"/>
              <a:gd name="T9" fmla="*/ 47126 h 1111885"/>
              <a:gd name="T10" fmla="*/ 3505489 w 3593465"/>
              <a:gd name="T11" fmla="*/ 37765 h 1111885"/>
              <a:gd name="T12" fmla="*/ 3582921 w 3593465"/>
              <a:gd name="T13" fmla="*/ 34808 h 1111885"/>
              <a:gd name="T14" fmla="*/ 3515371 w 3593465"/>
              <a:gd name="T15" fmla="*/ 34808 h 1111885"/>
              <a:gd name="T16" fmla="*/ 3522716 w 3593465"/>
              <a:gd name="T17" fmla="*/ 59557 h 1111885"/>
              <a:gd name="T18" fmla="*/ 3512806 w 3593465"/>
              <a:gd name="T19" fmla="*/ 62524 h 1111885"/>
              <a:gd name="T20" fmla="*/ 3487939 w 3593465"/>
              <a:gd name="T21" fmla="*/ 124084 h 1111885"/>
              <a:gd name="T22" fmla="*/ 3582921 w 3593465"/>
              <a:gd name="T23" fmla="*/ 34808 h 1111885"/>
              <a:gd name="T24" fmla="*/ 3519027 w 3593465"/>
              <a:gd name="T25" fmla="*/ 47126 h 1111885"/>
              <a:gd name="T26" fmla="*/ 3512806 w 3593465"/>
              <a:gd name="T27" fmla="*/ 62524 h 1111885"/>
              <a:gd name="T28" fmla="*/ 3522716 w 3593465"/>
              <a:gd name="T29" fmla="*/ 59557 h 1111885"/>
              <a:gd name="T30" fmla="*/ 3519027 w 3593465"/>
              <a:gd name="T31" fmla="*/ 47126 h 1111885"/>
              <a:gd name="T32" fmla="*/ 3515371 w 3593465"/>
              <a:gd name="T33" fmla="*/ 34808 h 1111885"/>
              <a:gd name="T34" fmla="*/ 3505489 w 3593465"/>
              <a:gd name="T35" fmla="*/ 37765 h 1111885"/>
              <a:gd name="T36" fmla="*/ 3519025 w 3593465"/>
              <a:gd name="T37" fmla="*/ 47119 h 1111885"/>
              <a:gd name="T38" fmla="*/ 3515371 w 3593465"/>
              <a:gd name="T39" fmla="*/ 34808 h 1111885"/>
              <a:gd name="T40" fmla="*/ 3450844 w 3593465"/>
              <a:gd name="T41" fmla="*/ 0 h 1111885"/>
              <a:gd name="T42" fmla="*/ 3505489 w 3593465"/>
              <a:gd name="T43" fmla="*/ 37765 h 1111885"/>
              <a:gd name="T44" fmla="*/ 3515371 w 3593465"/>
              <a:gd name="T45" fmla="*/ 34808 h 1111885"/>
              <a:gd name="T46" fmla="*/ 3582921 w 3593465"/>
              <a:gd name="T47" fmla="*/ 34808 h 1111885"/>
              <a:gd name="T48" fmla="*/ 3593460 w 3593465"/>
              <a:gd name="T49" fmla="*/ 24902 h 1111885"/>
              <a:gd name="T50" fmla="*/ 3450844 w 3593465"/>
              <a:gd name="T51" fmla="*/ 0 h 111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93465" h="1111885">
                <a:moveTo>
                  <a:pt x="3505489" y="37765"/>
                </a:moveTo>
                <a:lnTo>
                  <a:pt x="0" y="1086886"/>
                </a:lnTo>
                <a:lnTo>
                  <a:pt x="7357" y="1111757"/>
                </a:lnTo>
                <a:lnTo>
                  <a:pt x="3512806" y="62524"/>
                </a:lnTo>
                <a:lnTo>
                  <a:pt x="3519027" y="47126"/>
                </a:lnTo>
                <a:lnTo>
                  <a:pt x="3505489" y="37765"/>
                </a:lnTo>
                <a:close/>
              </a:path>
              <a:path w="3593465" h="1111885">
                <a:moveTo>
                  <a:pt x="3582921" y="34808"/>
                </a:moveTo>
                <a:lnTo>
                  <a:pt x="3515371" y="34808"/>
                </a:lnTo>
                <a:lnTo>
                  <a:pt x="3522716" y="59557"/>
                </a:lnTo>
                <a:lnTo>
                  <a:pt x="3512806" y="62524"/>
                </a:lnTo>
                <a:lnTo>
                  <a:pt x="3487939" y="124084"/>
                </a:lnTo>
                <a:lnTo>
                  <a:pt x="3582921" y="34808"/>
                </a:lnTo>
                <a:close/>
              </a:path>
              <a:path w="3593465" h="1111885">
                <a:moveTo>
                  <a:pt x="3519027" y="47126"/>
                </a:moveTo>
                <a:lnTo>
                  <a:pt x="3512806" y="62524"/>
                </a:lnTo>
                <a:lnTo>
                  <a:pt x="3522716" y="59557"/>
                </a:lnTo>
                <a:lnTo>
                  <a:pt x="3519027" y="47126"/>
                </a:lnTo>
                <a:close/>
              </a:path>
              <a:path w="3593465" h="1111885">
                <a:moveTo>
                  <a:pt x="3515371" y="34808"/>
                </a:moveTo>
                <a:lnTo>
                  <a:pt x="3505489" y="37765"/>
                </a:lnTo>
                <a:lnTo>
                  <a:pt x="3519025" y="47119"/>
                </a:lnTo>
                <a:lnTo>
                  <a:pt x="3515371" y="34808"/>
                </a:lnTo>
                <a:close/>
              </a:path>
              <a:path w="3593465" h="1111885">
                <a:moveTo>
                  <a:pt x="3450844" y="0"/>
                </a:moveTo>
                <a:lnTo>
                  <a:pt x="3505489" y="37765"/>
                </a:lnTo>
                <a:lnTo>
                  <a:pt x="3515371" y="34808"/>
                </a:lnTo>
                <a:lnTo>
                  <a:pt x="3582921" y="34808"/>
                </a:lnTo>
                <a:lnTo>
                  <a:pt x="3593460" y="24902"/>
                </a:lnTo>
                <a:lnTo>
                  <a:pt x="345084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6BFFBF1-B99C-45C0-9D7D-6BADB29B90EE}"/>
              </a:ext>
            </a:extLst>
          </p:cNvPr>
          <p:cNvSpPr txBox="1"/>
          <p:nvPr/>
        </p:nvSpPr>
        <p:spPr>
          <a:xfrm>
            <a:off x="280988" y="6167438"/>
            <a:ext cx="6423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://go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.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m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i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c</a:t>
            </a:r>
            <a:r>
              <a:rPr sz="2400" u="heavy" spc="-5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os</a:t>
            </a:r>
            <a:r>
              <a:rPr sz="2400" u="heavy" spc="-5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f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t.com/</a:t>
            </a:r>
            <a:r>
              <a:rPr sz="2400" u="heavy" spc="3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f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w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lin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k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/?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Lin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k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I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D=82</a:t>
            </a:r>
            <a:r>
              <a:rPr sz="2400" u="heavy" spc="1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3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5"/>
              </a:rPr>
              <a:t>018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5C2DD20E-61E1-4CFE-89F7-C89B231D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990600"/>
            <a:ext cx="10075863" cy="502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588504B-1251-4A5A-A669-80D031D4FB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0" dirty="0"/>
              <a:t>U</a:t>
            </a:r>
            <a:r>
              <a:rPr spc="-105" dirty="0"/>
              <a:t>ni</a:t>
            </a:r>
            <a:r>
              <a:rPr spc="-100" dirty="0"/>
              <a:t>t</a:t>
            </a:r>
            <a:r>
              <a:rPr dirty="0"/>
              <a:t>y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5" dirty="0"/>
              <a:t>H</a:t>
            </a:r>
            <a:r>
              <a:rPr spc="-100" dirty="0"/>
              <a:t>o</a:t>
            </a:r>
            <a:r>
              <a:rPr spc="-105" dirty="0"/>
              <a:t>l</a:t>
            </a:r>
            <a:r>
              <a:rPr spc="-100" dirty="0"/>
              <a:t>oL</a:t>
            </a:r>
            <a:r>
              <a:rPr spc="-105" dirty="0"/>
              <a:t>e</a:t>
            </a:r>
            <a:r>
              <a:rPr spc="-120" dirty="0"/>
              <a:t>n</a:t>
            </a:r>
            <a:r>
              <a:rPr dirty="0"/>
              <a:t>s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790" dirty="0"/>
              <a:t>T</a:t>
            </a:r>
            <a:r>
              <a:rPr spc="-105" dirty="0"/>
              <a:t>e</a:t>
            </a:r>
            <a:r>
              <a:rPr spc="-100" dirty="0"/>
              <a:t>c</a:t>
            </a:r>
            <a:r>
              <a:rPr spc="-105" dirty="0"/>
              <a:t>hni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dirty="0"/>
              <a:t>l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95" dirty="0"/>
              <a:t>P</a:t>
            </a:r>
            <a:r>
              <a:rPr spc="-185" dirty="0"/>
              <a:t>r</a:t>
            </a:r>
            <a:r>
              <a:rPr spc="-105" dirty="0"/>
              <a:t>evie</a:t>
            </a:r>
            <a:r>
              <a:rPr dirty="0"/>
              <a:t>w</a:t>
            </a:r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539CD5B1-33A5-4A40-AC53-AC5589C7F891}"/>
              </a:ext>
            </a:extLst>
          </p:cNvPr>
          <p:cNvSpPr>
            <a:spLocks/>
          </p:cNvSpPr>
          <p:nvPr/>
        </p:nvSpPr>
        <p:spPr bwMode="auto">
          <a:xfrm>
            <a:off x="9998075" y="2590800"/>
            <a:ext cx="130175" cy="1830388"/>
          </a:xfrm>
          <a:custGeom>
            <a:avLst/>
            <a:gdLst>
              <a:gd name="T0" fmla="*/ 0 w 129540"/>
              <a:gd name="T1" fmla="*/ 1698750 h 1829435"/>
              <a:gd name="T2" fmla="*/ 63611 w 129540"/>
              <a:gd name="T3" fmla="*/ 1828921 h 1829435"/>
              <a:gd name="T4" fmla="*/ 103295 w 129540"/>
              <a:gd name="T5" fmla="*/ 1751328 h 1829435"/>
              <a:gd name="T6" fmla="*/ 77327 w 129540"/>
              <a:gd name="T7" fmla="*/ 1751328 h 1829435"/>
              <a:gd name="T8" fmla="*/ 51419 w 129540"/>
              <a:gd name="T9" fmla="*/ 1751066 h 1829435"/>
              <a:gd name="T10" fmla="*/ 51513 w 129540"/>
              <a:gd name="T11" fmla="*/ 1740720 h 1829435"/>
              <a:gd name="T12" fmla="*/ 0 w 129540"/>
              <a:gd name="T13" fmla="*/ 1698750 h 1829435"/>
              <a:gd name="T14" fmla="*/ 77421 w 129540"/>
              <a:gd name="T15" fmla="*/ 1740949 h 1829435"/>
              <a:gd name="T16" fmla="*/ 64373 w 129540"/>
              <a:gd name="T17" fmla="*/ 1751197 h 1829435"/>
              <a:gd name="T18" fmla="*/ 77327 w 129540"/>
              <a:gd name="T19" fmla="*/ 1751328 h 1829435"/>
              <a:gd name="T20" fmla="*/ 77421 w 129540"/>
              <a:gd name="T21" fmla="*/ 1740949 h 1829435"/>
              <a:gd name="T22" fmla="*/ 129539 w 129540"/>
              <a:gd name="T23" fmla="*/ 1700012 h 1829435"/>
              <a:gd name="T24" fmla="*/ 77421 w 129540"/>
              <a:gd name="T25" fmla="*/ 1740949 h 1829435"/>
              <a:gd name="T26" fmla="*/ 77327 w 129540"/>
              <a:gd name="T27" fmla="*/ 1751328 h 1829435"/>
              <a:gd name="T28" fmla="*/ 103295 w 129540"/>
              <a:gd name="T29" fmla="*/ 1751328 h 1829435"/>
              <a:gd name="T30" fmla="*/ 129539 w 129540"/>
              <a:gd name="T31" fmla="*/ 1700012 h 1829435"/>
              <a:gd name="T32" fmla="*/ 51513 w 129540"/>
              <a:gd name="T33" fmla="*/ 1740720 h 1829435"/>
              <a:gd name="T34" fmla="*/ 51419 w 129540"/>
              <a:gd name="T35" fmla="*/ 1751066 h 1829435"/>
              <a:gd name="T36" fmla="*/ 64373 w 129540"/>
              <a:gd name="T37" fmla="*/ 1751197 h 1829435"/>
              <a:gd name="T38" fmla="*/ 51513 w 129540"/>
              <a:gd name="T39" fmla="*/ 1740720 h 1829435"/>
              <a:gd name="T40" fmla="*/ 67299 w 129540"/>
              <a:gd name="T41" fmla="*/ 0 h 1829435"/>
              <a:gd name="T42" fmla="*/ 51513 w 129540"/>
              <a:gd name="T43" fmla="*/ 1740720 h 1829435"/>
              <a:gd name="T44" fmla="*/ 64373 w 129540"/>
              <a:gd name="T45" fmla="*/ 1751197 h 1829435"/>
              <a:gd name="T46" fmla="*/ 77421 w 129540"/>
              <a:gd name="T47" fmla="*/ 1740949 h 1829435"/>
              <a:gd name="T48" fmla="*/ 93207 w 129540"/>
              <a:gd name="T49" fmla="*/ 243 h 1829435"/>
              <a:gd name="T50" fmla="*/ 67299 w 129540"/>
              <a:gd name="T51" fmla="*/ 0 h 1829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540" h="1829435">
                <a:moveTo>
                  <a:pt x="0" y="1698750"/>
                </a:moveTo>
                <a:lnTo>
                  <a:pt x="63611" y="1828921"/>
                </a:lnTo>
                <a:lnTo>
                  <a:pt x="103295" y="1751328"/>
                </a:lnTo>
                <a:lnTo>
                  <a:pt x="77327" y="1751328"/>
                </a:lnTo>
                <a:lnTo>
                  <a:pt x="51419" y="1751066"/>
                </a:lnTo>
                <a:lnTo>
                  <a:pt x="51513" y="1740720"/>
                </a:lnTo>
                <a:lnTo>
                  <a:pt x="0" y="1698750"/>
                </a:lnTo>
                <a:close/>
              </a:path>
              <a:path w="129540" h="1829435">
                <a:moveTo>
                  <a:pt x="77421" y="1740949"/>
                </a:moveTo>
                <a:lnTo>
                  <a:pt x="64373" y="1751197"/>
                </a:lnTo>
                <a:lnTo>
                  <a:pt x="77327" y="1751328"/>
                </a:lnTo>
                <a:lnTo>
                  <a:pt x="77421" y="1740949"/>
                </a:lnTo>
                <a:close/>
              </a:path>
              <a:path w="129540" h="1829435">
                <a:moveTo>
                  <a:pt x="129539" y="1700012"/>
                </a:moveTo>
                <a:lnTo>
                  <a:pt x="77421" y="1740949"/>
                </a:lnTo>
                <a:lnTo>
                  <a:pt x="77327" y="1751328"/>
                </a:lnTo>
                <a:lnTo>
                  <a:pt x="103295" y="1751328"/>
                </a:lnTo>
                <a:lnTo>
                  <a:pt x="129539" y="1700012"/>
                </a:lnTo>
                <a:close/>
              </a:path>
              <a:path w="129540" h="1829435">
                <a:moveTo>
                  <a:pt x="51513" y="1740720"/>
                </a:moveTo>
                <a:lnTo>
                  <a:pt x="51419" y="1751066"/>
                </a:lnTo>
                <a:lnTo>
                  <a:pt x="64373" y="1751197"/>
                </a:lnTo>
                <a:lnTo>
                  <a:pt x="51513" y="1740720"/>
                </a:lnTo>
                <a:close/>
              </a:path>
              <a:path w="129540" h="1829435">
                <a:moveTo>
                  <a:pt x="67299" y="0"/>
                </a:moveTo>
                <a:lnTo>
                  <a:pt x="51513" y="1740720"/>
                </a:lnTo>
                <a:lnTo>
                  <a:pt x="64373" y="1751197"/>
                </a:lnTo>
                <a:lnTo>
                  <a:pt x="77421" y="1740949"/>
                </a:lnTo>
                <a:lnTo>
                  <a:pt x="93207" y="243"/>
                </a:lnTo>
                <a:lnTo>
                  <a:pt x="6729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5" name="object 5">
            <a:extLst>
              <a:ext uri="{FF2B5EF4-FFF2-40B4-BE49-F238E27FC236}">
                <a16:creationId xmlns:a16="http://schemas.microsoft.com/office/drawing/2014/main" id="{142C4D2C-384E-4903-9353-5F5EDC055590}"/>
              </a:ext>
            </a:extLst>
          </p:cNvPr>
          <p:cNvSpPr>
            <a:spLocks/>
          </p:cNvSpPr>
          <p:nvPr/>
        </p:nvSpPr>
        <p:spPr bwMode="auto">
          <a:xfrm>
            <a:off x="838200" y="4800600"/>
            <a:ext cx="3886200" cy="457200"/>
          </a:xfrm>
          <a:custGeom>
            <a:avLst/>
            <a:gdLst>
              <a:gd name="T0" fmla="*/ 0 w 3886200"/>
              <a:gd name="T1" fmla="*/ 76199 h 457200"/>
              <a:gd name="T2" fmla="*/ 11636 w 3886200"/>
              <a:gd name="T3" fmla="*/ 35725 h 457200"/>
              <a:gd name="T4" fmla="*/ 41926 w 3886200"/>
              <a:gd name="T5" fmla="*/ 8130 h 457200"/>
              <a:gd name="T6" fmla="*/ 3809999 w 3886200"/>
              <a:gd name="T7" fmla="*/ 0 h 457200"/>
              <a:gd name="T8" fmla="*/ 3824489 w 3886200"/>
              <a:gd name="T9" fmla="*/ 1380 h 457200"/>
              <a:gd name="T10" fmla="*/ 3861443 w 3886200"/>
              <a:gd name="T11" fmla="*/ 20019 h 457200"/>
              <a:gd name="T12" fmla="*/ 3883200 w 3886200"/>
              <a:gd name="T13" fmla="*/ 54988 h 457200"/>
              <a:gd name="T14" fmla="*/ 3886199 w 3886200"/>
              <a:gd name="T15" fmla="*/ 380999 h 457200"/>
              <a:gd name="T16" fmla="*/ 3884819 w 3886200"/>
              <a:gd name="T17" fmla="*/ 395492 h 457200"/>
              <a:gd name="T18" fmla="*/ 3866176 w 3886200"/>
              <a:gd name="T19" fmla="*/ 432447 h 457200"/>
              <a:gd name="T20" fmla="*/ 3831208 w 3886200"/>
              <a:gd name="T21" fmla="*/ 454201 h 457200"/>
              <a:gd name="T22" fmla="*/ 76199 w 3886200"/>
              <a:gd name="T23" fmla="*/ 457199 h 457200"/>
              <a:gd name="T24" fmla="*/ 61694 w 3886200"/>
              <a:gd name="T25" fmla="*/ 455819 h 457200"/>
              <a:gd name="T26" fmla="*/ 24733 w 3886200"/>
              <a:gd name="T27" fmla="*/ 437180 h 457200"/>
              <a:gd name="T28" fmla="*/ 2995 w 3886200"/>
              <a:gd name="T29" fmla="*/ 402211 h 457200"/>
              <a:gd name="T30" fmla="*/ 0 w 3886200"/>
              <a:gd name="T31" fmla="*/ 76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6200" h="457200">
                <a:moveTo>
                  <a:pt x="0" y="76199"/>
                </a:moveTo>
                <a:lnTo>
                  <a:pt x="11636" y="35725"/>
                </a:lnTo>
                <a:lnTo>
                  <a:pt x="41926" y="8130"/>
                </a:lnTo>
                <a:lnTo>
                  <a:pt x="3809999" y="0"/>
                </a:lnTo>
                <a:lnTo>
                  <a:pt x="3824489" y="1380"/>
                </a:lnTo>
                <a:lnTo>
                  <a:pt x="3861443" y="20019"/>
                </a:lnTo>
                <a:lnTo>
                  <a:pt x="3883200" y="54988"/>
                </a:lnTo>
                <a:lnTo>
                  <a:pt x="3886199" y="380999"/>
                </a:lnTo>
                <a:lnTo>
                  <a:pt x="3884819" y="395492"/>
                </a:lnTo>
                <a:lnTo>
                  <a:pt x="3866176" y="432447"/>
                </a:lnTo>
                <a:lnTo>
                  <a:pt x="3831208" y="454201"/>
                </a:lnTo>
                <a:lnTo>
                  <a:pt x="76199" y="457199"/>
                </a:lnTo>
                <a:lnTo>
                  <a:pt x="61694" y="455819"/>
                </a:lnTo>
                <a:lnTo>
                  <a:pt x="24733" y="437180"/>
                </a:lnTo>
                <a:lnTo>
                  <a:pt x="2995" y="402211"/>
                </a:lnTo>
                <a:lnTo>
                  <a:pt x="0" y="76199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8DD408-6FB5-4A3B-BFE6-7B51A3B4BE41}"/>
              </a:ext>
            </a:extLst>
          </p:cNvPr>
          <p:cNvSpPr txBox="1"/>
          <p:nvPr/>
        </p:nvSpPr>
        <p:spPr>
          <a:xfrm>
            <a:off x="280988" y="6167438"/>
            <a:ext cx="65563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s://unity3d.co</a:t>
            </a:r>
            <a:r>
              <a:rPr sz="2400" u="heavy" spc="-3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</a:t>
            </a:r>
            <a:r>
              <a:rPr sz="2400" u="heavy" spc="-5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</a:t>
            </a:r>
            <a:r>
              <a:rPr sz="2400" u="heavy" spc="6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tne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s/mi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7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t/h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lolens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E10019DE-29D1-4299-8050-9721404C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981075"/>
            <a:ext cx="10093325" cy="5038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0E0C1B-7D96-4691-88CC-35F0E4358B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0" dirty="0"/>
              <a:t>U</a:t>
            </a:r>
            <a:r>
              <a:rPr spc="-105" dirty="0"/>
              <a:t>ni</a:t>
            </a:r>
            <a:r>
              <a:rPr spc="-100" dirty="0"/>
              <a:t>t</a:t>
            </a:r>
            <a:r>
              <a:rPr dirty="0"/>
              <a:t>y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85" dirty="0"/>
              <a:t>I</a:t>
            </a:r>
            <a:r>
              <a:rPr spc="-105" dirty="0"/>
              <a:t>ns</a:t>
            </a:r>
            <a:r>
              <a:rPr spc="-100" dirty="0"/>
              <a:t>t</a:t>
            </a:r>
            <a:r>
              <a:rPr spc="-105" dirty="0"/>
              <a:t>alle</a:t>
            </a:r>
            <a:r>
              <a:rPr dirty="0"/>
              <a:t>r</a:t>
            </a:r>
          </a:p>
        </p:txBody>
      </p:sp>
      <p:sp>
        <p:nvSpPr>
          <p:cNvPr id="11268" name="object 4">
            <a:extLst>
              <a:ext uri="{FF2B5EF4-FFF2-40B4-BE49-F238E27FC236}">
                <a16:creationId xmlns:a16="http://schemas.microsoft.com/office/drawing/2014/main" id="{1B5F90EE-BE93-4780-A9A2-229DFC7AF485}"/>
              </a:ext>
            </a:extLst>
          </p:cNvPr>
          <p:cNvSpPr>
            <a:spLocks/>
          </p:cNvSpPr>
          <p:nvPr/>
        </p:nvSpPr>
        <p:spPr bwMode="auto">
          <a:xfrm>
            <a:off x="9998075" y="2590800"/>
            <a:ext cx="130175" cy="1830388"/>
          </a:xfrm>
          <a:custGeom>
            <a:avLst/>
            <a:gdLst>
              <a:gd name="T0" fmla="*/ 0 w 129540"/>
              <a:gd name="T1" fmla="*/ 1698750 h 1829435"/>
              <a:gd name="T2" fmla="*/ 63611 w 129540"/>
              <a:gd name="T3" fmla="*/ 1828921 h 1829435"/>
              <a:gd name="T4" fmla="*/ 103295 w 129540"/>
              <a:gd name="T5" fmla="*/ 1751328 h 1829435"/>
              <a:gd name="T6" fmla="*/ 77327 w 129540"/>
              <a:gd name="T7" fmla="*/ 1751328 h 1829435"/>
              <a:gd name="T8" fmla="*/ 51419 w 129540"/>
              <a:gd name="T9" fmla="*/ 1751066 h 1829435"/>
              <a:gd name="T10" fmla="*/ 51513 w 129540"/>
              <a:gd name="T11" fmla="*/ 1740720 h 1829435"/>
              <a:gd name="T12" fmla="*/ 0 w 129540"/>
              <a:gd name="T13" fmla="*/ 1698750 h 1829435"/>
              <a:gd name="T14" fmla="*/ 77421 w 129540"/>
              <a:gd name="T15" fmla="*/ 1740949 h 1829435"/>
              <a:gd name="T16" fmla="*/ 64373 w 129540"/>
              <a:gd name="T17" fmla="*/ 1751197 h 1829435"/>
              <a:gd name="T18" fmla="*/ 77327 w 129540"/>
              <a:gd name="T19" fmla="*/ 1751328 h 1829435"/>
              <a:gd name="T20" fmla="*/ 77421 w 129540"/>
              <a:gd name="T21" fmla="*/ 1740949 h 1829435"/>
              <a:gd name="T22" fmla="*/ 129539 w 129540"/>
              <a:gd name="T23" fmla="*/ 1700012 h 1829435"/>
              <a:gd name="T24" fmla="*/ 77421 w 129540"/>
              <a:gd name="T25" fmla="*/ 1740949 h 1829435"/>
              <a:gd name="T26" fmla="*/ 77327 w 129540"/>
              <a:gd name="T27" fmla="*/ 1751328 h 1829435"/>
              <a:gd name="T28" fmla="*/ 103295 w 129540"/>
              <a:gd name="T29" fmla="*/ 1751328 h 1829435"/>
              <a:gd name="T30" fmla="*/ 129539 w 129540"/>
              <a:gd name="T31" fmla="*/ 1700012 h 1829435"/>
              <a:gd name="T32" fmla="*/ 51513 w 129540"/>
              <a:gd name="T33" fmla="*/ 1740720 h 1829435"/>
              <a:gd name="T34" fmla="*/ 51419 w 129540"/>
              <a:gd name="T35" fmla="*/ 1751066 h 1829435"/>
              <a:gd name="T36" fmla="*/ 64373 w 129540"/>
              <a:gd name="T37" fmla="*/ 1751197 h 1829435"/>
              <a:gd name="T38" fmla="*/ 51513 w 129540"/>
              <a:gd name="T39" fmla="*/ 1740720 h 1829435"/>
              <a:gd name="T40" fmla="*/ 67299 w 129540"/>
              <a:gd name="T41" fmla="*/ 0 h 1829435"/>
              <a:gd name="T42" fmla="*/ 51513 w 129540"/>
              <a:gd name="T43" fmla="*/ 1740720 h 1829435"/>
              <a:gd name="T44" fmla="*/ 64373 w 129540"/>
              <a:gd name="T45" fmla="*/ 1751197 h 1829435"/>
              <a:gd name="T46" fmla="*/ 77421 w 129540"/>
              <a:gd name="T47" fmla="*/ 1740949 h 1829435"/>
              <a:gd name="T48" fmla="*/ 93207 w 129540"/>
              <a:gd name="T49" fmla="*/ 243 h 1829435"/>
              <a:gd name="T50" fmla="*/ 67299 w 129540"/>
              <a:gd name="T51" fmla="*/ 0 h 1829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540" h="1829435">
                <a:moveTo>
                  <a:pt x="0" y="1698750"/>
                </a:moveTo>
                <a:lnTo>
                  <a:pt x="63611" y="1828921"/>
                </a:lnTo>
                <a:lnTo>
                  <a:pt x="103295" y="1751328"/>
                </a:lnTo>
                <a:lnTo>
                  <a:pt x="77327" y="1751328"/>
                </a:lnTo>
                <a:lnTo>
                  <a:pt x="51419" y="1751066"/>
                </a:lnTo>
                <a:lnTo>
                  <a:pt x="51513" y="1740720"/>
                </a:lnTo>
                <a:lnTo>
                  <a:pt x="0" y="1698750"/>
                </a:lnTo>
                <a:close/>
              </a:path>
              <a:path w="129540" h="1829435">
                <a:moveTo>
                  <a:pt x="77421" y="1740949"/>
                </a:moveTo>
                <a:lnTo>
                  <a:pt x="64373" y="1751197"/>
                </a:lnTo>
                <a:lnTo>
                  <a:pt x="77327" y="1751328"/>
                </a:lnTo>
                <a:lnTo>
                  <a:pt x="77421" y="1740949"/>
                </a:lnTo>
                <a:close/>
              </a:path>
              <a:path w="129540" h="1829435">
                <a:moveTo>
                  <a:pt x="129539" y="1700012"/>
                </a:moveTo>
                <a:lnTo>
                  <a:pt x="77421" y="1740949"/>
                </a:lnTo>
                <a:lnTo>
                  <a:pt x="77327" y="1751328"/>
                </a:lnTo>
                <a:lnTo>
                  <a:pt x="103295" y="1751328"/>
                </a:lnTo>
                <a:lnTo>
                  <a:pt x="129539" y="1700012"/>
                </a:lnTo>
                <a:close/>
              </a:path>
              <a:path w="129540" h="1829435">
                <a:moveTo>
                  <a:pt x="51513" y="1740720"/>
                </a:moveTo>
                <a:lnTo>
                  <a:pt x="51419" y="1751066"/>
                </a:lnTo>
                <a:lnTo>
                  <a:pt x="64373" y="1751197"/>
                </a:lnTo>
                <a:lnTo>
                  <a:pt x="51513" y="1740720"/>
                </a:lnTo>
                <a:close/>
              </a:path>
              <a:path w="129540" h="1829435">
                <a:moveTo>
                  <a:pt x="67299" y="0"/>
                </a:moveTo>
                <a:lnTo>
                  <a:pt x="51513" y="1740720"/>
                </a:lnTo>
                <a:lnTo>
                  <a:pt x="64373" y="1751197"/>
                </a:lnTo>
                <a:lnTo>
                  <a:pt x="77421" y="1740949"/>
                </a:lnTo>
                <a:lnTo>
                  <a:pt x="93207" y="243"/>
                </a:lnTo>
                <a:lnTo>
                  <a:pt x="6729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FCB6EF-D605-4921-B1D4-B91505ED81F1}"/>
              </a:ext>
            </a:extLst>
          </p:cNvPr>
          <p:cNvSpPr txBox="1"/>
          <p:nvPr/>
        </p:nvSpPr>
        <p:spPr>
          <a:xfrm>
            <a:off x="280988" y="6167438"/>
            <a:ext cx="45053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s://s</a:t>
            </a:r>
            <a:r>
              <a:rPr sz="2400" u="heavy" spc="-3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4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e.un</a:t>
            </a:r>
            <a:r>
              <a:rPr sz="2400" u="heavy" spc="-2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</a:t>
            </a:r>
            <a:r>
              <a:rPr sz="2400" u="heavy" spc="-15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y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om/downl</a:t>
            </a:r>
            <a:r>
              <a:rPr sz="2400" u="heavy" spc="-4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ad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5F4D2EDE-81AD-4901-B50E-0650BAF3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990600"/>
            <a:ext cx="9628187" cy="4841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9D7EAF9-2A3C-4927-A68C-2D864C8AE9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95" dirty="0"/>
              <a:t>E</a:t>
            </a:r>
            <a:r>
              <a:rPr spc="-105" dirty="0"/>
              <a:t>x</a:t>
            </a:r>
            <a:r>
              <a:rPr spc="-95" dirty="0"/>
              <a:t>p</a:t>
            </a:r>
            <a:r>
              <a:rPr spc="-100" dirty="0"/>
              <a:t>o</a:t>
            </a:r>
            <a:r>
              <a:rPr spc="75" dirty="0"/>
              <a:t>r</a:t>
            </a:r>
            <a:r>
              <a:rPr spc="-100" dirty="0"/>
              <a:t>t</a:t>
            </a:r>
            <a:r>
              <a:rPr spc="-105" dirty="0"/>
              <a:t>i</a:t>
            </a:r>
            <a:r>
              <a:rPr spc="-120" dirty="0"/>
              <a:t>n</a:t>
            </a:r>
            <a:r>
              <a:rPr dirty="0"/>
              <a:t>g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95" dirty="0"/>
              <a:t>F</a:t>
            </a:r>
            <a:r>
              <a:rPr spc="-185" dirty="0"/>
              <a:t>r</a:t>
            </a:r>
            <a:r>
              <a:rPr spc="-100" dirty="0"/>
              <a:t>o</a:t>
            </a:r>
            <a:r>
              <a:rPr dirty="0"/>
              <a:t>m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0" dirty="0"/>
              <a:t>U</a:t>
            </a:r>
            <a:r>
              <a:rPr spc="-105" dirty="0"/>
              <a:t>ni</a:t>
            </a:r>
            <a:r>
              <a:rPr spc="-100" dirty="0"/>
              <a:t>t</a:t>
            </a:r>
            <a:r>
              <a:rPr dirty="0"/>
              <a:t>y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0" dirty="0"/>
              <a:t>t</a:t>
            </a:r>
            <a:r>
              <a:rPr dirty="0"/>
              <a:t>o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95" dirty="0"/>
              <a:t>V</a:t>
            </a:r>
            <a:r>
              <a:rPr spc="-105" dirty="0"/>
              <a:t>isua</a:t>
            </a:r>
            <a:r>
              <a:rPr dirty="0"/>
              <a:t>l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u</a:t>
            </a:r>
            <a:r>
              <a:rPr spc="-95" dirty="0"/>
              <a:t>d</a:t>
            </a:r>
            <a:r>
              <a:rPr spc="-105" dirty="0"/>
              <a:t>i</a:t>
            </a:r>
            <a:r>
              <a:rPr dirty="0"/>
              <a:t>o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B19606-E1D2-429B-A3E4-1FF713232386}"/>
              </a:ext>
            </a:extLst>
          </p:cNvPr>
          <p:cNvSpPr txBox="1"/>
          <p:nvPr/>
        </p:nvSpPr>
        <p:spPr>
          <a:xfrm>
            <a:off x="280988" y="5989638"/>
            <a:ext cx="8281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https://de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v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elope</a:t>
            </a:r>
            <a:r>
              <a:rPr sz="2400" u="heavy" spc="-20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.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spc="-3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os</a:t>
            </a:r>
            <a:r>
              <a:rPr sz="2400" u="heavy" spc="-6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5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f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t.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c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m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/e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-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U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/windows/ho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log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ap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h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ic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06884AC3-62F6-4A81-8706-63677BEF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1235075"/>
            <a:ext cx="3943350" cy="43513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750540EB-27D6-4E44-81F1-000DED7BD17F}"/>
              </a:ext>
            </a:extLst>
          </p:cNvPr>
          <p:cNvSpPr>
            <a:spLocks/>
          </p:cNvSpPr>
          <p:nvPr/>
        </p:nvSpPr>
        <p:spPr bwMode="auto">
          <a:xfrm>
            <a:off x="7772400" y="3886200"/>
            <a:ext cx="2111375" cy="381000"/>
          </a:xfrm>
          <a:custGeom>
            <a:avLst/>
            <a:gdLst>
              <a:gd name="T0" fmla="*/ 0 w 2112645"/>
              <a:gd name="T1" fmla="*/ 63495 h 381000"/>
              <a:gd name="T2" fmla="*/ 13692 w 2112645"/>
              <a:gd name="T3" fmla="*/ 24114 h 381000"/>
              <a:gd name="T4" fmla="*/ 48102 w 2112645"/>
              <a:gd name="T5" fmla="*/ 1879 h 381000"/>
              <a:gd name="T6" fmla="*/ 2048774 w 2112645"/>
              <a:gd name="T7" fmla="*/ 0 h 381000"/>
              <a:gd name="T8" fmla="*/ 2063188 w 2112645"/>
              <a:gd name="T9" fmla="*/ 1645 h 381000"/>
              <a:gd name="T10" fmla="*/ 2097963 w 2112645"/>
              <a:gd name="T11" fmla="*/ 23358 h 381000"/>
              <a:gd name="T12" fmla="*/ 2112255 w 2112645"/>
              <a:gd name="T13" fmla="*/ 62452 h 381000"/>
              <a:gd name="T14" fmla="*/ 2112263 w 2112645"/>
              <a:gd name="T15" fmla="*/ 317504 h 381000"/>
              <a:gd name="T16" fmla="*/ 2110619 w 2112645"/>
              <a:gd name="T17" fmla="*/ 331918 h 381000"/>
              <a:gd name="T18" fmla="*/ 2088909 w 2112645"/>
              <a:gd name="T19" fmla="*/ 366696 h 381000"/>
              <a:gd name="T20" fmla="*/ 2049817 w 2112645"/>
              <a:gd name="T21" fmla="*/ 380991 h 381000"/>
              <a:gd name="T22" fmla="*/ 63489 w 2112645"/>
              <a:gd name="T23" fmla="*/ 380999 h 381000"/>
              <a:gd name="T24" fmla="*/ 49075 w 2112645"/>
              <a:gd name="T25" fmla="*/ 379354 h 381000"/>
              <a:gd name="T26" fmla="*/ 14300 w 2112645"/>
              <a:gd name="T27" fmla="*/ 357641 h 381000"/>
              <a:gd name="T28" fmla="*/ 8 w 2112645"/>
              <a:gd name="T29" fmla="*/ 318547 h 381000"/>
              <a:gd name="T30" fmla="*/ 0 w 2112645"/>
              <a:gd name="T31" fmla="*/ 63495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12645" h="381000">
                <a:moveTo>
                  <a:pt x="0" y="63495"/>
                </a:moveTo>
                <a:lnTo>
                  <a:pt x="13692" y="24114"/>
                </a:lnTo>
                <a:lnTo>
                  <a:pt x="48102" y="1879"/>
                </a:lnTo>
                <a:lnTo>
                  <a:pt x="2048774" y="0"/>
                </a:lnTo>
                <a:lnTo>
                  <a:pt x="2063188" y="1645"/>
                </a:lnTo>
                <a:lnTo>
                  <a:pt x="2097963" y="23358"/>
                </a:lnTo>
                <a:lnTo>
                  <a:pt x="2112255" y="62452"/>
                </a:lnTo>
                <a:lnTo>
                  <a:pt x="2112263" y="317504"/>
                </a:lnTo>
                <a:lnTo>
                  <a:pt x="2110619" y="331918"/>
                </a:lnTo>
                <a:lnTo>
                  <a:pt x="2088909" y="366696"/>
                </a:lnTo>
                <a:lnTo>
                  <a:pt x="2049817" y="380991"/>
                </a:lnTo>
                <a:lnTo>
                  <a:pt x="63489" y="380999"/>
                </a:lnTo>
                <a:lnTo>
                  <a:pt x="49075" y="379354"/>
                </a:lnTo>
                <a:lnTo>
                  <a:pt x="14300" y="357641"/>
                </a:lnTo>
                <a:lnTo>
                  <a:pt x="8" y="318547"/>
                </a:lnTo>
                <a:lnTo>
                  <a:pt x="0" y="6349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404C93D2-12A6-47C2-8ECD-16DDF2DC8B41}"/>
              </a:ext>
            </a:extLst>
          </p:cNvPr>
          <p:cNvSpPr>
            <a:spLocks/>
          </p:cNvSpPr>
          <p:nvPr/>
        </p:nvSpPr>
        <p:spPr bwMode="auto">
          <a:xfrm>
            <a:off x="10820400" y="3810000"/>
            <a:ext cx="1103313" cy="152400"/>
          </a:xfrm>
          <a:custGeom>
            <a:avLst/>
            <a:gdLst>
              <a:gd name="T0" fmla="*/ 0 w 1103629"/>
              <a:gd name="T1" fmla="*/ 25395 h 152400"/>
              <a:gd name="T2" fmla="*/ 3894 w 1103629"/>
              <a:gd name="T3" fmla="*/ 11923 h 152400"/>
              <a:gd name="T4" fmla="*/ 14005 w 1103629"/>
              <a:gd name="T5" fmla="*/ 2714 h 152400"/>
              <a:gd name="T6" fmla="*/ 1077986 w 1103629"/>
              <a:gd name="T7" fmla="*/ 0 h 152400"/>
              <a:gd name="T8" fmla="*/ 1091454 w 1103629"/>
              <a:gd name="T9" fmla="*/ 3895 h 152400"/>
              <a:gd name="T10" fmla="*/ 1100661 w 1103629"/>
              <a:gd name="T11" fmla="*/ 14007 h 152400"/>
              <a:gd name="T12" fmla="*/ 1103375 w 1103629"/>
              <a:gd name="T13" fmla="*/ 127004 h 152400"/>
              <a:gd name="T14" fmla="*/ 1099480 w 1103629"/>
              <a:gd name="T15" fmla="*/ 140476 h 152400"/>
              <a:gd name="T16" fmla="*/ 1089370 w 1103629"/>
              <a:gd name="T17" fmla="*/ 149685 h 152400"/>
              <a:gd name="T18" fmla="*/ 25389 w 1103629"/>
              <a:gd name="T19" fmla="*/ 152399 h 152400"/>
              <a:gd name="T20" fmla="*/ 11921 w 1103629"/>
              <a:gd name="T21" fmla="*/ 148504 h 152400"/>
              <a:gd name="T22" fmla="*/ 2714 w 1103629"/>
              <a:gd name="T23" fmla="*/ 138392 h 152400"/>
              <a:gd name="T24" fmla="*/ 0 w 1103629"/>
              <a:gd name="T25" fmla="*/ 25395 h 15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3629" h="152400">
                <a:moveTo>
                  <a:pt x="0" y="25395"/>
                </a:moveTo>
                <a:lnTo>
                  <a:pt x="3894" y="11923"/>
                </a:lnTo>
                <a:lnTo>
                  <a:pt x="14005" y="2714"/>
                </a:lnTo>
                <a:lnTo>
                  <a:pt x="1077986" y="0"/>
                </a:lnTo>
                <a:lnTo>
                  <a:pt x="1091454" y="3895"/>
                </a:lnTo>
                <a:lnTo>
                  <a:pt x="1100661" y="14007"/>
                </a:lnTo>
                <a:lnTo>
                  <a:pt x="1103375" y="127004"/>
                </a:lnTo>
                <a:lnTo>
                  <a:pt x="1099480" y="140476"/>
                </a:lnTo>
                <a:lnTo>
                  <a:pt x="1089370" y="149685"/>
                </a:lnTo>
                <a:lnTo>
                  <a:pt x="25389" y="152399"/>
                </a:lnTo>
                <a:lnTo>
                  <a:pt x="11921" y="148504"/>
                </a:lnTo>
                <a:lnTo>
                  <a:pt x="2714" y="138392"/>
                </a:lnTo>
                <a:lnTo>
                  <a:pt x="0" y="25395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4BEF08-39CF-480D-AF79-D89040548221}"/>
              </a:ext>
            </a:extLst>
          </p:cNvPr>
          <p:cNvSpPr txBox="1"/>
          <p:nvPr/>
        </p:nvSpPr>
        <p:spPr>
          <a:xfrm>
            <a:off x="280988" y="6394450"/>
            <a:ext cx="74453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/expo</a:t>
            </a:r>
            <a:r>
              <a:rPr sz="2400" u="heavy" spc="6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r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ting_and_bui</a:t>
            </a:r>
            <a:r>
              <a:rPr sz="2400" u="heavy" spc="-2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ding_a_</a:t>
            </a:r>
            <a:r>
              <a:rPr sz="2400" u="heavy" spc="-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un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ity_visu</a:t>
            </a:r>
            <a:r>
              <a:rPr sz="2400" u="heavy" spc="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a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l_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s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tud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i</a:t>
            </a:r>
            <a:r>
              <a:rPr sz="2400" u="heavy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o_s</a:t>
            </a:r>
            <a:r>
              <a:rPr sz="2400" u="heavy" spc="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lu</a:t>
            </a:r>
            <a:r>
              <a:rPr sz="2400" u="heavy" spc="-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ti</a:t>
            </a:r>
            <a:r>
              <a:rPr sz="2400" u="heavy" spc="10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o</a:t>
            </a:r>
            <a:r>
              <a:rPr sz="2400" u="heavy" spc="-15" dirty="0">
                <a:solidFill>
                  <a:srgbClr val="00BBF2"/>
                </a:solidFill>
                <a:latin typeface="Segoe UI"/>
                <a:cs typeface="Segoe UI"/>
                <a:hlinkClick r:id="rId4"/>
              </a:rPr>
              <a:t>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B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Widescreen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Arial</vt:lpstr>
      <vt:lpstr>Segoe UI Light</vt:lpstr>
      <vt:lpstr>Times New Roman</vt:lpstr>
      <vt:lpstr>Segoe UI</vt:lpstr>
      <vt:lpstr>Wingdings</vt:lpstr>
      <vt:lpstr>Office Theme</vt:lpstr>
      <vt:lpstr>PowerPoint Presentation</vt:lpstr>
      <vt:lpstr>HoloLens Dev Kits are Shipping!</vt:lpstr>
      <vt:lpstr>Start Here for Guides, Docs, Community</vt:lpstr>
      <vt:lpstr>Install the Tools</vt:lpstr>
      <vt:lpstr>Visual Studio 2015 + Update</vt:lpstr>
      <vt:lpstr>HoloLens Emulator</vt:lpstr>
      <vt:lpstr>Unity HoloLens Technical Preview</vt:lpstr>
      <vt:lpstr>Unity Installer</vt:lpstr>
      <vt:lpstr>Exporting From Unity to Visual Studio</vt:lpstr>
      <vt:lpstr>Gaze</vt:lpstr>
      <vt:lpstr>Gestures</vt:lpstr>
      <vt:lpstr>Voice Input</vt:lpstr>
      <vt:lpstr>App Views: Holographic vs 2D</vt:lpstr>
      <vt:lpstr>Holographic View</vt:lpstr>
      <vt:lpstr>Galaxy Explorer: Open Source on GitHub</vt:lpstr>
      <vt:lpstr>HoloLens: Official Website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Trilok Chowdary Maddipudi (International Supplier)</cp:lastModifiedBy>
  <cp:revision>2</cp:revision>
  <dcterms:created xsi:type="dcterms:W3CDTF">2018-05-10T12:54:05Z</dcterms:created>
  <dcterms:modified xsi:type="dcterms:W3CDTF">2018-05-10T10:57:45Z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LastSaved">
    <vt:filetime>2018-05-10T00:00:00Z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v-trmadd@microsoft.com</vt:lpwstr>
  </property>
  <property fmtid="{D5CDD505-2E9C-101B-9397-08002B2CF9AE}" pid="7" name="MSIP_Label_f42aa342-8706-4288-bd11-ebb85995028c_SetDate">
    <vt:lpwstr>2018-05-10T10:57:22.1699141Z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