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80" r:id="rId18"/>
    <p:sldId id="281" r:id="rId19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6" d="100"/>
          <a:sy n="106" d="100"/>
        </p:scale>
        <p:origin x="6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73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2" cy="146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4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3485" y="455157"/>
            <a:ext cx="3087010" cy="458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1902" y="1491599"/>
            <a:ext cx="52861" cy="5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6168" y="1348983"/>
            <a:ext cx="10522729" cy="394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2785" y="1956419"/>
            <a:ext cx="39648" cy="39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72785" y="2358755"/>
            <a:ext cx="39648" cy="39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7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7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731" y="1815951"/>
            <a:ext cx="10708186" cy="73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982" y="1609471"/>
            <a:ext cx="11195684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7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48.png"/><Relationship Id="rId3" Type="http://schemas.openxmlformats.org/officeDocument/2006/relationships/image" Target="../media/image81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2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82.png"/><Relationship Id="rId9" Type="http://schemas.openxmlformats.org/officeDocument/2006/relationships/image" Target="../media/image8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9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99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0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02.png"/><Relationship Id="rId7" Type="http://schemas.openxmlformats.org/officeDocument/2006/relationships/image" Target="../media/image43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05.png"/><Relationship Id="rId3" Type="http://schemas.openxmlformats.org/officeDocument/2006/relationships/image" Target="../media/image10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06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WTS" TargetMode="External"/><Relationship Id="rId3" Type="http://schemas.openxmlformats.org/officeDocument/2006/relationships/hyperlink" Target="https://aka.ms/vspreview" TargetMode="External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hyperlink" Target="https://aka.ms/sdkprevie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5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7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1535" y="528706"/>
            <a:ext cx="1048385" cy="201930"/>
          </a:xfrm>
          <a:custGeom>
            <a:avLst/>
            <a:gdLst/>
            <a:ahLst/>
            <a:cxnLst/>
            <a:rect l="l" t="t" r="r" b="b"/>
            <a:pathLst>
              <a:path w="1048385" h="201929">
                <a:moveTo>
                  <a:pt x="59241" y="47701"/>
                </a:moveTo>
                <a:lnTo>
                  <a:pt x="29443" y="47701"/>
                </a:lnTo>
                <a:lnTo>
                  <a:pt x="31278" y="55046"/>
                </a:lnTo>
                <a:lnTo>
                  <a:pt x="33113" y="60533"/>
                </a:lnTo>
                <a:lnTo>
                  <a:pt x="34043" y="64200"/>
                </a:lnTo>
                <a:lnTo>
                  <a:pt x="89272" y="199003"/>
                </a:lnTo>
                <a:lnTo>
                  <a:pt x="110439" y="198984"/>
                </a:lnTo>
                <a:lnTo>
                  <a:pt x="128588" y="154076"/>
                </a:lnTo>
                <a:lnTo>
                  <a:pt x="100300" y="154076"/>
                </a:lnTo>
                <a:lnTo>
                  <a:pt x="99407" y="148559"/>
                </a:lnTo>
                <a:lnTo>
                  <a:pt x="96630" y="140329"/>
                </a:lnTo>
                <a:lnTo>
                  <a:pt x="91981" y="130162"/>
                </a:lnTo>
                <a:lnTo>
                  <a:pt x="59241" y="47701"/>
                </a:lnTo>
                <a:close/>
              </a:path>
              <a:path w="1048385" h="201929">
                <a:moveTo>
                  <a:pt x="200571" y="47701"/>
                </a:moveTo>
                <a:lnTo>
                  <a:pt x="170249" y="47701"/>
                </a:lnTo>
                <a:lnTo>
                  <a:pt x="169709" y="57700"/>
                </a:lnTo>
                <a:lnTo>
                  <a:pt x="169368" y="70912"/>
                </a:lnTo>
                <a:lnTo>
                  <a:pt x="169319" y="81627"/>
                </a:lnTo>
                <a:lnTo>
                  <a:pt x="169530" y="199003"/>
                </a:lnTo>
                <a:lnTo>
                  <a:pt x="200631" y="198991"/>
                </a:lnTo>
                <a:lnTo>
                  <a:pt x="200571" y="47701"/>
                </a:lnTo>
                <a:close/>
              </a:path>
              <a:path w="1048385" h="201929">
                <a:moveTo>
                  <a:pt x="45772" y="13777"/>
                </a:moveTo>
                <a:lnTo>
                  <a:pt x="0" y="13788"/>
                </a:lnTo>
                <a:lnTo>
                  <a:pt x="131" y="199003"/>
                </a:lnTo>
                <a:lnTo>
                  <a:pt x="30348" y="198858"/>
                </a:lnTo>
                <a:lnTo>
                  <a:pt x="30348" y="85046"/>
                </a:lnTo>
                <a:lnTo>
                  <a:pt x="30231" y="73340"/>
                </a:lnTo>
                <a:lnTo>
                  <a:pt x="29443" y="59618"/>
                </a:lnTo>
                <a:lnTo>
                  <a:pt x="29443" y="51358"/>
                </a:lnTo>
                <a:lnTo>
                  <a:pt x="28517" y="47701"/>
                </a:lnTo>
                <a:lnTo>
                  <a:pt x="59241" y="47701"/>
                </a:lnTo>
                <a:lnTo>
                  <a:pt x="45772" y="13777"/>
                </a:lnTo>
                <a:close/>
              </a:path>
              <a:path w="1048385" h="201929">
                <a:moveTo>
                  <a:pt x="200557" y="13776"/>
                </a:moveTo>
                <a:lnTo>
                  <a:pt x="157365" y="13776"/>
                </a:lnTo>
                <a:lnTo>
                  <a:pt x="109490" y="130241"/>
                </a:lnTo>
                <a:lnTo>
                  <a:pt x="101227" y="154076"/>
                </a:lnTo>
                <a:lnTo>
                  <a:pt x="128588" y="154076"/>
                </a:lnTo>
                <a:lnTo>
                  <a:pt x="165652" y="62362"/>
                </a:lnTo>
                <a:lnTo>
                  <a:pt x="167484" y="59618"/>
                </a:lnTo>
                <a:lnTo>
                  <a:pt x="168414" y="53187"/>
                </a:lnTo>
                <a:lnTo>
                  <a:pt x="170249" y="47701"/>
                </a:lnTo>
                <a:lnTo>
                  <a:pt x="200571" y="47701"/>
                </a:lnTo>
                <a:lnTo>
                  <a:pt x="200557" y="13776"/>
                </a:lnTo>
                <a:close/>
              </a:path>
              <a:path w="1048385" h="201929">
                <a:moveTo>
                  <a:pt x="231212" y="66019"/>
                </a:moveTo>
                <a:lnTo>
                  <a:pt x="231004" y="199003"/>
                </a:lnTo>
                <a:lnTo>
                  <a:pt x="262075" y="199003"/>
                </a:lnTo>
                <a:lnTo>
                  <a:pt x="262283" y="66031"/>
                </a:lnTo>
                <a:lnTo>
                  <a:pt x="231212" y="66019"/>
                </a:lnTo>
                <a:close/>
              </a:path>
              <a:path w="1048385" h="201929">
                <a:moveTo>
                  <a:pt x="252164" y="10088"/>
                </a:moveTo>
                <a:lnTo>
                  <a:pt x="242032" y="10088"/>
                </a:lnTo>
                <a:lnTo>
                  <a:pt x="237436" y="11917"/>
                </a:lnTo>
                <a:lnTo>
                  <a:pt x="233745" y="15605"/>
                </a:lnTo>
                <a:lnTo>
                  <a:pt x="230078" y="18348"/>
                </a:lnTo>
                <a:lnTo>
                  <a:pt x="228243" y="22920"/>
                </a:lnTo>
                <a:lnTo>
                  <a:pt x="228243" y="33009"/>
                </a:lnTo>
                <a:lnTo>
                  <a:pt x="230078" y="37612"/>
                </a:lnTo>
                <a:lnTo>
                  <a:pt x="233745" y="41269"/>
                </a:lnTo>
                <a:lnTo>
                  <a:pt x="237436" y="44043"/>
                </a:lnTo>
                <a:lnTo>
                  <a:pt x="242032" y="45872"/>
                </a:lnTo>
                <a:lnTo>
                  <a:pt x="252164" y="45872"/>
                </a:lnTo>
                <a:lnTo>
                  <a:pt x="256760" y="44043"/>
                </a:lnTo>
                <a:lnTo>
                  <a:pt x="260460" y="41269"/>
                </a:lnTo>
                <a:lnTo>
                  <a:pt x="264118" y="37612"/>
                </a:lnTo>
                <a:lnTo>
                  <a:pt x="265950" y="33009"/>
                </a:lnTo>
                <a:lnTo>
                  <a:pt x="265950" y="22920"/>
                </a:lnTo>
                <a:lnTo>
                  <a:pt x="264118" y="19263"/>
                </a:lnTo>
                <a:lnTo>
                  <a:pt x="256760" y="11917"/>
                </a:lnTo>
                <a:lnTo>
                  <a:pt x="252164" y="10088"/>
                </a:lnTo>
                <a:close/>
              </a:path>
              <a:path w="1048385" h="201929">
                <a:moveTo>
                  <a:pt x="367213" y="63276"/>
                </a:moveTo>
                <a:lnTo>
                  <a:pt x="355259" y="63276"/>
                </a:lnTo>
                <a:lnTo>
                  <a:pt x="342031" y="64189"/>
                </a:lnTo>
                <a:lnTo>
                  <a:pt x="298465" y="88685"/>
                </a:lnTo>
                <a:lnTo>
                  <a:pt x="284852" y="126524"/>
                </a:lnTo>
                <a:lnTo>
                  <a:pt x="285235" y="143092"/>
                </a:lnTo>
                <a:lnTo>
                  <a:pt x="306600" y="187186"/>
                </a:lnTo>
                <a:lnTo>
                  <a:pt x="343522" y="201529"/>
                </a:lnTo>
                <a:lnTo>
                  <a:pt x="359517" y="201017"/>
                </a:lnTo>
                <a:lnTo>
                  <a:pt x="372352" y="199088"/>
                </a:lnTo>
                <a:lnTo>
                  <a:pt x="382747" y="195784"/>
                </a:lnTo>
                <a:lnTo>
                  <a:pt x="388370" y="192603"/>
                </a:lnTo>
                <a:lnTo>
                  <a:pt x="388370" y="176082"/>
                </a:lnTo>
                <a:lnTo>
                  <a:pt x="356152" y="176082"/>
                </a:lnTo>
                <a:lnTo>
                  <a:pt x="342621" y="174289"/>
                </a:lnTo>
                <a:lnTo>
                  <a:pt x="331249" y="168901"/>
                </a:lnTo>
                <a:lnTo>
                  <a:pt x="322689" y="157485"/>
                </a:lnTo>
                <a:lnTo>
                  <a:pt x="318054" y="146161"/>
                </a:lnTo>
                <a:lnTo>
                  <a:pt x="316590" y="133721"/>
                </a:lnTo>
                <a:lnTo>
                  <a:pt x="318074" y="119842"/>
                </a:lnTo>
                <a:lnTo>
                  <a:pt x="322533" y="108085"/>
                </a:lnTo>
                <a:lnTo>
                  <a:pt x="333975" y="96563"/>
                </a:lnTo>
                <a:lnTo>
                  <a:pt x="344796" y="90738"/>
                </a:lnTo>
                <a:lnTo>
                  <a:pt x="355833" y="88985"/>
                </a:lnTo>
                <a:lnTo>
                  <a:pt x="388370" y="88985"/>
                </a:lnTo>
                <a:lnTo>
                  <a:pt x="388370" y="69833"/>
                </a:lnTo>
                <a:lnTo>
                  <a:pt x="387464" y="69707"/>
                </a:lnTo>
                <a:lnTo>
                  <a:pt x="383773" y="67878"/>
                </a:lnTo>
                <a:lnTo>
                  <a:pt x="379180" y="66019"/>
                </a:lnTo>
                <a:lnTo>
                  <a:pt x="372749" y="65105"/>
                </a:lnTo>
                <a:lnTo>
                  <a:pt x="367213" y="63276"/>
                </a:lnTo>
                <a:close/>
              </a:path>
              <a:path w="1048385" h="201929">
                <a:moveTo>
                  <a:pt x="388370" y="164199"/>
                </a:moveTo>
                <a:lnTo>
                  <a:pt x="386538" y="165079"/>
                </a:lnTo>
                <a:lnTo>
                  <a:pt x="381941" y="168737"/>
                </a:lnTo>
                <a:lnTo>
                  <a:pt x="377345" y="171510"/>
                </a:lnTo>
                <a:lnTo>
                  <a:pt x="366284" y="175168"/>
                </a:lnTo>
                <a:lnTo>
                  <a:pt x="360761" y="176082"/>
                </a:lnTo>
                <a:lnTo>
                  <a:pt x="388370" y="176082"/>
                </a:lnTo>
                <a:lnTo>
                  <a:pt x="388370" y="164199"/>
                </a:lnTo>
                <a:close/>
              </a:path>
              <a:path w="1048385" h="201929">
                <a:moveTo>
                  <a:pt x="388370" y="88985"/>
                </a:moveTo>
                <a:lnTo>
                  <a:pt x="355833" y="88985"/>
                </a:lnTo>
                <a:lnTo>
                  <a:pt x="368687" y="90614"/>
                </a:lnTo>
                <a:lnTo>
                  <a:pt x="380498" y="95317"/>
                </a:lnTo>
                <a:lnTo>
                  <a:pt x="388370" y="99974"/>
                </a:lnTo>
                <a:lnTo>
                  <a:pt x="388370" y="88985"/>
                </a:lnTo>
                <a:close/>
              </a:path>
              <a:path w="1048385" h="201929">
                <a:moveTo>
                  <a:pt x="442664" y="66019"/>
                </a:moveTo>
                <a:lnTo>
                  <a:pt x="411593" y="66019"/>
                </a:lnTo>
                <a:lnTo>
                  <a:pt x="411385" y="198991"/>
                </a:lnTo>
                <a:lnTo>
                  <a:pt x="442456" y="199003"/>
                </a:lnTo>
                <a:lnTo>
                  <a:pt x="442664" y="131173"/>
                </a:lnTo>
                <a:lnTo>
                  <a:pt x="444185" y="117278"/>
                </a:lnTo>
                <a:lnTo>
                  <a:pt x="448755" y="105985"/>
                </a:lnTo>
                <a:lnTo>
                  <a:pt x="458916" y="95183"/>
                </a:lnTo>
                <a:lnTo>
                  <a:pt x="470088" y="91737"/>
                </a:lnTo>
                <a:lnTo>
                  <a:pt x="488704" y="91714"/>
                </a:lnTo>
                <a:lnTo>
                  <a:pt x="488704" y="88971"/>
                </a:lnTo>
                <a:lnTo>
                  <a:pt x="442664" y="88971"/>
                </a:lnTo>
                <a:lnTo>
                  <a:pt x="442664" y="66019"/>
                </a:lnTo>
                <a:close/>
              </a:path>
              <a:path w="1048385" h="201929">
                <a:moveTo>
                  <a:pt x="488704" y="91714"/>
                </a:moveTo>
                <a:lnTo>
                  <a:pt x="473976" y="91714"/>
                </a:lnTo>
                <a:lnTo>
                  <a:pt x="476737" y="92628"/>
                </a:lnTo>
                <a:lnTo>
                  <a:pt x="484095" y="94457"/>
                </a:lnTo>
                <a:lnTo>
                  <a:pt x="487765" y="96286"/>
                </a:lnTo>
                <a:lnTo>
                  <a:pt x="488704" y="97231"/>
                </a:lnTo>
                <a:lnTo>
                  <a:pt x="488704" y="91714"/>
                </a:lnTo>
                <a:close/>
              </a:path>
              <a:path w="1048385" h="201929">
                <a:moveTo>
                  <a:pt x="485930" y="64190"/>
                </a:moveTo>
                <a:lnTo>
                  <a:pt x="468453" y="64190"/>
                </a:lnTo>
                <a:lnTo>
                  <a:pt x="461083" y="66019"/>
                </a:lnTo>
                <a:lnTo>
                  <a:pt x="455557" y="71536"/>
                </a:lnTo>
                <a:lnTo>
                  <a:pt x="450034" y="76108"/>
                </a:lnTo>
                <a:lnTo>
                  <a:pt x="446367" y="81625"/>
                </a:lnTo>
                <a:lnTo>
                  <a:pt x="443590" y="88971"/>
                </a:lnTo>
                <a:lnTo>
                  <a:pt x="488704" y="88971"/>
                </a:lnTo>
                <a:lnTo>
                  <a:pt x="488704" y="66019"/>
                </a:lnTo>
                <a:lnTo>
                  <a:pt x="485930" y="64190"/>
                </a:lnTo>
                <a:close/>
              </a:path>
              <a:path w="1048385" h="201929">
                <a:moveTo>
                  <a:pt x="554949" y="63467"/>
                </a:moveTo>
                <a:lnTo>
                  <a:pt x="518054" y="74747"/>
                </a:lnTo>
                <a:lnTo>
                  <a:pt x="493570" y="112227"/>
                </a:lnTo>
                <a:lnTo>
                  <a:pt x="491019" y="143462"/>
                </a:lnTo>
                <a:lnTo>
                  <a:pt x="493401" y="155542"/>
                </a:lnTo>
                <a:lnTo>
                  <a:pt x="515198" y="188808"/>
                </a:lnTo>
                <a:lnTo>
                  <a:pt x="566664" y="201363"/>
                </a:lnTo>
                <a:lnTo>
                  <a:pt x="579158" y="199107"/>
                </a:lnTo>
                <a:lnTo>
                  <a:pt x="590837" y="194672"/>
                </a:lnTo>
                <a:lnTo>
                  <a:pt x="601821" y="187809"/>
                </a:lnTo>
                <a:lnTo>
                  <a:pt x="612231" y="178272"/>
                </a:lnTo>
                <a:lnTo>
                  <a:pt x="614669" y="174668"/>
                </a:lnTo>
                <a:lnTo>
                  <a:pt x="549322" y="174668"/>
                </a:lnTo>
                <a:lnTo>
                  <a:pt x="538790" y="168862"/>
                </a:lnTo>
                <a:lnTo>
                  <a:pt x="527516" y="156692"/>
                </a:lnTo>
                <a:lnTo>
                  <a:pt x="524006" y="144790"/>
                </a:lnTo>
                <a:lnTo>
                  <a:pt x="522860" y="128936"/>
                </a:lnTo>
                <a:lnTo>
                  <a:pt x="524900" y="117430"/>
                </a:lnTo>
                <a:lnTo>
                  <a:pt x="530230" y="106172"/>
                </a:lnTo>
                <a:lnTo>
                  <a:pt x="539824" y="94250"/>
                </a:lnTo>
                <a:lnTo>
                  <a:pt x="551066" y="90516"/>
                </a:lnTo>
                <a:lnTo>
                  <a:pt x="567642" y="89803"/>
                </a:lnTo>
                <a:lnTo>
                  <a:pt x="616402" y="89803"/>
                </a:lnTo>
                <a:lnTo>
                  <a:pt x="610185" y="81625"/>
                </a:lnTo>
                <a:lnTo>
                  <a:pt x="605346" y="77050"/>
                </a:lnTo>
                <a:lnTo>
                  <a:pt x="595873" y="70864"/>
                </a:lnTo>
                <a:lnTo>
                  <a:pt x="584543" y="66605"/>
                </a:lnTo>
                <a:lnTo>
                  <a:pt x="571014" y="64172"/>
                </a:lnTo>
                <a:lnTo>
                  <a:pt x="554949" y="63467"/>
                </a:lnTo>
                <a:close/>
              </a:path>
              <a:path w="1048385" h="201929">
                <a:moveTo>
                  <a:pt x="616402" y="89803"/>
                </a:moveTo>
                <a:lnTo>
                  <a:pt x="567642" y="89803"/>
                </a:lnTo>
                <a:lnTo>
                  <a:pt x="578358" y="94782"/>
                </a:lnTo>
                <a:lnTo>
                  <a:pt x="589332" y="105848"/>
                </a:lnTo>
                <a:lnTo>
                  <a:pt x="593278" y="117615"/>
                </a:lnTo>
                <a:lnTo>
                  <a:pt x="594527" y="132069"/>
                </a:lnTo>
                <a:lnTo>
                  <a:pt x="593933" y="143019"/>
                </a:lnTo>
                <a:lnTo>
                  <a:pt x="567014" y="174483"/>
                </a:lnTo>
                <a:lnTo>
                  <a:pt x="549322" y="174668"/>
                </a:lnTo>
                <a:lnTo>
                  <a:pt x="614669" y="174668"/>
                </a:lnTo>
                <a:lnTo>
                  <a:pt x="618990" y="168279"/>
                </a:lnTo>
                <a:lnTo>
                  <a:pt x="623813" y="156805"/>
                </a:lnTo>
                <a:lnTo>
                  <a:pt x="626700" y="143769"/>
                </a:lnTo>
                <a:lnTo>
                  <a:pt x="627653" y="129089"/>
                </a:lnTo>
                <a:lnTo>
                  <a:pt x="626257" y="114811"/>
                </a:lnTo>
                <a:lnTo>
                  <a:pt x="622778" y="102139"/>
                </a:lnTo>
                <a:lnTo>
                  <a:pt x="617370" y="91076"/>
                </a:lnTo>
                <a:lnTo>
                  <a:pt x="616402" y="89803"/>
                </a:lnTo>
                <a:close/>
              </a:path>
              <a:path w="1048385" h="201929">
                <a:moveTo>
                  <a:pt x="642390" y="164165"/>
                </a:moveTo>
                <a:lnTo>
                  <a:pt x="642390" y="194306"/>
                </a:lnTo>
                <a:lnTo>
                  <a:pt x="643332" y="194431"/>
                </a:lnTo>
                <a:lnTo>
                  <a:pt x="646986" y="197175"/>
                </a:lnTo>
                <a:lnTo>
                  <a:pt x="653451" y="198089"/>
                </a:lnTo>
                <a:lnTo>
                  <a:pt x="659879" y="199918"/>
                </a:lnTo>
                <a:lnTo>
                  <a:pt x="672775" y="201777"/>
                </a:lnTo>
                <a:lnTo>
                  <a:pt x="677372" y="201777"/>
                </a:lnTo>
                <a:lnTo>
                  <a:pt x="691970" y="200673"/>
                </a:lnTo>
                <a:lnTo>
                  <a:pt x="704368" y="197369"/>
                </a:lnTo>
                <a:lnTo>
                  <a:pt x="714555" y="191876"/>
                </a:lnTo>
                <a:lnTo>
                  <a:pt x="724457" y="181436"/>
                </a:lnTo>
                <a:lnTo>
                  <a:pt x="726474" y="176997"/>
                </a:lnTo>
                <a:lnTo>
                  <a:pt x="673668" y="176997"/>
                </a:lnTo>
                <a:lnTo>
                  <a:pt x="668179" y="176082"/>
                </a:lnTo>
                <a:lnTo>
                  <a:pt x="661714" y="174254"/>
                </a:lnTo>
                <a:lnTo>
                  <a:pt x="648818" y="168737"/>
                </a:lnTo>
                <a:lnTo>
                  <a:pt x="644225" y="165079"/>
                </a:lnTo>
                <a:lnTo>
                  <a:pt x="642390" y="164165"/>
                </a:lnTo>
                <a:close/>
              </a:path>
              <a:path w="1048385" h="201929">
                <a:moveTo>
                  <a:pt x="703149" y="63276"/>
                </a:moveTo>
                <a:lnTo>
                  <a:pt x="693026" y="63276"/>
                </a:lnTo>
                <a:lnTo>
                  <a:pt x="679027" y="64539"/>
                </a:lnTo>
                <a:lnTo>
                  <a:pt x="645436" y="89572"/>
                </a:lnTo>
                <a:lnTo>
                  <a:pt x="642390" y="110063"/>
                </a:lnTo>
                <a:lnTo>
                  <a:pt x="643332" y="115549"/>
                </a:lnTo>
                <a:lnTo>
                  <a:pt x="645151" y="120152"/>
                </a:lnTo>
                <a:lnTo>
                  <a:pt x="647925" y="124724"/>
                </a:lnTo>
                <a:lnTo>
                  <a:pt x="650690" y="129326"/>
                </a:lnTo>
                <a:lnTo>
                  <a:pt x="655286" y="132069"/>
                </a:lnTo>
                <a:lnTo>
                  <a:pt x="658953" y="135727"/>
                </a:lnTo>
                <a:lnTo>
                  <a:pt x="665405" y="139415"/>
                </a:lnTo>
                <a:lnTo>
                  <a:pt x="698528" y="158678"/>
                </a:lnTo>
                <a:lnTo>
                  <a:pt x="699458" y="160507"/>
                </a:lnTo>
                <a:lnTo>
                  <a:pt x="699458" y="172425"/>
                </a:lnTo>
                <a:lnTo>
                  <a:pt x="693026" y="176997"/>
                </a:lnTo>
                <a:lnTo>
                  <a:pt x="726474" y="176997"/>
                </a:lnTo>
                <a:lnTo>
                  <a:pt x="729597" y="170123"/>
                </a:lnTo>
                <a:lnTo>
                  <a:pt x="729336" y="153175"/>
                </a:lnTo>
                <a:lnTo>
                  <a:pt x="726407" y="142610"/>
                </a:lnTo>
                <a:lnTo>
                  <a:pt x="717216" y="132645"/>
                </a:lnTo>
                <a:lnTo>
                  <a:pt x="707020" y="125704"/>
                </a:lnTo>
                <a:lnTo>
                  <a:pt x="696693" y="121066"/>
                </a:lnTo>
                <a:lnTo>
                  <a:pt x="686561" y="117408"/>
                </a:lnTo>
                <a:lnTo>
                  <a:pt x="680133" y="113720"/>
                </a:lnTo>
                <a:lnTo>
                  <a:pt x="678298" y="110977"/>
                </a:lnTo>
                <a:lnTo>
                  <a:pt x="675537" y="109148"/>
                </a:lnTo>
                <a:lnTo>
                  <a:pt x="673668" y="105460"/>
                </a:lnTo>
                <a:lnTo>
                  <a:pt x="673668" y="97231"/>
                </a:lnTo>
                <a:lnTo>
                  <a:pt x="675537" y="94457"/>
                </a:lnTo>
                <a:lnTo>
                  <a:pt x="679204" y="91714"/>
                </a:lnTo>
                <a:lnTo>
                  <a:pt x="681965" y="88971"/>
                </a:lnTo>
                <a:lnTo>
                  <a:pt x="686561" y="88056"/>
                </a:lnTo>
                <a:lnTo>
                  <a:pt x="723375" y="88056"/>
                </a:lnTo>
                <a:lnTo>
                  <a:pt x="723375" y="68793"/>
                </a:lnTo>
                <a:lnTo>
                  <a:pt x="719708" y="66964"/>
                </a:lnTo>
                <a:lnTo>
                  <a:pt x="715112" y="66019"/>
                </a:lnTo>
                <a:lnTo>
                  <a:pt x="708647" y="64190"/>
                </a:lnTo>
                <a:lnTo>
                  <a:pt x="703149" y="63276"/>
                </a:lnTo>
                <a:close/>
              </a:path>
              <a:path w="1048385" h="201929">
                <a:moveTo>
                  <a:pt x="723375" y="88056"/>
                </a:moveTo>
                <a:lnTo>
                  <a:pt x="697623" y="88056"/>
                </a:lnTo>
                <a:lnTo>
                  <a:pt x="708647" y="89885"/>
                </a:lnTo>
                <a:lnTo>
                  <a:pt x="714173" y="91714"/>
                </a:lnTo>
                <a:lnTo>
                  <a:pt x="718782" y="94457"/>
                </a:lnTo>
                <a:lnTo>
                  <a:pt x="722473" y="96286"/>
                </a:lnTo>
                <a:lnTo>
                  <a:pt x="723375" y="97231"/>
                </a:lnTo>
                <a:lnTo>
                  <a:pt x="723375" y="88056"/>
                </a:lnTo>
                <a:close/>
              </a:path>
              <a:path w="1048385" h="201929">
                <a:moveTo>
                  <a:pt x="809229" y="63413"/>
                </a:moveTo>
                <a:lnTo>
                  <a:pt x="772247" y="74598"/>
                </a:lnTo>
                <a:lnTo>
                  <a:pt x="747598" y="112144"/>
                </a:lnTo>
                <a:lnTo>
                  <a:pt x="745035" y="143338"/>
                </a:lnTo>
                <a:lnTo>
                  <a:pt x="747391" y="155451"/>
                </a:lnTo>
                <a:lnTo>
                  <a:pt x="769071" y="188716"/>
                </a:lnTo>
                <a:lnTo>
                  <a:pt x="820427" y="201387"/>
                </a:lnTo>
                <a:lnTo>
                  <a:pt x="832974" y="199165"/>
                </a:lnTo>
                <a:lnTo>
                  <a:pt x="844683" y="194764"/>
                </a:lnTo>
                <a:lnTo>
                  <a:pt x="855666" y="187945"/>
                </a:lnTo>
                <a:lnTo>
                  <a:pt x="866032" y="178470"/>
                </a:lnTo>
                <a:lnTo>
                  <a:pt x="868546" y="174671"/>
                </a:lnTo>
                <a:lnTo>
                  <a:pt x="802944" y="174671"/>
                </a:lnTo>
                <a:lnTo>
                  <a:pt x="792610" y="168875"/>
                </a:lnTo>
                <a:lnTo>
                  <a:pt x="781543" y="156727"/>
                </a:lnTo>
                <a:lnTo>
                  <a:pt x="778024" y="144830"/>
                </a:lnTo>
                <a:lnTo>
                  <a:pt x="776876" y="129000"/>
                </a:lnTo>
                <a:lnTo>
                  <a:pt x="778889" y="117471"/>
                </a:lnTo>
                <a:lnTo>
                  <a:pt x="784165" y="106194"/>
                </a:lnTo>
                <a:lnTo>
                  <a:pt x="793665" y="94254"/>
                </a:lnTo>
                <a:lnTo>
                  <a:pt x="804672" y="90517"/>
                </a:lnTo>
                <a:lnTo>
                  <a:pt x="821662" y="89801"/>
                </a:lnTo>
                <a:lnTo>
                  <a:pt x="869814" y="89801"/>
                </a:lnTo>
                <a:lnTo>
                  <a:pt x="863275" y="81625"/>
                </a:lnTo>
                <a:lnTo>
                  <a:pt x="859406" y="77632"/>
                </a:lnTo>
                <a:lnTo>
                  <a:pt x="850254" y="71178"/>
                </a:lnTo>
                <a:lnTo>
                  <a:pt x="839028" y="66730"/>
                </a:lnTo>
                <a:lnTo>
                  <a:pt x="825448" y="64178"/>
                </a:lnTo>
                <a:lnTo>
                  <a:pt x="809229" y="63413"/>
                </a:lnTo>
                <a:close/>
              </a:path>
              <a:path w="1048385" h="201929">
                <a:moveTo>
                  <a:pt x="869814" y="89801"/>
                </a:moveTo>
                <a:lnTo>
                  <a:pt x="821662" y="89801"/>
                </a:lnTo>
                <a:lnTo>
                  <a:pt x="832368" y="94780"/>
                </a:lnTo>
                <a:lnTo>
                  <a:pt x="843352" y="105848"/>
                </a:lnTo>
                <a:lnTo>
                  <a:pt x="847299" y="117615"/>
                </a:lnTo>
                <a:lnTo>
                  <a:pt x="848547" y="132069"/>
                </a:lnTo>
                <a:lnTo>
                  <a:pt x="847950" y="142934"/>
                </a:lnTo>
                <a:lnTo>
                  <a:pt x="820661" y="174461"/>
                </a:lnTo>
                <a:lnTo>
                  <a:pt x="802944" y="174671"/>
                </a:lnTo>
                <a:lnTo>
                  <a:pt x="868546" y="174671"/>
                </a:lnTo>
                <a:lnTo>
                  <a:pt x="872662" y="168451"/>
                </a:lnTo>
                <a:lnTo>
                  <a:pt x="877243" y="156936"/>
                </a:lnTo>
                <a:lnTo>
                  <a:pt x="879897" y="143843"/>
                </a:lnTo>
                <a:lnTo>
                  <a:pt x="880747" y="129089"/>
                </a:lnTo>
                <a:lnTo>
                  <a:pt x="879494" y="114811"/>
                </a:lnTo>
                <a:lnTo>
                  <a:pt x="876214" y="102139"/>
                </a:lnTo>
                <a:lnTo>
                  <a:pt x="870833" y="91076"/>
                </a:lnTo>
                <a:lnTo>
                  <a:pt x="869814" y="89801"/>
                </a:lnTo>
                <a:close/>
              </a:path>
              <a:path w="1048385" h="201929">
                <a:moveTo>
                  <a:pt x="1048277" y="91714"/>
                </a:moveTo>
                <a:lnTo>
                  <a:pt x="984441" y="91714"/>
                </a:lnTo>
                <a:lnTo>
                  <a:pt x="984753" y="159575"/>
                </a:lnTo>
                <a:lnTo>
                  <a:pt x="1001784" y="196923"/>
                </a:lnTo>
                <a:lnTo>
                  <a:pt x="1028925" y="201777"/>
                </a:lnTo>
                <a:lnTo>
                  <a:pt x="1032628" y="201777"/>
                </a:lnTo>
                <a:lnTo>
                  <a:pt x="1037225" y="200863"/>
                </a:lnTo>
                <a:lnTo>
                  <a:pt x="1042751" y="199003"/>
                </a:lnTo>
                <a:lnTo>
                  <a:pt x="1045512" y="198089"/>
                </a:lnTo>
                <a:lnTo>
                  <a:pt x="1047344" y="197175"/>
                </a:lnTo>
                <a:lnTo>
                  <a:pt x="1048286" y="197175"/>
                </a:lnTo>
                <a:lnTo>
                  <a:pt x="1048286" y="176082"/>
                </a:lnTo>
                <a:lnTo>
                  <a:pt x="1028035" y="176082"/>
                </a:lnTo>
                <a:lnTo>
                  <a:pt x="1023426" y="174254"/>
                </a:lnTo>
                <a:lnTo>
                  <a:pt x="1020665" y="171510"/>
                </a:lnTo>
                <a:lnTo>
                  <a:pt x="1017900" y="167822"/>
                </a:lnTo>
                <a:lnTo>
                  <a:pt x="1016069" y="162336"/>
                </a:lnTo>
                <a:lnTo>
                  <a:pt x="1016069" y="92111"/>
                </a:lnTo>
                <a:lnTo>
                  <a:pt x="1048277" y="91714"/>
                </a:lnTo>
                <a:close/>
              </a:path>
              <a:path w="1048385" h="201929">
                <a:moveTo>
                  <a:pt x="961741" y="0"/>
                </a:moveTo>
                <a:lnTo>
                  <a:pt x="954380" y="0"/>
                </a:lnTo>
                <a:lnTo>
                  <a:pt x="941398" y="1797"/>
                </a:lnTo>
                <a:lnTo>
                  <a:pt x="908377" y="30266"/>
                </a:lnTo>
                <a:lnTo>
                  <a:pt x="906542" y="38526"/>
                </a:lnTo>
                <a:lnTo>
                  <a:pt x="906542" y="66019"/>
                </a:lnTo>
                <a:lnTo>
                  <a:pt x="884456" y="66019"/>
                </a:lnTo>
                <a:lnTo>
                  <a:pt x="884456" y="91714"/>
                </a:lnTo>
                <a:lnTo>
                  <a:pt x="906542" y="91714"/>
                </a:lnTo>
                <a:lnTo>
                  <a:pt x="906542" y="198987"/>
                </a:lnTo>
                <a:lnTo>
                  <a:pt x="937613" y="199003"/>
                </a:lnTo>
                <a:lnTo>
                  <a:pt x="937820" y="91730"/>
                </a:lnTo>
                <a:lnTo>
                  <a:pt x="1048277" y="91714"/>
                </a:lnTo>
                <a:lnTo>
                  <a:pt x="1048286" y="66019"/>
                </a:lnTo>
                <a:lnTo>
                  <a:pt x="1016374" y="66019"/>
                </a:lnTo>
                <a:lnTo>
                  <a:pt x="938133" y="66019"/>
                </a:lnTo>
                <a:lnTo>
                  <a:pt x="937820" y="49529"/>
                </a:lnTo>
                <a:lnTo>
                  <a:pt x="937820" y="42184"/>
                </a:lnTo>
                <a:lnTo>
                  <a:pt x="939652" y="35783"/>
                </a:lnTo>
                <a:lnTo>
                  <a:pt x="943355" y="32095"/>
                </a:lnTo>
                <a:lnTo>
                  <a:pt x="946120" y="27523"/>
                </a:lnTo>
                <a:lnTo>
                  <a:pt x="951643" y="25694"/>
                </a:lnTo>
                <a:lnTo>
                  <a:pt x="972799" y="25694"/>
                </a:lnTo>
                <a:lnTo>
                  <a:pt x="972799" y="2745"/>
                </a:lnTo>
                <a:lnTo>
                  <a:pt x="971873" y="2743"/>
                </a:lnTo>
                <a:lnTo>
                  <a:pt x="967276" y="914"/>
                </a:lnTo>
                <a:lnTo>
                  <a:pt x="961741" y="0"/>
                </a:lnTo>
                <a:close/>
              </a:path>
              <a:path w="1048385" h="201929">
                <a:moveTo>
                  <a:pt x="1048286" y="171510"/>
                </a:moveTo>
                <a:lnTo>
                  <a:pt x="1042751" y="174254"/>
                </a:lnTo>
                <a:lnTo>
                  <a:pt x="1037225" y="176082"/>
                </a:lnTo>
                <a:lnTo>
                  <a:pt x="1048286" y="176082"/>
                </a:lnTo>
                <a:lnTo>
                  <a:pt x="1048286" y="171510"/>
                </a:lnTo>
                <a:close/>
              </a:path>
              <a:path w="1048385" h="201929">
                <a:moveTo>
                  <a:pt x="1015139" y="26609"/>
                </a:moveTo>
                <a:lnTo>
                  <a:pt x="985857" y="35733"/>
                </a:lnTo>
                <a:lnTo>
                  <a:pt x="984753" y="36697"/>
                </a:lnTo>
                <a:lnTo>
                  <a:pt x="984753" y="65949"/>
                </a:lnTo>
                <a:lnTo>
                  <a:pt x="938133" y="66019"/>
                </a:lnTo>
                <a:lnTo>
                  <a:pt x="1016374" y="66019"/>
                </a:lnTo>
                <a:lnTo>
                  <a:pt x="1016069" y="26610"/>
                </a:lnTo>
                <a:lnTo>
                  <a:pt x="1015139" y="26609"/>
                </a:lnTo>
                <a:close/>
              </a:path>
              <a:path w="1048385" h="201929">
                <a:moveTo>
                  <a:pt x="972799" y="25694"/>
                </a:moveTo>
                <a:lnTo>
                  <a:pt x="961741" y="25694"/>
                </a:lnTo>
                <a:lnTo>
                  <a:pt x="966373" y="26610"/>
                </a:lnTo>
                <a:lnTo>
                  <a:pt x="970967" y="29352"/>
                </a:lnTo>
                <a:lnTo>
                  <a:pt x="972799" y="29352"/>
                </a:lnTo>
                <a:lnTo>
                  <a:pt x="972799" y="2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330" y="48103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25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233" y="481033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7F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330" y="64242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00A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33" y="642425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4638" y="5084062"/>
            <a:ext cx="3521202" cy="191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423" y="2111745"/>
            <a:ext cx="10803425" cy="668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547" y="2847075"/>
            <a:ext cx="11032662" cy="674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5169" y="4558962"/>
            <a:ext cx="127253" cy="13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59012" y="423550"/>
            <a:ext cx="644651" cy="1842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0709" y="4534459"/>
            <a:ext cx="67984" cy="13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099" y="2346441"/>
            <a:ext cx="2332933" cy="662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9373" y="2313432"/>
            <a:ext cx="6619768" cy="898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4745" y="4500121"/>
            <a:ext cx="810005" cy="146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31957" y="4492121"/>
            <a:ext cx="1643755" cy="1999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4739639"/>
            <a:ext cx="2813685" cy="1958339"/>
          </a:xfrm>
          <a:custGeom>
            <a:avLst/>
            <a:gdLst/>
            <a:ahLst/>
            <a:cxnLst/>
            <a:rect l="l" t="t" r="r" b="b"/>
            <a:pathLst>
              <a:path w="2813684" h="1958340">
                <a:moveTo>
                  <a:pt x="0" y="1958339"/>
                </a:moveTo>
                <a:lnTo>
                  <a:pt x="2813303" y="1958339"/>
                </a:lnTo>
                <a:lnTo>
                  <a:pt x="2813303" y="0"/>
                </a:lnTo>
                <a:lnTo>
                  <a:pt x="0" y="0"/>
                </a:lnTo>
                <a:lnTo>
                  <a:pt x="0" y="195833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56776" y="3307079"/>
            <a:ext cx="2813685" cy="1097280"/>
          </a:xfrm>
          <a:custGeom>
            <a:avLst/>
            <a:gdLst/>
            <a:ahLst/>
            <a:cxnLst/>
            <a:rect l="l" t="t" r="r" b="b"/>
            <a:pathLst>
              <a:path w="2813684" h="1097279">
                <a:moveTo>
                  <a:pt x="0" y="1097279"/>
                </a:moveTo>
                <a:lnTo>
                  <a:pt x="2813303" y="1097279"/>
                </a:lnTo>
                <a:lnTo>
                  <a:pt x="2813303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713" y="450341"/>
            <a:ext cx="4336438" cy="598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5692" y="450341"/>
            <a:ext cx="1821091" cy="463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510" y="1366906"/>
            <a:ext cx="948248" cy="289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825" y="1350507"/>
            <a:ext cx="1306330" cy="306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176" y="1366906"/>
            <a:ext cx="1787277" cy="380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1016" y="1523642"/>
            <a:ext cx="203453" cy="17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7451" y="1347337"/>
            <a:ext cx="3738632" cy="400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510" y="1996683"/>
            <a:ext cx="9222555" cy="3968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510" y="2642859"/>
            <a:ext cx="6945701" cy="3968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926" y="3285865"/>
            <a:ext cx="7105997" cy="40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10" y="3956434"/>
            <a:ext cx="2323276" cy="3093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6295" y="4132730"/>
            <a:ext cx="108680" cy="178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3573" y="3975984"/>
            <a:ext cx="1495312" cy="3804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8187" y="2320533"/>
            <a:ext cx="5484434" cy="688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49730" y="5085719"/>
            <a:ext cx="1579213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5326379"/>
            <a:ext cx="2813685" cy="1371600"/>
          </a:xfrm>
          <a:custGeom>
            <a:avLst/>
            <a:gdLst/>
            <a:ahLst/>
            <a:cxnLst/>
            <a:rect l="l" t="t" r="r" b="b"/>
            <a:pathLst>
              <a:path w="2813684" h="1371600">
                <a:moveTo>
                  <a:pt x="0" y="1371599"/>
                </a:moveTo>
                <a:lnTo>
                  <a:pt x="2813303" y="1371599"/>
                </a:lnTo>
                <a:lnTo>
                  <a:pt x="2813303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1685925"/>
          </a:xfrm>
          <a:custGeom>
            <a:avLst/>
            <a:gdLst/>
            <a:ahLst/>
            <a:cxnLst/>
            <a:rect l="l" t="t" r="r" b="b"/>
            <a:pathLst>
              <a:path w="2813684" h="1685925">
                <a:moveTo>
                  <a:pt x="0" y="1685543"/>
                </a:moveTo>
                <a:lnTo>
                  <a:pt x="2813303" y="1685543"/>
                </a:lnTo>
                <a:lnTo>
                  <a:pt x="2813303" y="0"/>
                </a:lnTo>
                <a:lnTo>
                  <a:pt x="0" y="0"/>
                </a:lnTo>
                <a:lnTo>
                  <a:pt x="0" y="1685543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658" y="2320533"/>
            <a:ext cx="7201639" cy="891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2032894" cy="1977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5600700"/>
            <a:ext cx="2813685" cy="1097280"/>
          </a:xfrm>
          <a:custGeom>
            <a:avLst/>
            <a:gdLst/>
            <a:ahLst/>
            <a:cxnLst/>
            <a:rect l="l" t="t" r="r" b="b"/>
            <a:pathLst>
              <a:path w="2813684" h="1097279">
                <a:moveTo>
                  <a:pt x="0" y="1097279"/>
                </a:moveTo>
                <a:lnTo>
                  <a:pt x="2813303" y="1097279"/>
                </a:lnTo>
                <a:lnTo>
                  <a:pt x="2813303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1927860"/>
          </a:xfrm>
          <a:custGeom>
            <a:avLst/>
            <a:gdLst/>
            <a:ahLst/>
            <a:cxnLst/>
            <a:rect l="l" t="t" r="r" b="b"/>
            <a:pathLst>
              <a:path w="2813684" h="1927860">
                <a:moveTo>
                  <a:pt x="0" y="1927859"/>
                </a:moveTo>
                <a:lnTo>
                  <a:pt x="2813303" y="1927859"/>
                </a:lnTo>
                <a:lnTo>
                  <a:pt x="2813303" y="0"/>
                </a:lnTo>
                <a:lnTo>
                  <a:pt x="0" y="0"/>
                </a:lnTo>
                <a:lnTo>
                  <a:pt x="0" y="19278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099" y="2320533"/>
            <a:ext cx="8641905" cy="891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8677" y="5677030"/>
            <a:ext cx="2404109" cy="1976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5911595"/>
            <a:ext cx="2813685" cy="786765"/>
          </a:xfrm>
          <a:custGeom>
            <a:avLst/>
            <a:gdLst/>
            <a:ahLst/>
            <a:cxnLst/>
            <a:rect l="l" t="t" r="r" b="b"/>
            <a:pathLst>
              <a:path w="2813684" h="786765">
                <a:moveTo>
                  <a:pt x="0" y="786383"/>
                </a:moveTo>
                <a:lnTo>
                  <a:pt x="2813303" y="786383"/>
                </a:lnTo>
                <a:lnTo>
                  <a:pt x="2813303" y="0"/>
                </a:lnTo>
                <a:lnTo>
                  <a:pt x="0" y="0"/>
                </a:lnTo>
                <a:lnTo>
                  <a:pt x="0" y="786383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2327275"/>
          </a:xfrm>
          <a:custGeom>
            <a:avLst/>
            <a:gdLst/>
            <a:ahLst/>
            <a:cxnLst/>
            <a:rect l="l" t="t" r="r" b="b"/>
            <a:pathLst>
              <a:path w="2813684" h="2327275">
                <a:moveTo>
                  <a:pt x="0" y="2327147"/>
                </a:moveTo>
                <a:lnTo>
                  <a:pt x="2813303" y="2327147"/>
                </a:lnTo>
                <a:lnTo>
                  <a:pt x="2813303" y="0"/>
                </a:lnTo>
                <a:lnTo>
                  <a:pt x="0" y="0"/>
                </a:lnTo>
                <a:lnTo>
                  <a:pt x="0" y="2327147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44" y="2320533"/>
            <a:ext cx="8314245" cy="688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8159" y="5972616"/>
            <a:ext cx="2282586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6190488"/>
            <a:ext cx="2813685" cy="508000"/>
          </a:xfrm>
          <a:custGeom>
            <a:avLst/>
            <a:gdLst/>
            <a:ahLst/>
            <a:cxnLst/>
            <a:rect l="l" t="t" r="r" b="b"/>
            <a:pathLst>
              <a:path w="2813684" h="508000">
                <a:moveTo>
                  <a:pt x="0" y="507491"/>
                </a:moveTo>
                <a:lnTo>
                  <a:pt x="2813303" y="507491"/>
                </a:lnTo>
                <a:lnTo>
                  <a:pt x="2813303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2600325"/>
          </a:xfrm>
          <a:custGeom>
            <a:avLst/>
            <a:gdLst/>
            <a:ahLst/>
            <a:cxnLst/>
            <a:rect l="l" t="t" r="r" b="b"/>
            <a:pathLst>
              <a:path w="2813684" h="2600325">
                <a:moveTo>
                  <a:pt x="0" y="2599943"/>
                </a:moveTo>
                <a:lnTo>
                  <a:pt x="2813303" y="2599943"/>
                </a:lnTo>
                <a:lnTo>
                  <a:pt x="2813303" y="0"/>
                </a:lnTo>
                <a:lnTo>
                  <a:pt x="0" y="0"/>
                </a:lnTo>
                <a:lnTo>
                  <a:pt x="0" y="2599943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44" y="2320533"/>
            <a:ext cx="10223817" cy="688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793" y="6268272"/>
            <a:ext cx="1891283" cy="1524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3307079"/>
            <a:ext cx="2813685" cy="2894330"/>
          </a:xfrm>
          <a:custGeom>
            <a:avLst/>
            <a:gdLst/>
            <a:ahLst/>
            <a:cxnLst/>
            <a:rect l="l" t="t" r="r" b="b"/>
            <a:pathLst>
              <a:path w="2813684" h="2894329">
                <a:moveTo>
                  <a:pt x="0" y="2894075"/>
                </a:moveTo>
                <a:lnTo>
                  <a:pt x="2813303" y="2894075"/>
                </a:lnTo>
                <a:lnTo>
                  <a:pt x="2813303" y="0"/>
                </a:lnTo>
                <a:lnTo>
                  <a:pt x="0" y="0"/>
                </a:lnTo>
                <a:lnTo>
                  <a:pt x="0" y="2894075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731" y="1815951"/>
            <a:ext cx="344868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400" u="heavy" spc="-60" dirty="0">
                <a:solidFill>
                  <a:srgbClr val="00BBF2"/>
                </a:solidFill>
                <a:latin typeface="Segoe UI Symbol"/>
                <a:cs typeface="Segoe UI Symbol"/>
                <a:hlinkClick r:id="rId3"/>
              </a:rPr>
              <a:t>ht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3"/>
              </a:rPr>
              <a:t>t</a:t>
            </a:r>
            <a:r>
              <a:rPr sz="2400" u="heavy" spc="-35" dirty="0">
                <a:solidFill>
                  <a:srgbClr val="00BBF2"/>
                </a:solidFill>
                <a:latin typeface="Segoe UI Symbol"/>
                <a:cs typeface="Segoe UI Symbol"/>
                <a:hlinkClick r:id="rId3"/>
              </a:rPr>
              <a:t>ps://aka.ms/vsp</a:t>
            </a:r>
            <a:r>
              <a:rPr sz="2400" u="heavy" spc="-65" dirty="0">
                <a:solidFill>
                  <a:srgbClr val="00BBF2"/>
                </a:solidFill>
                <a:latin typeface="Segoe UI Symbol"/>
                <a:cs typeface="Segoe UI Symbol"/>
                <a:hlinkClick r:id="rId3"/>
              </a:rPr>
              <a:t>r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3"/>
              </a:rPr>
              <a:t>eview</a:t>
            </a:r>
            <a:r>
              <a:rPr sz="2400" spc="-20" dirty="0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sz="2400" u="heavy" spc="-60" dirty="0">
                <a:solidFill>
                  <a:srgbClr val="00BBF2"/>
                </a:solidFill>
                <a:latin typeface="Segoe UI Symbol"/>
                <a:cs typeface="Segoe UI Symbol"/>
                <a:hlinkClick r:id="rId4"/>
              </a:rPr>
              <a:t>ht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4"/>
              </a:rPr>
              <a:t>t</a:t>
            </a:r>
            <a:r>
              <a:rPr sz="2400" u="heavy" spc="-35" dirty="0">
                <a:solidFill>
                  <a:srgbClr val="00BBF2"/>
                </a:solidFill>
                <a:latin typeface="Segoe UI Symbol"/>
                <a:cs typeface="Segoe UI Symbol"/>
                <a:hlinkClick r:id="rId4"/>
              </a:rPr>
              <a:t>ps://aka.ms/sdkp</a:t>
            </a:r>
            <a:r>
              <a:rPr sz="2400" u="heavy" spc="-60" dirty="0">
                <a:solidFill>
                  <a:srgbClr val="00BBF2"/>
                </a:solidFill>
                <a:latin typeface="Segoe UI Symbol"/>
                <a:cs typeface="Segoe UI Symbol"/>
                <a:hlinkClick r:id="rId4"/>
              </a:rPr>
              <a:t>r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4"/>
              </a:rPr>
              <a:t>eview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902" y="3369167"/>
            <a:ext cx="52861" cy="52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1726" y="3226551"/>
            <a:ext cx="5726759" cy="3967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785" y="3833987"/>
            <a:ext cx="39648" cy="39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5731" y="3693902"/>
            <a:ext cx="25952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60" dirty="0">
                <a:solidFill>
                  <a:srgbClr val="00BBF2"/>
                </a:solidFill>
                <a:latin typeface="Segoe UI Symbol"/>
                <a:cs typeface="Segoe UI Symbol"/>
                <a:hlinkClick r:id="rId8"/>
              </a:rPr>
              <a:t>ht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8"/>
              </a:rPr>
              <a:t>t</a:t>
            </a:r>
            <a:r>
              <a:rPr sz="2400" u="heavy" spc="-35" dirty="0">
                <a:solidFill>
                  <a:srgbClr val="00BBF2"/>
                </a:solidFill>
                <a:latin typeface="Segoe UI Symbol"/>
                <a:cs typeface="Segoe UI Symbol"/>
                <a:hlinkClick r:id="rId8"/>
              </a:rPr>
              <a:t>ps://aka.ms/</a:t>
            </a:r>
            <a:r>
              <a:rPr sz="2400" u="heavy" spc="-25" dirty="0">
                <a:solidFill>
                  <a:srgbClr val="00BBF2"/>
                </a:solidFill>
                <a:latin typeface="Segoe UI Symbol"/>
                <a:cs typeface="Segoe UI Symbol"/>
                <a:hlinkClick r:id="rId8"/>
              </a:rPr>
              <a:t>W</a:t>
            </a:r>
            <a:r>
              <a:rPr sz="2400" u="heavy" spc="-40" dirty="0">
                <a:solidFill>
                  <a:srgbClr val="00BBF2"/>
                </a:solidFill>
                <a:latin typeface="Segoe UI Symbol"/>
                <a:cs typeface="Segoe UI Symbol"/>
                <a:hlinkClick r:id="rId8"/>
              </a:rPr>
              <a:t>TS</a:t>
            </a:r>
            <a:endParaRPr sz="2400" dirty="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378" y="6424101"/>
            <a:ext cx="2087309" cy="8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535" y="528706"/>
            <a:ext cx="1048385" cy="201930"/>
          </a:xfrm>
          <a:custGeom>
            <a:avLst/>
            <a:gdLst/>
            <a:ahLst/>
            <a:cxnLst/>
            <a:rect l="l" t="t" r="r" b="b"/>
            <a:pathLst>
              <a:path w="1048385" h="201929">
                <a:moveTo>
                  <a:pt x="59241" y="47701"/>
                </a:moveTo>
                <a:lnTo>
                  <a:pt x="29443" y="47701"/>
                </a:lnTo>
                <a:lnTo>
                  <a:pt x="31278" y="55046"/>
                </a:lnTo>
                <a:lnTo>
                  <a:pt x="33113" y="60533"/>
                </a:lnTo>
                <a:lnTo>
                  <a:pt x="34043" y="64200"/>
                </a:lnTo>
                <a:lnTo>
                  <a:pt x="89272" y="199003"/>
                </a:lnTo>
                <a:lnTo>
                  <a:pt x="110439" y="198984"/>
                </a:lnTo>
                <a:lnTo>
                  <a:pt x="128588" y="154076"/>
                </a:lnTo>
                <a:lnTo>
                  <a:pt x="100300" y="154076"/>
                </a:lnTo>
                <a:lnTo>
                  <a:pt x="99407" y="148559"/>
                </a:lnTo>
                <a:lnTo>
                  <a:pt x="96630" y="140329"/>
                </a:lnTo>
                <a:lnTo>
                  <a:pt x="91981" y="130162"/>
                </a:lnTo>
                <a:lnTo>
                  <a:pt x="59241" y="47701"/>
                </a:lnTo>
                <a:close/>
              </a:path>
              <a:path w="1048385" h="201929">
                <a:moveTo>
                  <a:pt x="200571" y="47701"/>
                </a:moveTo>
                <a:lnTo>
                  <a:pt x="170249" y="47701"/>
                </a:lnTo>
                <a:lnTo>
                  <a:pt x="169709" y="57700"/>
                </a:lnTo>
                <a:lnTo>
                  <a:pt x="169368" y="70912"/>
                </a:lnTo>
                <a:lnTo>
                  <a:pt x="169319" y="81627"/>
                </a:lnTo>
                <a:lnTo>
                  <a:pt x="169530" y="199003"/>
                </a:lnTo>
                <a:lnTo>
                  <a:pt x="200631" y="198991"/>
                </a:lnTo>
                <a:lnTo>
                  <a:pt x="200571" y="47701"/>
                </a:lnTo>
                <a:close/>
              </a:path>
              <a:path w="1048385" h="201929">
                <a:moveTo>
                  <a:pt x="45772" y="13777"/>
                </a:moveTo>
                <a:lnTo>
                  <a:pt x="0" y="13788"/>
                </a:lnTo>
                <a:lnTo>
                  <a:pt x="131" y="199003"/>
                </a:lnTo>
                <a:lnTo>
                  <a:pt x="30348" y="198858"/>
                </a:lnTo>
                <a:lnTo>
                  <a:pt x="30348" y="85046"/>
                </a:lnTo>
                <a:lnTo>
                  <a:pt x="30231" y="73340"/>
                </a:lnTo>
                <a:lnTo>
                  <a:pt x="29443" y="59618"/>
                </a:lnTo>
                <a:lnTo>
                  <a:pt x="29443" y="51358"/>
                </a:lnTo>
                <a:lnTo>
                  <a:pt x="28517" y="47701"/>
                </a:lnTo>
                <a:lnTo>
                  <a:pt x="59241" y="47701"/>
                </a:lnTo>
                <a:lnTo>
                  <a:pt x="45772" y="13777"/>
                </a:lnTo>
                <a:close/>
              </a:path>
              <a:path w="1048385" h="201929">
                <a:moveTo>
                  <a:pt x="200557" y="13776"/>
                </a:moveTo>
                <a:lnTo>
                  <a:pt x="157365" y="13776"/>
                </a:lnTo>
                <a:lnTo>
                  <a:pt x="109490" y="130241"/>
                </a:lnTo>
                <a:lnTo>
                  <a:pt x="101227" y="154076"/>
                </a:lnTo>
                <a:lnTo>
                  <a:pt x="128588" y="154076"/>
                </a:lnTo>
                <a:lnTo>
                  <a:pt x="165652" y="62362"/>
                </a:lnTo>
                <a:lnTo>
                  <a:pt x="167484" y="59618"/>
                </a:lnTo>
                <a:lnTo>
                  <a:pt x="168414" y="53187"/>
                </a:lnTo>
                <a:lnTo>
                  <a:pt x="170249" y="47701"/>
                </a:lnTo>
                <a:lnTo>
                  <a:pt x="200571" y="47701"/>
                </a:lnTo>
                <a:lnTo>
                  <a:pt x="200557" y="13776"/>
                </a:lnTo>
                <a:close/>
              </a:path>
              <a:path w="1048385" h="201929">
                <a:moveTo>
                  <a:pt x="231212" y="66019"/>
                </a:moveTo>
                <a:lnTo>
                  <a:pt x="231004" y="199003"/>
                </a:lnTo>
                <a:lnTo>
                  <a:pt x="262075" y="199003"/>
                </a:lnTo>
                <a:lnTo>
                  <a:pt x="262283" y="66031"/>
                </a:lnTo>
                <a:lnTo>
                  <a:pt x="231212" y="66019"/>
                </a:lnTo>
                <a:close/>
              </a:path>
              <a:path w="1048385" h="201929">
                <a:moveTo>
                  <a:pt x="252164" y="10088"/>
                </a:moveTo>
                <a:lnTo>
                  <a:pt x="242032" y="10088"/>
                </a:lnTo>
                <a:lnTo>
                  <a:pt x="237436" y="11917"/>
                </a:lnTo>
                <a:lnTo>
                  <a:pt x="233745" y="15605"/>
                </a:lnTo>
                <a:lnTo>
                  <a:pt x="230078" y="18348"/>
                </a:lnTo>
                <a:lnTo>
                  <a:pt x="228243" y="22920"/>
                </a:lnTo>
                <a:lnTo>
                  <a:pt x="228243" y="33009"/>
                </a:lnTo>
                <a:lnTo>
                  <a:pt x="230078" y="37612"/>
                </a:lnTo>
                <a:lnTo>
                  <a:pt x="233745" y="41269"/>
                </a:lnTo>
                <a:lnTo>
                  <a:pt x="237436" y="44043"/>
                </a:lnTo>
                <a:lnTo>
                  <a:pt x="242032" y="45872"/>
                </a:lnTo>
                <a:lnTo>
                  <a:pt x="252164" y="45872"/>
                </a:lnTo>
                <a:lnTo>
                  <a:pt x="256760" y="44043"/>
                </a:lnTo>
                <a:lnTo>
                  <a:pt x="260460" y="41269"/>
                </a:lnTo>
                <a:lnTo>
                  <a:pt x="264118" y="37612"/>
                </a:lnTo>
                <a:lnTo>
                  <a:pt x="265950" y="33009"/>
                </a:lnTo>
                <a:lnTo>
                  <a:pt x="265950" y="22920"/>
                </a:lnTo>
                <a:lnTo>
                  <a:pt x="264118" y="19263"/>
                </a:lnTo>
                <a:lnTo>
                  <a:pt x="256760" y="11917"/>
                </a:lnTo>
                <a:lnTo>
                  <a:pt x="252164" y="10088"/>
                </a:lnTo>
                <a:close/>
              </a:path>
              <a:path w="1048385" h="201929">
                <a:moveTo>
                  <a:pt x="367213" y="63276"/>
                </a:moveTo>
                <a:lnTo>
                  <a:pt x="355259" y="63276"/>
                </a:lnTo>
                <a:lnTo>
                  <a:pt x="342031" y="64189"/>
                </a:lnTo>
                <a:lnTo>
                  <a:pt x="298465" y="88685"/>
                </a:lnTo>
                <a:lnTo>
                  <a:pt x="284852" y="126524"/>
                </a:lnTo>
                <a:lnTo>
                  <a:pt x="285235" y="143092"/>
                </a:lnTo>
                <a:lnTo>
                  <a:pt x="306600" y="187186"/>
                </a:lnTo>
                <a:lnTo>
                  <a:pt x="343522" y="201529"/>
                </a:lnTo>
                <a:lnTo>
                  <a:pt x="359517" y="201017"/>
                </a:lnTo>
                <a:lnTo>
                  <a:pt x="372352" y="199088"/>
                </a:lnTo>
                <a:lnTo>
                  <a:pt x="382747" y="195784"/>
                </a:lnTo>
                <a:lnTo>
                  <a:pt x="388370" y="192603"/>
                </a:lnTo>
                <a:lnTo>
                  <a:pt x="388370" y="176082"/>
                </a:lnTo>
                <a:lnTo>
                  <a:pt x="356152" y="176082"/>
                </a:lnTo>
                <a:lnTo>
                  <a:pt x="342621" y="174289"/>
                </a:lnTo>
                <a:lnTo>
                  <a:pt x="331249" y="168901"/>
                </a:lnTo>
                <a:lnTo>
                  <a:pt x="322689" y="157485"/>
                </a:lnTo>
                <a:lnTo>
                  <a:pt x="318054" y="146161"/>
                </a:lnTo>
                <a:lnTo>
                  <a:pt x="316590" y="133721"/>
                </a:lnTo>
                <a:lnTo>
                  <a:pt x="318074" y="119842"/>
                </a:lnTo>
                <a:lnTo>
                  <a:pt x="322533" y="108085"/>
                </a:lnTo>
                <a:lnTo>
                  <a:pt x="333975" y="96563"/>
                </a:lnTo>
                <a:lnTo>
                  <a:pt x="344796" y="90738"/>
                </a:lnTo>
                <a:lnTo>
                  <a:pt x="355833" y="88985"/>
                </a:lnTo>
                <a:lnTo>
                  <a:pt x="388370" y="88985"/>
                </a:lnTo>
                <a:lnTo>
                  <a:pt x="388370" y="69833"/>
                </a:lnTo>
                <a:lnTo>
                  <a:pt x="387464" y="69707"/>
                </a:lnTo>
                <a:lnTo>
                  <a:pt x="383773" y="67878"/>
                </a:lnTo>
                <a:lnTo>
                  <a:pt x="379180" y="66019"/>
                </a:lnTo>
                <a:lnTo>
                  <a:pt x="372749" y="65105"/>
                </a:lnTo>
                <a:lnTo>
                  <a:pt x="367213" y="63276"/>
                </a:lnTo>
                <a:close/>
              </a:path>
              <a:path w="1048385" h="201929">
                <a:moveTo>
                  <a:pt x="388370" y="164199"/>
                </a:moveTo>
                <a:lnTo>
                  <a:pt x="386538" y="165079"/>
                </a:lnTo>
                <a:lnTo>
                  <a:pt x="381941" y="168737"/>
                </a:lnTo>
                <a:lnTo>
                  <a:pt x="377345" y="171510"/>
                </a:lnTo>
                <a:lnTo>
                  <a:pt x="366284" y="175168"/>
                </a:lnTo>
                <a:lnTo>
                  <a:pt x="360761" y="176082"/>
                </a:lnTo>
                <a:lnTo>
                  <a:pt x="388370" y="176082"/>
                </a:lnTo>
                <a:lnTo>
                  <a:pt x="388370" y="164199"/>
                </a:lnTo>
                <a:close/>
              </a:path>
              <a:path w="1048385" h="201929">
                <a:moveTo>
                  <a:pt x="388370" y="88985"/>
                </a:moveTo>
                <a:lnTo>
                  <a:pt x="355833" y="88985"/>
                </a:lnTo>
                <a:lnTo>
                  <a:pt x="368687" y="90614"/>
                </a:lnTo>
                <a:lnTo>
                  <a:pt x="380498" y="95317"/>
                </a:lnTo>
                <a:lnTo>
                  <a:pt x="388370" y="99974"/>
                </a:lnTo>
                <a:lnTo>
                  <a:pt x="388370" y="88985"/>
                </a:lnTo>
                <a:close/>
              </a:path>
              <a:path w="1048385" h="201929">
                <a:moveTo>
                  <a:pt x="442664" y="66019"/>
                </a:moveTo>
                <a:lnTo>
                  <a:pt x="411593" y="66019"/>
                </a:lnTo>
                <a:lnTo>
                  <a:pt x="411385" y="198991"/>
                </a:lnTo>
                <a:lnTo>
                  <a:pt x="442456" y="199003"/>
                </a:lnTo>
                <a:lnTo>
                  <a:pt x="442664" y="131173"/>
                </a:lnTo>
                <a:lnTo>
                  <a:pt x="444185" y="117278"/>
                </a:lnTo>
                <a:lnTo>
                  <a:pt x="448755" y="105985"/>
                </a:lnTo>
                <a:lnTo>
                  <a:pt x="458916" y="95183"/>
                </a:lnTo>
                <a:lnTo>
                  <a:pt x="470088" y="91737"/>
                </a:lnTo>
                <a:lnTo>
                  <a:pt x="488704" y="91714"/>
                </a:lnTo>
                <a:lnTo>
                  <a:pt x="488704" y="88971"/>
                </a:lnTo>
                <a:lnTo>
                  <a:pt x="442664" y="88971"/>
                </a:lnTo>
                <a:lnTo>
                  <a:pt x="442664" y="66019"/>
                </a:lnTo>
                <a:close/>
              </a:path>
              <a:path w="1048385" h="201929">
                <a:moveTo>
                  <a:pt x="488704" y="91714"/>
                </a:moveTo>
                <a:lnTo>
                  <a:pt x="473976" y="91714"/>
                </a:lnTo>
                <a:lnTo>
                  <a:pt x="476737" y="92628"/>
                </a:lnTo>
                <a:lnTo>
                  <a:pt x="484095" y="94457"/>
                </a:lnTo>
                <a:lnTo>
                  <a:pt x="487765" y="96286"/>
                </a:lnTo>
                <a:lnTo>
                  <a:pt x="488704" y="97231"/>
                </a:lnTo>
                <a:lnTo>
                  <a:pt x="488704" y="91714"/>
                </a:lnTo>
                <a:close/>
              </a:path>
              <a:path w="1048385" h="201929">
                <a:moveTo>
                  <a:pt x="485930" y="64190"/>
                </a:moveTo>
                <a:lnTo>
                  <a:pt x="468453" y="64190"/>
                </a:lnTo>
                <a:lnTo>
                  <a:pt x="461083" y="66019"/>
                </a:lnTo>
                <a:lnTo>
                  <a:pt x="455557" y="71536"/>
                </a:lnTo>
                <a:lnTo>
                  <a:pt x="450034" y="76108"/>
                </a:lnTo>
                <a:lnTo>
                  <a:pt x="446367" y="81625"/>
                </a:lnTo>
                <a:lnTo>
                  <a:pt x="443590" y="88971"/>
                </a:lnTo>
                <a:lnTo>
                  <a:pt x="488704" y="88971"/>
                </a:lnTo>
                <a:lnTo>
                  <a:pt x="488704" y="66019"/>
                </a:lnTo>
                <a:lnTo>
                  <a:pt x="485930" y="64190"/>
                </a:lnTo>
                <a:close/>
              </a:path>
              <a:path w="1048385" h="201929">
                <a:moveTo>
                  <a:pt x="554949" y="63467"/>
                </a:moveTo>
                <a:lnTo>
                  <a:pt x="518054" y="74747"/>
                </a:lnTo>
                <a:lnTo>
                  <a:pt x="493570" y="112227"/>
                </a:lnTo>
                <a:lnTo>
                  <a:pt x="491019" y="143462"/>
                </a:lnTo>
                <a:lnTo>
                  <a:pt x="493401" y="155542"/>
                </a:lnTo>
                <a:lnTo>
                  <a:pt x="515198" y="188808"/>
                </a:lnTo>
                <a:lnTo>
                  <a:pt x="566664" y="201363"/>
                </a:lnTo>
                <a:lnTo>
                  <a:pt x="579158" y="199107"/>
                </a:lnTo>
                <a:lnTo>
                  <a:pt x="590837" y="194672"/>
                </a:lnTo>
                <a:lnTo>
                  <a:pt x="601821" y="187809"/>
                </a:lnTo>
                <a:lnTo>
                  <a:pt x="612231" y="178272"/>
                </a:lnTo>
                <a:lnTo>
                  <a:pt x="614669" y="174668"/>
                </a:lnTo>
                <a:lnTo>
                  <a:pt x="549322" y="174668"/>
                </a:lnTo>
                <a:lnTo>
                  <a:pt x="538790" y="168862"/>
                </a:lnTo>
                <a:lnTo>
                  <a:pt x="527516" y="156692"/>
                </a:lnTo>
                <a:lnTo>
                  <a:pt x="524006" y="144790"/>
                </a:lnTo>
                <a:lnTo>
                  <a:pt x="522860" y="128936"/>
                </a:lnTo>
                <a:lnTo>
                  <a:pt x="524900" y="117430"/>
                </a:lnTo>
                <a:lnTo>
                  <a:pt x="530230" y="106172"/>
                </a:lnTo>
                <a:lnTo>
                  <a:pt x="539824" y="94250"/>
                </a:lnTo>
                <a:lnTo>
                  <a:pt x="551066" y="90516"/>
                </a:lnTo>
                <a:lnTo>
                  <a:pt x="567642" y="89803"/>
                </a:lnTo>
                <a:lnTo>
                  <a:pt x="616402" y="89803"/>
                </a:lnTo>
                <a:lnTo>
                  <a:pt x="610185" y="81625"/>
                </a:lnTo>
                <a:lnTo>
                  <a:pt x="605346" y="77050"/>
                </a:lnTo>
                <a:lnTo>
                  <a:pt x="595873" y="70864"/>
                </a:lnTo>
                <a:lnTo>
                  <a:pt x="584543" y="66605"/>
                </a:lnTo>
                <a:lnTo>
                  <a:pt x="571014" y="64172"/>
                </a:lnTo>
                <a:lnTo>
                  <a:pt x="554949" y="63467"/>
                </a:lnTo>
                <a:close/>
              </a:path>
              <a:path w="1048385" h="201929">
                <a:moveTo>
                  <a:pt x="616402" y="89803"/>
                </a:moveTo>
                <a:lnTo>
                  <a:pt x="567642" y="89803"/>
                </a:lnTo>
                <a:lnTo>
                  <a:pt x="578358" y="94782"/>
                </a:lnTo>
                <a:lnTo>
                  <a:pt x="589332" y="105848"/>
                </a:lnTo>
                <a:lnTo>
                  <a:pt x="593278" y="117615"/>
                </a:lnTo>
                <a:lnTo>
                  <a:pt x="594527" y="132069"/>
                </a:lnTo>
                <a:lnTo>
                  <a:pt x="593933" y="143019"/>
                </a:lnTo>
                <a:lnTo>
                  <a:pt x="567014" y="174483"/>
                </a:lnTo>
                <a:lnTo>
                  <a:pt x="549322" y="174668"/>
                </a:lnTo>
                <a:lnTo>
                  <a:pt x="614669" y="174668"/>
                </a:lnTo>
                <a:lnTo>
                  <a:pt x="618990" y="168279"/>
                </a:lnTo>
                <a:lnTo>
                  <a:pt x="623813" y="156805"/>
                </a:lnTo>
                <a:lnTo>
                  <a:pt x="626700" y="143769"/>
                </a:lnTo>
                <a:lnTo>
                  <a:pt x="627653" y="129089"/>
                </a:lnTo>
                <a:lnTo>
                  <a:pt x="626257" y="114811"/>
                </a:lnTo>
                <a:lnTo>
                  <a:pt x="622778" y="102139"/>
                </a:lnTo>
                <a:lnTo>
                  <a:pt x="617370" y="91076"/>
                </a:lnTo>
                <a:lnTo>
                  <a:pt x="616402" y="89803"/>
                </a:lnTo>
                <a:close/>
              </a:path>
              <a:path w="1048385" h="201929">
                <a:moveTo>
                  <a:pt x="642390" y="164165"/>
                </a:moveTo>
                <a:lnTo>
                  <a:pt x="642390" y="194306"/>
                </a:lnTo>
                <a:lnTo>
                  <a:pt x="643332" y="194431"/>
                </a:lnTo>
                <a:lnTo>
                  <a:pt x="646986" y="197175"/>
                </a:lnTo>
                <a:lnTo>
                  <a:pt x="653451" y="198089"/>
                </a:lnTo>
                <a:lnTo>
                  <a:pt x="659879" y="199918"/>
                </a:lnTo>
                <a:lnTo>
                  <a:pt x="672775" y="201777"/>
                </a:lnTo>
                <a:lnTo>
                  <a:pt x="677372" y="201777"/>
                </a:lnTo>
                <a:lnTo>
                  <a:pt x="691970" y="200673"/>
                </a:lnTo>
                <a:lnTo>
                  <a:pt x="704368" y="197369"/>
                </a:lnTo>
                <a:lnTo>
                  <a:pt x="714555" y="191876"/>
                </a:lnTo>
                <a:lnTo>
                  <a:pt x="724457" y="181436"/>
                </a:lnTo>
                <a:lnTo>
                  <a:pt x="726474" y="176997"/>
                </a:lnTo>
                <a:lnTo>
                  <a:pt x="673668" y="176997"/>
                </a:lnTo>
                <a:lnTo>
                  <a:pt x="668179" y="176082"/>
                </a:lnTo>
                <a:lnTo>
                  <a:pt x="661714" y="174254"/>
                </a:lnTo>
                <a:lnTo>
                  <a:pt x="648818" y="168737"/>
                </a:lnTo>
                <a:lnTo>
                  <a:pt x="644225" y="165079"/>
                </a:lnTo>
                <a:lnTo>
                  <a:pt x="642390" y="164165"/>
                </a:lnTo>
                <a:close/>
              </a:path>
              <a:path w="1048385" h="201929">
                <a:moveTo>
                  <a:pt x="703149" y="63276"/>
                </a:moveTo>
                <a:lnTo>
                  <a:pt x="693026" y="63276"/>
                </a:lnTo>
                <a:lnTo>
                  <a:pt x="679027" y="64539"/>
                </a:lnTo>
                <a:lnTo>
                  <a:pt x="645436" y="89572"/>
                </a:lnTo>
                <a:lnTo>
                  <a:pt x="642390" y="110063"/>
                </a:lnTo>
                <a:lnTo>
                  <a:pt x="643332" y="115549"/>
                </a:lnTo>
                <a:lnTo>
                  <a:pt x="645151" y="120152"/>
                </a:lnTo>
                <a:lnTo>
                  <a:pt x="647925" y="124724"/>
                </a:lnTo>
                <a:lnTo>
                  <a:pt x="650690" y="129326"/>
                </a:lnTo>
                <a:lnTo>
                  <a:pt x="655286" y="132069"/>
                </a:lnTo>
                <a:lnTo>
                  <a:pt x="658953" y="135727"/>
                </a:lnTo>
                <a:lnTo>
                  <a:pt x="665405" y="139415"/>
                </a:lnTo>
                <a:lnTo>
                  <a:pt x="698528" y="158678"/>
                </a:lnTo>
                <a:lnTo>
                  <a:pt x="699458" y="160507"/>
                </a:lnTo>
                <a:lnTo>
                  <a:pt x="699458" y="172425"/>
                </a:lnTo>
                <a:lnTo>
                  <a:pt x="693026" y="176997"/>
                </a:lnTo>
                <a:lnTo>
                  <a:pt x="726474" y="176997"/>
                </a:lnTo>
                <a:lnTo>
                  <a:pt x="729597" y="170123"/>
                </a:lnTo>
                <a:lnTo>
                  <a:pt x="729336" y="153175"/>
                </a:lnTo>
                <a:lnTo>
                  <a:pt x="726407" y="142610"/>
                </a:lnTo>
                <a:lnTo>
                  <a:pt x="717216" y="132645"/>
                </a:lnTo>
                <a:lnTo>
                  <a:pt x="707020" y="125704"/>
                </a:lnTo>
                <a:lnTo>
                  <a:pt x="696693" y="121066"/>
                </a:lnTo>
                <a:lnTo>
                  <a:pt x="686561" y="117408"/>
                </a:lnTo>
                <a:lnTo>
                  <a:pt x="680133" y="113720"/>
                </a:lnTo>
                <a:lnTo>
                  <a:pt x="678298" y="110977"/>
                </a:lnTo>
                <a:lnTo>
                  <a:pt x="675537" y="109148"/>
                </a:lnTo>
                <a:lnTo>
                  <a:pt x="673668" y="105460"/>
                </a:lnTo>
                <a:lnTo>
                  <a:pt x="673668" y="97231"/>
                </a:lnTo>
                <a:lnTo>
                  <a:pt x="675537" y="94457"/>
                </a:lnTo>
                <a:lnTo>
                  <a:pt x="679204" y="91714"/>
                </a:lnTo>
                <a:lnTo>
                  <a:pt x="681965" y="88971"/>
                </a:lnTo>
                <a:lnTo>
                  <a:pt x="686561" y="88056"/>
                </a:lnTo>
                <a:lnTo>
                  <a:pt x="723375" y="88056"/>
                </a:lnTo>
                <a:lnTo>
                  <a:pt x="723375" y="68793"/>
                </a:lnTo>
                <a:lnTo>
                  <a:pt x="719708" y="66964"/>
                </a:lnTo>
                <a:lnTo>
                  <a:pt x="715112" y="66019"/>
                </a:lnTo>
                <a:lnTo>
                  <a:pt x="708647" y="64190"/>
                </a:lnTo>
                <a:lnTo>
                  <a:pt x="703149" y="63276"/>
                </a:lnTo>
                <a:close/>
              </a:path>
              <a:path w="1048385" h="201929">
                <a:moveTo>
                  <a:pt x="723375" y="88056"/>
                </a:moveTo>
                <a:lnTo>
                  <a:pt x="697623" y="88056"/>
                </a:lnTo>
                <a:lnTo>
                  <a:pt x="708647" y="89885"/>
                </a:lnTo>
                <a:lnTo>
                  <a:pt x="714173" y="91714"/>
                </a:lnTo>
                <a:lnTo>
                  <a:pt x="718782" y="94457"/>
                </a:lnTo>
                <a:lnTo>
                  <a:pt x="722473" y="96286"/>
                </a:lnTo>
                <a:lnTo>
                  <a:pt x="723375" y="97231"/>
                </a:lnTo>
                <a:lnTo>
                  <a:pt x="723375" y="88056"/>
                </a:lnTo>
                <a:close/>
              </a:path>
              <a:path w="1048385" h="201929">
                <a:moveTo>
                  <a:pt x="809229" y="63413"/>
                </a:moveTo>
                <a:lnTo>
                  <a:pt x="772247" y="74598"/>
                </a:lnTo>
                <a:lnTo>
                  <a:pt x="747598" y="112144"/>
                </a:lnTo>
                <a:lnTo>
                  <a:pt x="745035" y="143338"/>
                </a:lnTo>
                <a:lnTo>
                  <a:pt x="747391" y="155451"/>
                </a:lnTo>
                <a:lnTo>
                  <a:pt x="769071" y="188716"/>
                </a:lnTo>
                <a:lnTo>
                  <a:pt x="820427" y="201387"/>
                </a:lnTo>
                <a:lnTo>
                  <a:pt x="832974" y="199165"/>
                </a:lnTo>
                <a:lnTo>
                  <a:pt x="844683" y="194764"/>
                </a:lnTo>
                <a:lnTo>
                  <a:pt x="855666" y="187945"/>
                </a:lnTo>
                <a:lnTo>
                  <a:pt x="866032" y="178470"/>
                </a:lnTo>
                <a:lnTo>
                  <a:pt x="868546" y="174671"/>
                </a:lnTo>
                <a:lnTo>
                  <a:pt x="802944" y="174671"/>
                </a:lnTo>
                <a:lnTo>
                  <a:pt x="792610" y="168875"/>
                </a:lnTo>
                <a:lnTo>
                  <a:pt x="781543" y="156727"/>
                </a:lnTo>
                <a:lnTo>
                  <a:pt x="778024" y="144830"/>
                </a:lnTo>
                <a:lnTo>
                  <a:pt x="776876" y="129000"/>
                </a:lnTo>
                <a:lnTo>
                  <a:pt x="778889" y="117471"/>
                </a:lnTo>
                <a:lnTo>
                  <a:pt x="784165" y="106194"/>
                </a:lnTo>
                <a:lnTo>
                  <a:pt x="793665" y="94254"/>
                </a:lnTo>
                <a:lnTo>
                  <a:pt x="804672" y="90517"/>
                </a:lnTo>
                <a:lnTo>
                  <a:pt x="821662" y="89801"/>
                </a:lnTo>
                <a:lnTo>
                  <a:pt x="869814" y="89801"/>
                </a:lnTo>
                <a:lnTo>
                  <a:pt x="863275" y="81625"/>
                </a:lnTo>
                <a:lnTo>
                  <a:pt x="859406" y="77632"/>
                </a:lnTo>
                <a:lnTo>
                  <a:pt x="850254" y="71178"/>
                </a:lnTo>
                <a:lnTo>
                  <a:pt x="839028" y="66730"/>
                </a:lnTo>
                <a:lnTo>
                  <a:pt x="825448" y="64178"/>
                </a:lnTo>
                <a:lnTo>
                  <a:pt x="809229" y="63413"/>
                </a:lnTo>
                <a:close/>
              </a:path>
              <a:path w="1048385" h="201929">
                <a:moveTo>
                  <a:pt x="869814" y="89801"/>
                </a:moveTo>
                <a:lnTo>
                  <a:pt x="821662" y="89801"/>
                </a:lnTo>
                <a:lnTo>
                  <a:pt x="832368" y="94780"/>
                </a:lnTo>
                <a:lnTo>
                  <a:pt x="843352" y="105848"/>
                </a:lnTo>
                <a:lnTo>
                  <a:pt x="847299" y="117615"/>
                </a:lnTo>
                <a:lnTo>
                  <a:pt x="848547" y="132069"/>
                </a:lnTo>
                <a:lnTo>
                  <a:pt x="847950" y="142934"/>
                </a:lnTo>
                <a:lnTo>
                  <a:pt x="820661" y="174461"/>
                </a:lnTo>
                <a:lnTo>
                  <a:pt x="802944" y="174671"/>
                </a:lnTo>
                <a:lnTo>
                  <a:pt x="868546" y="174671"/>
                </a:lnTo>
                <a:lnTo>
                  <a:pt x="872662" y="168451"/>
                </a:lnTo>
                <a:lnTo>
                  <a:pt x="877243" y="156936"/>
                </a:lnTo>
                <a:lnTo>
                  <a:pt x="879897" y="143843"/>
                </a:lnTo>
                <a:lnTo>
                  <a:pt x="880747" y="129089"/>
                </a:lnTo>
                <a:lnTo>
                  <a:pt x="879494" y="114811"/>
                </a:lnTo>
                <a:lnTo>
                  <a:pt x="876214" y="102139"/>
                </a:lnTo>
                <a:lnTo>
                  <a:pt x="870833" y="91076"/>
                </a:lnTo>
                <a:lnTo>
                  <a:pt x="869814" y="89801"/>
                </a:lnTo>
                <a:close/>
              </a:path>
              <a:path w="1048385" h="201929">
                <a:moveTo>
                  <a:pt x="1048277" y="91714"/>
                </a:moveTo>
                <a:lnTo>
                  <a:pt x="984441" y="91714"/>
                </a:lnTo>
                <a:lnTo>
                  <a:pt x="984753" y="159575"/>
                </a:lnTo>
                <a:lnTo>
                  <a:pt x="1001784" y="196923"/>
                </a:lnTo>
                <a:lnTo>
                  <a:pt x="1028925" y="201777"/>
                </a:lnTo>
                <a:lnTo>
                  <a:pt x="1032628" y="201777"/>
                </a:lnTo>
                <a:lnTo>
                  <a:pt x="1037225" y="200863"/>
                </a:lnTo>
                <a:lnTo>
                  <a:pt x="1042751" y="199003"/>
                </a:lnTo>
                <a:lnTo>
                  <a:pt x="1045512" y="198089"/>
                </a:lnTo>
                <a:lnTo>
                  <a:pt x="1047344" y="197175"/>
                </a:lnTo>
                <a:lnTo>
                  <a:pt x="1048286" y="197175"/>
                </a:lnTo>
                <a:lnTo>
                  <a:pt x="1048286" y="176082"/>
                </a:lnTo>
                <a:lnTo>
                  <a:pt x="1028035" y="176082"/>
                </a:lnTo>
                <a:lnTo>
                  <a:pt x="1023426" y="174254"/>
                </a:lnTo>
                <a:lnTo>
                  <a:pt x="1020665" y="171510"/>
                </a:lnTo>
                <a:lnTo>
                  <a:pt x="1017900" y="167822"/>
                </a:lnTo>
                <a:lnTo>
                  <a:pt x="1016069" y="162336"/>
                </a:lnTo>
                <a:lnTo>
                  <a:pt x="1016069" y="92111"/>
                </a:lnTo>
                <a:lnTo>
                  <a:pt x="1048277" y="91714"/>
                </a:lnTo>
                <a:close/>
              </a:path>
              <a:path w="1048385" h="201929">
                <a:moveTo>
                  <a:pt x="961741" y="0"/>
                </a:moveTo>
                <a:lnTo>
                  <a:pt x="954380" y="0"/>
                </a:lnTo>
                <a:lnTo>
                  <a:pt x="941398" y="1797"/>
                </a:lnTo>
                <a:lnTo>
                  <a:pt x="908377" y="30266"/>
                </a:lnTo>
                <a:lnTo>
                  <a:pt x="906542" y="38526"/>
                </a:lnTo>
                <a:lnTo>
                  <a:pt x="906542" y="66019"/>
                </a:lnTo>
                <a:lnTo>
                  <a:pt x="884456" y="66019"/>
                </a:lnTo>
                <a:lnTo>
                  <a:pt x="884456" y="91714"/>
                </a:lnTo>
                <a:lnTo>
                  <a:pt x="906542" y="91714"/>
                </a:lnTo>
                <a:lnTo>
                  <a:pt x="906542" y="198987"/>
                </a:lnTo>
                <a:lnTo>
                  <a:pt x="937613" y="199003"/>
                </a:lnTo>
                <a:lnTo>
                  <a:pt x="937820" y="91730"/>
                </a:lnTo>
                <a:lnTo>
                  <a:pt x="1048277" y="91714"/>
                </a:lnTo>
                <a:lnTo>
                  <a:pt x="1048286" y="66019"/>
                </a:lnTo>
                <a:lnTo>
                  <a:pt x="1016374" y="66019"/>
                </a:lnTo>
                <a:lnTo>
                  <a:pt x="938133" y="66019"/>
                </a:lnTo>
                <a:lnTo>
                  <a:pt x="937820" y="49529"/>
                </a:lnTo>
                <a:lnTo>
                  <a:pt x="937820" y="42184"/>
                </a:lnTo>
                <a:lnTo>
                  <a:pt x="939652" y="35783"/>
                </a:lnTo>
                <a:lnTo>
                  <a:pt x="943355" y="32095"/>
                </a:lnTo>
                <a:lnTo>
                  <a:pt x="946120" y="27523"/>
                </a:lnTo>
                <a:lnTo>
                  <a:pt x="951643" y="25694"/>
                </a:lnTo>
                <a:lnTo>
                  <a:pt x="972799" y="25694"/>
                </a:lnTo>
                <a:lnTo>
                  <a:pt x="972799" y="2745"/>
                </a:lnTo>
                <a:lnTo>
                  <a:pt x="971873" y="2743"/>
                </a:lnTo>
                <a:lnTo>
                  <a:pt x="967276" y="914"/>
                </a:lnTo>
                <a:lnTo>
                  <a:pt x="961741" y="0"/>
                </a:lnTo>
                <a:close/>
              </a:path>
              <a:path w="1048385" h="201929">
                <a:moveTo>
                  <a:pt x="1048286" y="171510"/>
                </a:moveTo>
                <a:lnTo>
                  <a:pt x="1042751" y="174254"/>
                </a:lnTo>
                <a:lnTo>
                  <a:pt x="1037225" y="176082"/>
                </a:lnTo>
                <a:lnTo>
                  <a:pt x="1048286" y="176082"/>
                </a:lnTo>
                <a:lnTo>
                  <a:pt x="1048286" y="171510"/>
                </a:lnTo>
                <a:close/>
              </a:path>
              <a:path w="1048385" h="201929">
                <a:moveTo>
                  <a:pt x="1015139" y="26609"/>
                </a:moveTo>
                <a:lnTo>
                  <a:pt x="985857" y="35733"/>
                </a:lnTo>
                <a:lnTo>
                  <a:pt x="984753" y="36697"/>
                </a:lnTo>
                <a:lnTo>
                  <a:pt x="984753" y="65949"/>
                </a:lnTo>
                <a:lnTo>
                  <a:pt x="938133" y="66019"/>
                </a:lnTo>
                <a:lnTo>
                  <a:pt x="1016374" y="66019"/>
                </a:lnTo>
                <a:lnTo>
                  <a:pt x="1016069" y="26610"/>
                </a:lnTo>
                <a:lnTo>
                  <a:pt x="1015139" y="26609"/>
                </a:lnTo>
                <a:close/>
              </a:path>
              <a:path w="1048385" h="201929">
                <a:moveTo>
                  <a:pt x="972799" y="25694"/>
                </a:moveTo>
                <a:lnTo>
                  <a:pt x="961741" y="25694"/>
                </a:lnTo>
                <a:lnTo>
                  <a:pt x="966373" y="26610"/>
                </a:lnTo>
                <a:lnTo>
                  <a:pt x="970967" y="29352"/>
                </a:lnTo>
                <a:lnTo>
                  <a:pt x="972799" y="29352"/>
                </a:lnTo>
                <a:lnTo>
                  <a:pt x="972799" y="2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330" y="48103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25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233" y="481033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7F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330" y="64242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6732"/>
                </a:moveTo>
                <a:lnTo>
                  <a:pt x="147256" y="146732"/>
                </a:lnTo>
                <a:lnTo>
                  <a:pt x="147256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00A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233" y="642425"/>
            <a:ext cx="146685" cy="147320"/>
          </a:xfrm>
          <a:custGeom>
            <a:avLst/>
            <a:gdLst/>
            <a:ahLst/>
            <a:cxnLst/>
            <a:rect l="l" t="t" r="r" b="b"/>
            <a:pathLst>
              <a:path w="146684" h="147320">
                <a:moveTo>
                  <a:pt x="0" y="146732"/>
                </a:moveTo>
                <a:lnTo>
                  <a:pt x="146327" y="146732"/>
                </a:lnTo>
                <a:lnTo>
                  <a:pt x="146327" y="0"/>
                </a:lnTo>
                <a:lnTo>
                  <a:pt x="0" y="0"/>
                </a:lnTo>
                <a:lnTo>
                  <a:pt x="0" y="146732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415" y="472440"/>
            <a:ext cx="2268317" cy="44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390" y="1473311"/>
            <a:ext cx="171425" cy="265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336" y="1433962"/>
            <a:ext cx="2534335" cy="396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713" y="2148443"/>
            <a:ext cx="227015" cy="263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811" y="2107569"/>
            <a:ext cx="4348592" cy="394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05" y="2822051"/>
            <a:ext cx="223622" cy="2643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377" y="2781178"/>
            <a:ext cx="3305911" cy="306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98" y="3499865"/>
            <a:ext cx="239801" cy="2593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9231" y="3466338"/>
            <a:ext cx="1059442" cy="294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3859" y="3451616"/>
            <a:ext cx="3031382" cy="40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143" y="4173473"/>
            <a:ext cx="215585" cy="2601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1886" y="4128384"/>
            <a:ext cx="2997926" cy="3061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679" y="4873370"/>
            <a:ext cx="222049" cy="2640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4799" y="4832472"/>
            <a:ext cx="2504722" cy="3059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068" y="5557265"/>
            <a:ext cx="225564" cy="25937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231" y="5512176"/>
            <a:ext cx="1559314" cy="394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726" y="5512176"/>
            <a:ext cx="1185517" cy="3968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9231" y="5951137"/>
            <a:ext cx="1941707" cy="3967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1320" y="1474835"/>
            <a:ext cx="225033" cy="2644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3805" y="1433962"/>
            <a:ext cx="3577102" cy="3968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3805" y="1872874"/>
            <a:ext cx="1941575" cy="396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0408" y="2587355"/>
            <a:ext cx="225945" cy="2647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5367" y="2546481"/>
            <a:ext cx="3813047" cy="3061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6991" y="3259439"/>
            <a:ext cx="360425" cy="2659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5367" y="3220090"/>
            <a:ext cx="2951987" cy="3060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33288" y="6261472"/>
            <a:ext cx="165597" cy="1951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35461" y="6249268"/>
            <a:ext cx="1018793" cy="22919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605" y="2320533"/>
            <a:ext cx="5523006" cy="891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793" y="3607429"/>
            <a:ext cx="1572646" cy="19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3857244"/>
            <a:ext cx="2813685" cy="2840990"/>
          </a:xfrm>
          <a:custGeom>
            <a:avLst/>
            <a:gdLst/>
            <a:ahLst/>
            <a:cxnLst/>
            <a:rect l="l" t="t" r="r" b="b"/>
            <a:pathLst>
              <a:path w="2813684" h="2840990">
                <a:moveTo>
                  <a:pt x="0" y="2840735"/>
                </a:moveTo>
                <a:lnTo>
                  <a:pt x="2813303" y="2840735"/>
                </a:lnTo>
                <a:lnTo>
                  <a:pt x="2813303" y="0"/>
                </a:lnTo>
                <a:lnTo>
                  <a:pt x="0" y="0"/>
                </a:lnTo>
                <a:lnTo>
                  <a:pt x="0" y="2840735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709" y="2320533"/>
            <a:ext cx="9507091" cy="887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317" y="3903085"/>
            <a:ext cx="2596129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888479" cy="152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4172711"/>
            <a:ext cx="2813685" cy="2525395"/>
          </a:xfrm>
          <a:custGeom>
            <a:avLst/>
            <a:gdLst/>
            <a:ahLst/>
            <a:cxnLst/>
            <a:rect l="l" t="t" r="r" b="b"/>
            <a:pathLst>
              <a:path w="2813684" h="2525395">
                <a:moveTo>
                  <a:pt x="0" y="2525267"/>
                </a:moveTo>
                <a:lnTo>
                  <a:pt x="2813303" y="2525267"/>
                </a:lnTo>
                <a:lnTo>
                  <a:pt x="2813303" y="0"/>
                </a:lnTo>
                <a:lnTo>
                  <a:pt x="0" y="0"/>
                </a:lnTo>
                <a:lnTo>
                  <a:pt x="0" y="2525267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518159"/>
          </a:xfrm>
          <a:custGeom>
            <a:avLst/>
            <a:gdLst/>
            <a:ahLst/>
            <a:cxnLst/>
            <a:rect l="l" t="t" r="r" b="b"/>
            <a:pathLst>
              <a:path w="2813684" h="518160">
                <a:moveTo>
                  <a:pt x="0" y="518159"/>
                </a:moveTo>
                <a:lnTo>
                  <a:pt x="2813303" y="518159"/>
                </a:lnTo>
                <a:lnTo>
                  <a:pt x="281330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435840" cy="6995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104" y="455157"/>
            <a:ext cx="3444931" cy="593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114" y="1189238"/>
            <a:ext cx="5392147" cy="447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044" y="2142500"/>
            <a:ext cx="2720467" cy="380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066" y="2565135"/>
            <a:ext cx="2927259" cy="394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044" y="3345302"/>
            <a:ext cx="3990081" cy="3999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044" y="4148077"/>
            <a:ext cx="1020055" cy="3804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205" y="4641210"/>
            <a:ext cx="964489" cy="287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907" y="5047107"/>
            <a:ext cx="535254" cy="283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907" y="5437251"/>
            <a:ext cx="1653564" cy="261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2820" y="2126223"/>
            <a:ext cx="4266911" cy="3947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7619" y="2909559"/>
            <a:ext cx="2758714" cy="3967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3235" y="3689725"/>
            <a:ext cx="2802910" cy="3092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6039" y="4613528"/>
            <a:ext cx="1492250" cy="1263015"/>
          </a:xfrm>
          <a:custGeom>
            <a:avLst/>
            <a:gdLst/>
            <a:ahLst/>
            <a:cxnLst/>
            <a:rect l="l" t="t" r="r" b="b"/>
            <a:pathLst>
              <a:path w="1492250" h="1263014">
                <a:moveTo>
                  <a:pt x="1492117" y="0"/>
                </a:moveTo>
                <a:lnTo>
                  <a:pt x="1492109" y="44083"/>
                </a:lnTo>
                <a:lnTo>
                  <a:pt x="1491988" y="96773"/>
                </a:lnTo>
                <a:lnTo>
                  <a:pt x="1491589" y="139897"/>
                </a:lnTo>
                <a:lnTo>
                  <a:pt x="1490743" y="180829"/>
                </a:lnTo>
                <a:lnTo>
                  <a:pt x="1489284" y="226945"/>
                </a:lnTo>
                <a:lnTo>
                  <a:pt x="1487045" y="285622"/>
                </a:lnTo>
                <a:lnTo>
                  <a:pt x="1485035" y="335361"/>
                </a:lnTo>
                <a:lnTo>
                  <a:pt x="1480332" y="420862"/>
                </a:lnTo>
                <a:lnTo>
                  <a:pt x="1472520" y="471944"/>
                </a:lnTo>
                <a:lnTo>
                  <a:pt x="1460904" y="517768"/>
                </a:lnTo>
                <a:lnTo>
                  <a:pt x="1445968" y="558619"/>
                </a:lnTo>
                <a:lnTo>
                  <a:pt x="1428194" y="594782"/>
                </a:lnTo>
                <a:lnTo>
                  <a:pt x="1386065" y="654189"/>
                </a:lnTo>
                <a:lnTo>
                  <a:pt x="1338384" y="698271"/>
                </a:lnTo>
                <a:lnTo>
                  <a:pt x="1289014" y="729313"/>
                </a:lnTo>
                <a:lnTo>
                  <a:pt x="1241821" y="749598"/>
                </a:lnTo>
                <a:lnTo>
                  <a:pt x="1200669" y="761410"/>
                </a:lnTo>
                <a:lnTo>
                  <a:pt x="1158723" y="768237"/>
                </a:lnTo>
                <a:lnTo>
                  <a:pt x="1149583" y="768857"/>
                </a:lnTo>
                <a:lnTo>
                  <a:pt x="1053075" y="768857"/>
                </a:lnTo>
                <a:lnTo>
                  <a:pt x="966209" y="768857"/>
                </a:lnTo>
                <a:lnTo>
                  <a:pt x="888479" y="768857"/>
                </a:lnTo>
                <a:lnTo>
                  <a:pt x="819375" y="768857"/>
                </a:lnTo>
                <a:lnTo>
                  <a:pt x="758391" y="768857"/>
                </a:lnTo>
                <a:lnTo>
                  <a:pt x="705020" y="768857"/>
                </a:lnTo>
                <a:lnTo>
                  <a:pt x="658754" y="768857"/>
                </a:lnTo>
                <a:lnTo>
                  <a:pt x="619085" y="768857"/>
                </a:lnTo>
                <a:lnTo>
                  <a:pt x="585506" y="768857"/>
                </a:lnTo>
                <a:lnTo>
                  <a:pt x="557509" y="768857"/>
                </a:lnTo>
                <a:lnTo>
                  <a:pt x="534587" y="768857"/>
                </a:lnTo>
                <a:lnTo>
                  <a:pt x="516233" y="768857"/>
                </a:lnTo>
                <a:lnTo>
                  <a:pt x="472927" y="768857"/>
                </a:lnTo>
                <a:lnTo>
                  <a:pt x="443842" y="768871"/>
                </a:lnTo>
                <a:lnTo>
                  <a:pt x="393865" y="769213"/>
                </a:lnTo>
                <a:lnTo>
                  <a:pt x="353183" y="770503"/>
                </a:lnTo>
                <a:lnTo>
                  <a:pt x="305304" y="775596"/>
                </a:lnTo>
                <a:lnTo>
                  <a:pt x="267330" y="786375"/>
                </a:lnTo>
                <a:lnTo>
                  <a:pt x="232656" y="804971"/>
                </a:lnTo>
                <a:lnTo>
                  <a:pt x="194678" y="833517"/>
                </a:lnTo>
                <a:lnTo>
                  <a:pt x="164262" y="859128"/>
                </a:lnTo>
                <a:lnTo>
                  <a:pt x="146791" y="874145"/>
                </a:lnTo>
                <a:lnTo>
                  <a:pt x="129173" y="889009"/>
                </a:lnTo>
                <a:lnTo>
                  <a:pt x="98115" y="920263"/>
                </a:lnTo>
                <a:lnTo>
                  <a:pt x="72266" y="953067"/>
                </a:lnTo>
                <a:lnTo>
                  <a:pt x="51184" y="986839"/>
                </a:lnTo>
                <a:lnTo>
                  <a:pt x="27538" y="1038039"/>
                </a:lnTo>
                <a:lnTo>
                  <a:pt x="12147" y="1088141"/>
                </a:lnTo>
                <a:lnTo>
                  <a:pt x="3526" y="1135181"/>
                </a:lnTo>
                <a:lnTo>
                  <a:pt x="192" y="1177195"/>
                </a:lnTo>
                <a:lnTo>
                  <a:pt x="0" y="1189744"/>
                </a:lnTo>
                <a:lnTo>
                  <a:pt x="0" y="1221588"/>
                </a:lnTo>
                <a:lnTo>
                  <a:pt x="0" y="1242464"/>
                </a:lnTo>
                <a:lnTo>
                  <a:pt x="0" y="1254688"/>
                </a:lnTo>
                <a:lnTo>
                  <a:pt x="0" y="1260576"/>
                </a:lnTo>
                <a:lnTo>
                  <a:pt x="0" y="1262443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45295" y="4613528"/>
            <a:ext cx="506095" cy="251460"/>
          </a:xfrm>
          <a:custGeom>
            <a:avLst/>
            <a:gdLst/>
            <a:ahLst/>
            <a:cxnLst/>
            <a:rect l="l" t="t" r="r" b="b"/>
            <a:pathLst>
              <a:path w="506095" h="251460">
                <a:moveTo>
                  <a:pt x="505571" y="250947"/>
                </a:moveTo>
                <a:lnTo>
                  <a:pt x="469529" y="215156"/>
                </a:lnTo>
                <a:lnTo>
                  <a:pt x="437087" y="182941"/>
                </a:lnTo>
                <a:lnTo>
                  <a:pt x="408057" y="154113"/>
                </a:lnTo>
                <a:lnTo>
                  <a:pt x="382249" y="128485"/>
                </a:lnTo>
                <a:lnTo>
                  <a:pt x="359473" y="105868"/>
                </a:lnTo>
                <a:lnTo>
                  <a:pt x="339541" y="86075"/>
                </a:lnTo>
                <a:lnTo>
                  <a:pt x="322262" y="68916"/>
                </a:lnTo>
                <a:lnTo>
                  <a:pt x="307447" y="54204"/>
                </a:lnTo>
                <a:lnTo>
                  <a:pt x="294906" y="41751"/>
                </a:lnTo>
                <a:lnTo>
                  <a:pt x="284450" y="31368"/>
                </a:lnTo>
                <a:lnTo>
                  <a:pt x="275890" y="22867"/>
                </a:lnTo>
                <a:lnTo>
                  <a:pt x="269035" y="16060"/>
                </a:lnTo>
                <a:lnTo>
                  <a:pt x="263697" y="10759"/>
                </a:lnTo>
                <a:lnTo>
                  <a:pt x="259685" y="6775"/>
                </a:lnTo>
                <a:lnTo>
                  <a:pt x="256810" y="3921"/>
                </a:lnTo>
                <a:lnTo>
                  <a:pt x="254883" y="2007"/>
                </a:lnTo>
                <a:lnTo>
                  <a:pt x="253714" y="846"/>
                </a:lnTo>
                <a:lnTo>
                  <a:pt x="253114" y="250"/>
                </a:lnTo>
                <a:lnTo>
                  <a:pt x="252893" y="31"/>
                </a:lnTo>
                <a:lnTo>
                  <a:pt x="216797" y="35791"/>
                </a:lnTo>
                <a:lnTo>
                  <a:pt x="184336" y="68006"/>
                </a:lnTo>
                <a:lnTo>
                  <a:pt x="155288" y="96834"/>
                </a:lnTo>
                <a:lnTo>
                  <a:pt x="129465" y="122462"/>
                </a:lnTo>
                <a:lnTo>
                  <a:pt x="106676" y="145079"/>
                </a:lnTo>
                <a:lnTo>
                  <a:pt x="86731" y="164872"/>
                </a:lnTo>
                <a:lnTo>
                  <a:pt x="69442" y="182031"/>
                </a:lnTo>
                <a:lnTo>
                  <a:pt x="54618" y="196743"/>
                </a:lnTo>
                <a:lnTo>
                  <a:pt x="42069" y="209196"/>
                </a:lnTo>
                <a:lnTo>
                  <a:pt x="31607" y="219579"/>
                </a:lnTo>
                <a:lnTo>
                  <a:pt x="23042" y="228080"/>
                </a:lnTo>
                <a:lnTo>
                  <a:pt x="16183" y="234887"/>
                </a:lnTo>
                <a:lnTo>
                  <a:pt x="10841" y="240188"/>
                </a:lnTo>
                <a:lnTo>
                  <a:pt x="6827" y="244172"/>
                </a:lnTo>
                <a:lnTo>
                  <a:pt x="3950" y="247026"/>
                </a:lnTo>
                <a:lnTo>
                  <a:pt x="2022" y="248940"/>
                </a:lnTo>
                <a:lnTo>
                  <a:pt x="853" y="250100"/>
                </a:lnTo>
                <a:lnTo>
                  <a:pt x="252" y="250696"/>
                </a:lnTo>
                <a:lnTo>
                  <a:pt x="31" y="250916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2190" y="6127016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0" y="210418"/>
                </a:moveTo>
                <a:lnTo>
                  <a:pt x="6325" y="260043"/>
                </a:lnTo>
                <a:lnTo>
                  <a:pt x="24203" y="305842"/>
                </a:lnTo>
                <a:lnTo>
                  <a:pt x="51985" y="346178"/>
                </a:lnTo>
                <a:lnTo>
                  <a:pt x="88023" y="379411"/>
                </a:lnTo>
                <a:lnTo>
                  <a:pt x="130670" y="403904"/>
                </a:lnTo>
                <a:lnTo>
                  <a:pt x="178277" y="418016"/>
                </a:lnTo>
                <a:lnTo>
                  <a:pt x="211957" y="420849"/>
                </a:lnTo>
                <a:lnTo>
                  <a:pt x="228951" y="420131"/>
                </a:lnTo>
                <a:lnTo>
                  <a:pt x="277845" y="409842"/>
                </a:lnTo>
                <a:lnTo>
                  <a:pt x="322329" y="388628"/>
                </a:lnTo>
                <a:lnTo>
                  <a:pt x="360753" y="358126"/>
                </a:lnTo>
                <a:lnTo>
                  <a:pt x="391470" y="319975"/>
                </a:lnTo>
                <a:lnTo>
                  <a:pt x="412833" y="275815"/>
                </a:lnTo>
                <a:lnTo>
                  <a:pt x="423192" y="227283"/>
                </a:lnTo>
                <a:lnTo>
                  <a:pt x="423915" y="210418"/>
                </a:lnTo>
                <a:lnTo>
                  <a:pt x="423192" y="193555"/>
                </a:lnTo>
                <a:lnTo>
                  <a:pt x="412833" y="145027"/>
                </a:lnTo>
                <a:lnTo>
                  <a:pt x="391470" y="100870"/>
                </a:lnTo>
                <a:lnTo>
                  <a:pt x="360753" y="62721"/>
                </a:lnTo>
                <a:lnTo>
                  <a:pt x="322329" y="32220"/>
                </a:lnTo>
                <a:lnTo>
                  <a:pt x="277845" y="11006"/>
                </a:lnTo>
                <a:lnTo>
                  <a:pt x="228951" y="718"/>
                </a:lnTo>
                <a:lnTo>
                  <a:pt x="211957" y="0"/>
                </a:lnTo>
                <a:lnTo>
                  <a:pt x="194964" y="718"/>
                </a:lnTo>
                <a:lnTo>
                  <a:pt x="146069" y="11006"/>
                </a:lnTo>
                <a:lnTo>
                  <a:pt x="101586" y="32220"/>
                </a:lnTo>
                <a:lnTo>
                  <a:pt x="63162" y="62721"/>
                </a:lnTo>
                <a:lnTo>
                  <a:pt x="32444" y="100870"/>
                </a:lnTo>
                <a:lnTo>
                  <a:pt x="11082" y="145027"/>
                </a:lnTo>
                <a:lnTo>
                  <a:pt x="723" y="193555"/>
                </a:lnTo>
                <a:lnTo>
                  <a:pt x="0" y="210418"/>
                </a:lnTo>
                <a:close/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26829" y="3941826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0" y="210443"/>
                </a:moveTo>
                <a:lnTo>
                  <a:pt x="6332" y="260055"/>
                </a:lnTo>
                <a:lnTo>
                  <a:pt x="24229" y="305850"/>
                </a:lnTo>
                <a:lnTo>
                  <a:pt x="52037" y="346187"/>
                </a:lnTo>
                <a:lnTo>
                  <a:pt x="88102" y="379425"/>
                </a:lnTo>
                <a:lnTo>
                  <a:pt x="130773" y="403923"/>
                </a:lnTo>
                <a:lnTo>
                  <a:pt x="178396" y="418040"/>
                </a:lnTo>
                <a:lnTo>
                  <a:pt x="212079" y="420873"/>
                </a:lnTo>
                <a:lnTo>
                  <a:pt x="229056" y="420155"/>
                </a:lnTo>
                <a:lnTo>
                  <a:pt x="277921" y="409863"/>
                </a:lnTo>
                <a:lnTo>
                  <a:pt x="322397" y="388643"/>
                </a:lnTo>
                <a:lnTo>
                  <a:pt x="360829" y="358136"/>
                </a:lnTo>
                <a:lnTo>
                  <a:pt x="391563" y="319983"/>
                </a:lnTo>
                <a:lnTo>
                  <a:pt x="412943" y="275825"/>
                </a:lnTo>
                <a:lnTo>
                  <a:pt x="423313" y="227303"/>
                </a:lnTo>
                <a:lnTo>
                  <a:pt x="424037" y="210443"/>
                </a:lnTo>
                <a:lnTo>
                  <a:pt x="423313" y="193580"/>
                </a:lnTo>
                <a:lnTo>
                  <a:pt x="412943" y="145054"/>
                </a:lnTo>
                <a:lnTo>
                  <a:pt x="391563" y="100893"/>
                </a:lnTo>
                <a:lnTo>
                  <a:pt x="360829" y="62738"/>
                </a:lnTo>
                <a:lnTo>
                  <a:pt x="322397" y="32230"/>
                </a:lnTo>
                <a:lnTo>
                  <a:pt x="277921" y="11010"/>
                </a:lnTo>
                <a:lnTo>
                  <a:pt x="229056" y="718"/>
                </a:lnTo>
                <a:lnTo>
                  <a:pt x="212079" y="0"/>
                </a:lnTo>
                <a:lnTo>
                  <a:pt x="195085" y="718"/>
                </a:lnTo>
                <a:lnTo>
                  <a:pt x="146179" y="11010"/>
                </a:lnTo>
                <a:lnTo>
                  <a:pt x="101674" y="32230"/>
                </a:lnTo>
                <a:lnTo>
                  <a:pt x="63223" y="62738"/>
                </a:lnTo>
                <a:lnTo>
                  <a:pt x="32479" y="100893"/>
                </a:lnTo>
                <a:lnTo>
                  <a:pt x="11095" y="145054"/>
                </a:lnTo>
                <a:lnTo>
                  <a:pt x="724" y="193580"/>
                </a:lnTo>
                <a:lnTo>
                  <a:pt x="0" y="210443"/>
                </a:lnTo>
                <a:close/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48421" y="4718815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0" y="0"/>
                </a:moveTo>
                <a:lnTo>
                  <a:pt x="60478" y="60027"/>
                </a:lnTo>
                <a:lnTo>
                  <a:pt x="114914" y="114056"/>
                </a:lnTo>
                <a:lnTo>
                  <a:pt x="163625" y="162404"/>
                </a:lnTo>
                <a:lnTo>
                  <a:pt x="206930" y="205386"/>
                </a:lnTo>
                <a:lnTo>
                  <a:pt x="245146" y="243317"/>
                </a:lnTo>
                <a:lnTo>
                  <a:pt x="278592" y="276514"/>
                </a:lnTo>
                <a:lnTo>
                  <a:pt x="307586" y="305291"/>
                </a:lnTo>
                <a:lnTo>
                  <a:pt x="332445" y="329965"/>
                </a:lnTo>
                <a:lnTo>
                  <a:pt x="353488" y="350851"/>
                </a:lnTo>
                <a:lnTo>
                  <a:pt x="371033" y="368264"/>
                </a:lnTo>
                <a:lnTo>
                  <a:pt x="385397" y="382521"/>
                </a:lnTo>
                <a:lnTo>
                  <a:pt x="396899" y="393937"/>
                </a:lnTo>
                <a:lnTo>
                  <a:pt x="405857" y="402828"/>
                </a:lnTo>
                <a:lnTo>
                  <a:pt x="412588" y="409510"/>
                </a:lnTo>
                <a:lnTo>
                  <a:pt x="417412" y="414297"/>
                </a:lnTo>
                <a:lnTo>
                  <a:pt x="420645" y="417506"/>
                </a:lnTo>
                <a:lnTo>
                  <a:pt x="422606" y="419453"/>
                </a:lnTo>
                <a:lnTo>
                  <a:pt x="423613" y="420453"/>
                </a:lnTo>
                <a:lnTo>
                  <a:pt x="423984" y="420821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48421" y="4718815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424037" y="0"/>
                </a:moveTo>
                <a:lnTo>
                  <a:pt x="363559" y="60027"/>
                </a:lnTo>
                <a:lnTo>
                  <a:pt x="309123" y="114056"/>
                </a:lnTo>
                <a:lnTo>
                  <a:pt x="260412" y="162404"/>
                </a:lnTo>
                <a:lnTo>
                  <a:pt x="217107" y="205386"/>
                </a:lnTo>
                <a:lnTo>
                  <a:pt x="178890" y="243317"/>
                </a:lnTo>
                <a:lnTo>
                  <a:pt x="145444" y="276514"/>
                </a:lnTo>
                <a:lnTo>
                  <a:pt x="116451" y="305291"/>
                </a:lnTo>
                <a:lnTo>
                  <a:pt x="91592" y="329965"/>
                </a:lnTo>
                <a:lnTo>
                  <a:pt x="70549" y="350851"/>
                </a:lnTo>
                <a:lnTo>
                  <a:pt x="53004" y="368264"/>
                </a:lnTo>
                <a:lnTo>
                  <a:pt x="38640" y="382521"/>
                </a:lnTo>
                <a:lnTo>
                  <a:pt x="27138" y="393937"/>
                </a:lnTo>
                <a:lnTo>
                  <a:pt x="18180" y="402828"/>
                </a:lnTo>
                <a:lnTo>
                  <a:pt x="11449" y="409510"/>
                </a:lnTo>
                <a:lnTo>
                  <a:pt x="6625" y="414297"/>
                </a:lnTo>
                <a:lnTo>
                  <a:pt x="3392" y="417506"/>
                </a:lnTo>
                <a:lnTo>
                  <a:pt x="1431" y="419453"/>
                </a:lnTo>
                <a:lnTo>
                  <a:pt x="424" y="420453"/>
                </a:lnTo>
                <a:lnTo>
                  <a:pt x="53" y="420821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43197" y="5584828"/>
            <a:ext cx="415925" cy="421005"/>
          </a:xfrm>
          <a:custGeom>
            <a:avLst/>
            <a:gdLst/>
            <a:ahLst/>
            <a:cxnLst/>
            <a:rect l="l" t="t" r="r" b="b"/>
            <a:pathLst>
              <a:path w="415925" h="421004">
                <a:moveTo>
                  <a:pt x="0" y="0"/>
                </a:moveTo>
                <a:lnTo>
                  <a:pt x="59304" y="60015"/>
                </a:lnTo>
                <a:lnTo>
                  <a:pt x="112684" y="114034"/>
                </a:lnTo>
                <a:lnTo>
                  <a:pt x="160449" y="162372"/>
                </a:lnTo>
                <a:lnTo>
                  <a:pt x="202914" y="205346"/>
                </a:lnTo>
                <a:lnTo>
                  <a:pt x="240389" y="243270"/>
                </a:lnTo>
                <a:lnTo>
                  <a:pt x="273185" y="276460"/>
                </a:lnTo>
                <a:lnTo>
                  <a:pt x="301616" y="305231"/>
                </a:lnTo>
                <a:lnTo>
                  <a:pt x="325993" y="329900"/>
                </a:lnTo>
                <a:lnTo>
                  <a:pt x="346628" y="350782"/>
                </a:lnTo>
                <a:lnTo>
                  <a:pt x="363832" y="368192"/>
                </a:lnTo>
                <a:lnTo>
                  <a:pt x="377917" y="382446"/>
                </a:lnTo>
                <a:lnTo>
                  <a:pt x="389196" y="393860"/>
                </a:lnTo>
                <a:lnTo>
                  <a:pt x="397980" y="402750"/>
                </a:lnTo>
                <a:lnTo>
                  <a:pt x="404581" y="409430"/>
                </a:lnTo>
                <a:lnTo>
                  <a:pt x="409311" y="414216"/>
                </a:lnTo>
                <a:lnTo>
                  <a:pt x="412481" y="417425"/>
                </a:lnTo>
                <a:lnTo>
                  <a:pt x="414404" y="419371"/>
                </a:lnTo>
                <a:lnTo>
                  <a:pt x="415392" y="420370"/>
                </a:lnTo>
                <a:lnTo>
                  <a:pt x="415756" y="420739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43197" y="5584828"/>
            <a:ext cx="415925" cy="421005"/>
          </a:xfrm>
          <a:custGeom>
            <a:avLst/>
            <a:gdLst/>
            <a:ahLst/>
            <a:cxnLst/>
            <a:rect l="l" t="t" r="r" b="b"/>
            <a:pathLst>
              <a:path w="415925" h="421004">
                <a:moveTo>
                  <a:pt x="415808" y="0"/>
                </a:moveTo>
                <a:lnTo>
                  <a:pt x="356503" y="60015"/>
                </a:lnTo>
                <a:lnTo>
                  <a:pt x="303124" y="114034"/>
                </a:lnTo>
                <a:lnTo>
                  <a:pt x="255358" y="162372"/>
                </a:lnTo>
                <a:lnTo>
                  <a:pt x="212893" y="205346"/>
                </a:lnTo>
                <a:lnTo>
                  <a:pt x="175419" y="243270"/>
                </a:lnTo>
                <a:lnTo>
                  <a:pt x="142622" y="276460"/>
                </a:lnTo>
                <a:lnTo>
                  <a:pt x="114191" y="305231"/>
                </a:lnTo>
                <a:lnTo>
                  <a:pt x="89814" y="329900"/>
                </a:lnTo>
                <a:lnTo>
                  <a:pt x="69180" y="350782"/>
                </a:lnTo>
                <a:lnTo>
                  <a:pt x="51976" y="368192"/>
                </a:lnTo>
                <a:lnTo>
                  <a:pt x="37890" y="382446"/>
                </a:lnTo>
                <a:lnTo>
                  <a:pt x="26611" y="393860"/>
                </a:lnTo>
                <a:lnTo>
                  <a:pt x="17827" y="402750"/>
                </a:lnTo>
                <a:lnTo>
                  <a:pt x="11226" y="409430"/>
                </a:lnTo>
                <a:lnTo>
                  <a:pt x="6497" y="414216"/>
                </a:lnTo>
                <a:lnTo>
                  <a:pt x="3326" y="417425"/>
                </a:lnTo>
                <a:lnTo>
                  <a:pt x="1403" y="419371"/>
                </a:lnTo>
                <a:lnTo>
                  <a:pt x="415" y="420370"/>
                </a:lnTo>
                <a:lnTo>
                  <a:pt x="51" y="420739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0502" y="5779007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0" y="0"/>
                </a:moveTo>
                <a:lnTo>
                  <a:pt x="60465" y="60023"/>
                </a:lnTo>
                <a:lnTo>
                  <a:pt x="114889" y="114050"/>
                </a:lnTo>
                <a:lnTo>
                  <a:pt x="163590" y="162395"/>
                </a:lnTo>
                <a:lnTo>
                  <a:pt x="206885" y="205374"/>
                </a:lnTo>
                <a:lnTo>
                  <a:pt x="245093" y="243303"/>
                </a:lnTo>
                <a:lnTo>
                  <a:pt x="278532" y="276498"/>
                </a:lnTo>
                <a:lnTo>
                  <a:pt x="307520" y="305273"/>
                </a:lnTo>
                <a:lnTo>
                  <a:pt x="332373" y="329946"/>
                </a:lnTo>
                <a:lnTo>
                  <a:pt x="353412" y="350830"/>
                </a:lnTo>
                <a:lnTo>
                  <a:pt x="370953" y="368243"/>
                </a:lnTo>
                <a:lnTo>
                  <a:pt x="385314" y="382499"/>
                </a:lnTo>
                <a:lnTo>
                  <a:pt x="396813" y="393915"/>
                </a:lnTo>
                <a:lnTo>
                  <a:pt x="405769" y="402805"/>
                </a:lnTo>
                <a:lnTo>
                  <a:pt x="412499" y="409486"/>
                </a:lnTo>
                <a:lnTo>
                  <a:pt x="417322" y="414273"/>
                </a:lnTo>
                <a:lnTo>
                  <a:pt x="420554" y="417482"/>
                </a:lnTo>
                <a:lnTo>
                  <a:pt x="422515" y="419429"/>
                </a:lnTo>
                <a:lnTo>
                  <a:pt x="423522" y="420428"/>
                </a:lnTo>
                <a:lnTo>
                  <a:pt x="423893" y="420796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60502" y="5779007"/>
            <a:ext cx="424180" cy="421005"/>
          </a:xfrm>
          <a:custGeom>
            <a:avLst/>
            <a:gdLst/>
            <a:ahLst/>
            <a:cxnLst/>
            <a:rect l="l" t="t" r="r" b="b"/>
            <a:pathLst>
              <a:path w="424179" h="421004">
                <a:moveTo>
                  <a:pt x="423946" y="0"/>
                </a:moveTo>
                <a:lnTo>
                  <a:pt x="363480" y="60023"/>
                </a:lnTo>
                <a:lnTo>
                  <a:pt x="309056" y="114050"/>
                </a:lnTo>
                <a:lnTo>
                  <a:pt x="260356" y="162395"/>
                </a:lnTo>
                <a:lnTo>
                  <a:pt x="217060" y="205374"/>
                </a:lnTo>
                <a:lnTo>
                  <a:pt x="178852" y="243303"/>
                </a:lnTo>
                <a:lnTo>
                  <a:pt x="145413" y="276498"/>
                </a:lnTo>
                <a:lnTo>
                  <a:pt x="116426" y="305273"/>
                </a:lnTo>
                <a:lnTo>
                  <a:pt x="91572" y="329946"/>
                </a:lnTo>
                <a:lnTo>
                  <a:pt x="70534" y="350830"/>
                </a:lnTo>
                <a:lnTo>
                  <a:pt x="52993" y="368243"/>
                </a:lnTo>
                <a:lnTo>
                  <a:pt x="38632" y="382499"/>
                </a:lnTo>
                <a:lnTo>
                  <a:pt x="27132" y="393915"/>
                </a:lnTo>
                <a:lnTo>
                  <a:pt x="18176" y="402805"/>
                </a:lnTo>
                <a:lnTo>
                  <a:pt x="11446" y="409486"/>
                </a:lnTo>
                <a:lnTo>
                  <a:pt x="6624" y="414273"/>
                </a:lnTo>
                <a:lnTo>
                  <a:pt x="3391" y="417482"/>
                </a:lnTo>
                <a:lnTo>
                  <a:pt x="1430" y="419429"/>
                </a:lnTo>
                <a:lnTo>
                  <a:pt x="423" y="420428"/>
                </a:lnTo>
                <a:lnTo>
                  <a:pt x="52" y="420796"/>
                </a:lnTo>
              </a:path>
            </a:pathLst>
          </a:custGeom>
          <a:ln w="25907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64" y="2430779"/>
            <a:ext cx="2176272" cy="194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9431" y="2836163"/>
            <a:ext cx="1204595" cy="661035"/>
          </a:xfrm>
          <a:custGeom>
            <a:avLst/>
            <a:gdLst/>
            <a:ahLst/>
            <a:cxnLst/>
            <a:rect l="l" t="t" r="r" b="b"/>
            <a:pathLst>
              <a:path w="1204595" h="661035">
                <a:moveTo>
                  <a:pt x="0" y="0"/>
                </a:moveTo>
                <a:lnTo>
                  <a:pt x="1204600" y="660653"/>
                </a:lnTo>
              </a:path>
            </a:pathLst>
          </a:custGeom>
          <a:ln w="76199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63100" y="2430779"/>
            <a:ext cx="895350" cy="669925"/>
          </a:xfrm>
          <a:custGeom>
            <a:avLst/>
            <a:gdLst/>
            <a:ahLst/>
            <a:cxnLst/>
            <a:rect l="l" t="t" r="r" b="b"/>
            <a:pathLst>
              <a:path w="895350" h="669925">
                <a:moveTo>
                  <a:pt x="0" y="669919"/>
                </a:moveTo>
                <a:lnTo>
                  <a:pt x="894831" y="0"/>
                </a:lnTo>
              </a:path>
            </a:pathLst>
          </a:custGeom>
          <a:ln w="76199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76131" y="2633472"/>
            <a:ext cx="0" cy="687070"/>
          </a:xfrm>
          <a:custGeom>
            <a:avLst/>
            <a:gdLst/>
            <a:ahLst/>
            <a:cxnLst/>
            <a:rect l="l" t="t" r="r" b="b"/>
            <a:pathLst>
              <a:path h="687070">
                <a:moveTo>
                  <a:pt x="0" y="686561"/>
                </a:moveTo>
                <a:lnTo>
                  <a:pt x="0" y="0"/>
                </a:lnTo>
              </a:path>
            </a:pathLst>
          </a:custGeom>
          <a:ln w="76199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6211" y="2342388"/>
            <a:ext cx="841375" cy="989330"/>
          </a:xfrm>
          <a:custGeom>
            <a:avLst/>
            <a:gdLst/>
            <a:ahLst/>
            <a:cxnLst/>
            <a:rect l="l" t="t" r="r" b="b"/>
            <a:pathLst>
              <a:path w="841375" h="989329">
                <a:moveTo>
                  <a:pt x="0" y="989075"/>
                </a:moveTo>
                <a:lnTo>
                  <a:pt x="841247" y="989075"/>
                </a:lnTo>
                <a:lnTo>
                  <a:pt x="841247" y="0"/>
                </a:lnTo>
                <a:lnTo>
                  <a:pt x="0" y="0"/>
                </a:lnTo>
                <a:lnTo>
                  <a:pt x="0" y="989075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2947" y="3419612"/>
            <a:ext cx="2332990" cy="1030605"/>
          </a:xfrm>
          <a:custGeom>
            <a:avLst/>
            <a:gdLst/>
            <a:ahLst/>
            <a:cxnLst/>
            <a:rect l="l" t="t" r="r" b="b"/>
            <a:pathLst>
              <a:path w="2332990" h="1030604">
                <a:moveTo>
                  <a:pt x="268742" y="0"/>
                </a:moveTo>
                <a:lnTo>
                  <a:pt x="0" y="503681"/>
                </a:lnTo>
                <a:lnTo>
                  <a:pt x="1196980" y="1030336"/>
                </a:lnTo>
                <a:lnTo>
                  <a:pt x="2053802" y="509381"/>
                </a:lnTo>
                <a:lnTo>
                  <a:pt x="1204478" y="509381"/>
                </a:lnTo>
                <a:lnTo>
                  <a:pt x="268742" y="0"/>
                </a:lnTo>
                <a:close/>
              </a:path>
              <a:path w="2332990" h="1030604">
                <a:moveTo>
                  <a:pt x="1961117" y="130674"/>
                </a:moveTo>
                <a:lnTo>
                  <a:pt x="1907216" y="136476"/>
                </a:lnTo>
                <a:lnTo>
                  <a:pt x="1204478" y="509381"/>
                </a:lnTo>
                <a:lnTo>
                  <a:pt x="2053802" y="509381"/>
                </a:lnTo>
                <a:lnTo>
                  <a:pt x="2288164" y="366887"/>
                </a:lnTo>
                <a:lnTo>
                  <a:pt x="2316495" y="332399"/>
                </a:lnTo>
                <a:lnTo>
                  <a:pt x="2332899" y="296117"/>
                </a:lnTo>
                <a:lnTo>
                  <a:pt x="2332492" y="287433"/>
                </a:lnTo>
                <a:lnTo>
                  <a:pt x="2298570" y="261597"/>
                </a:lnTo>
                <a:lnTo>
                  <a:pt x="2249412" y="251377"/>
                </a:lnTo>
                <a:lnTo>
                  <a:pt x="2236319" y="248794"/>
                </a:lnTo>
                <a:lnTo>
                  <a:pt x="2199447" y="238134"/>
                </a:lnTo>
                <a:lnTo>
                  <a:pt x="2131295" y="196706"/>
                </a:lnTo>
                <a:lnTo>
                  <a:pt x="2118080" y="188374"/>
                </a:lnTo>
                <a:lnTo>
                  <a:pt x="2075423" y="164015"/>
                </a:lnTo>
                <a:lnTo>
                  <a:pt x="2028705" y="143848"/>
                </a:lnTo>
                <a:lnTo>
                  <a:pt x="1978516" y="132035"/>
                </a:lnTo>
                <a:lnTo>
                  <a:pt x="1961117" y="13067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4564" y="3054855"/>
            <a:ext cx="604075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Windows</a:t>
            </a:r>
            <a:r>
              <a:rPr sz="44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69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emplate</a:t>
            </a:r>
            <a:r>
              <a:rPr sz="4400" b="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tudio</a:t>
            </a:r>
            <a:endParaRPr sz="4400">
              <a:latin typeface="Segoe UI Light"/>
              <a:cs typeface="Segoe UI Light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800" spc="-30" dirty="0">
                <a:solidFill>
                  <a:srgbClr val="FFFFFF"/>
                </a:solidFill>
                <a:latin typeface="Segoe UI Symbol"/>
                <a:cs typeface="Segoe UI Symbol"/>
              </a:rPr>
              <a:t>ht</a:t>
            </a:r>
            <a:r>
              <a:rPr sz="1800" spc="-15" dirty="0">
                <a:solidFill>
                  <a:srgbClr val="FFFFFF"/>
                </a:solidFill>
                <a:latin typeface="Segoe UI Symbol"/>
                <a:cs typeface="Segoe UI Symbol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Segoe UI Symbol"/>
                <a:cs typeface="Segoe UI Symbol"/>
              </a:rPr>
              <a:t>ps://</a:t>
            </a:r>
            <a:r>
              <a:rPr sz="1800" spc="-5" dirty="0">
                <a:solidFill>
                  <a:srgbClr val="FFFFFF"/>
                </a:solidFill>
                <a:latin typeface="Segoe UI Symbol"/>
                <a:cs typeface="Segoe UI Symbo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Segoe UI Symbol"/>
                <a:cs typeface="Segoe UI Symbol"/>
              </a:rPr>
              <a:t>ka</a:t>
            </a: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Segoe UI Symbol"/>
                <a:cs typeface="Segoe UI Symbol"/>
              </a:rPr>
              <a:t>ms/</a:t>
            </a:r>
            <a:r>
              <a:rPr sz="1800" spc="20" dirty="0">
                <a:solidFill>
                  <a:srgbClr val="FFFFFF"/>
                </a:solidFill>
                <a:latin typeface="Segoe UI Symbol"/>
                <a:cs typeface="Segoe UI Symbol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Segoe UI Symbol"/>
                <a:cs typeface="Segoe UI Symbol"/>
              </a:rPr>
              <a:t>TS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113" y="455157"/>
            <a:ext cx="9406185" cy="591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8732" y="2227325"/>
            <a:ext cx="458470" cy="462915"/>
          </a:xfrm>
          <a:custGeom>
            <a:avLst/>
            <a:gdLst/>
            <a:ahLst/>
            <a:cxnLst/>
            <a:rect l="l" t="t" r="r" b="b"/>
            <a:pathLst>
              <a:path w="458469" h="462914">
                <a:moveTo>
                  <a:pt x="0" y="231251"/>
                </a:moveTo>
                <a:lnTo>
                  <a:pt x="2914" y="192965"/>
                </a:lnTo>
                <a:lnTo>
                  <a:pt x="17563" y="139890"/>
                </a:lnTo>
                <a:lnTo>
                  <a:pt x="43301" y="93297"/>
                </a:lnTo>
                <a:lnTo>
                  <a:pt x="78725" y="54598"/>
                </a:lnTo>
                <a:lnTo>
                  <a:pt x="122434" y="25208"/>
                </a:lnTo>
                <a:lnTo>
                  <a:pt x="173026" y="6537"/>
                </a:lnTo>
                <a:lnTo>
                  <a:pt x="229099" y="0"/>
                </a:lnTo>
                <a:lnTo>
                  <a:pt x="247747" y="743"/>
                </a:lnTo>
                <a:lnTo>
                  <a:pt x="301111" y="11482"/>
                </a:lnTo>
                <a:lnTo>
                  <a:pt x="349318" y="33883"/>
                </a:lnTo>
                <a:lnTo>
                  <a:pt x="390710" y="66534"/>
                </a:lnTo>
                <a:lnTo>
                  <a:pt x="423633" y="108020"/>
                </a:lnTo>
                <a:lnTo>
                  <a:pt x="446430" y="156931"/>
                </a:lnTo>
                <a:lnTo>
                  <a:pt x="457444" y="211853"/>
                </a:lnTo>
                <a:lnTo>
                  <a:pt x="458211" y="231251"/>
                </a:lnTo>
                <a:lnTo>
                  <a:pt x="457444" y="250051"/>
                </a:lnTo>
                <a:lnTo>
                  <a:pt x="446430" y="303865"/>
                </a:lnTo>
                <a:lnTo>
                  <a:pt x="423633" y="352496"/>
                </a:lnTo>
                <a:lnTo>
                  <a:pt x="390710" y="394266"/>
                </a:lnTo>
                <a:lnTo>
                  <a:pt x="349318" y="427498"/>
                </a:lnTo>
                <a:lnTo>
                  <a:pt x="301111" y="450514"/>
                </a:lnTo>
                <a:lnTo>
                  <a:pt x="247747" y="461637"/>
                </a:lnTo>
                <a:lnTo>
                  <a:pt x="229099" y="462412"/>
                </a:lnTo>
                <a:lnTo>
                  <a:pt x="209886" y="461637"/>
                </a:lnTo>
                <a:lnTo>
                  <a:pt x="155484" y="450514"/>
                </a:lnTo>
                <a:lnTo>
                  <a:pt x="107031" y="427498"/>
                </a:lnTo>
                <a:lnTo>
                  <a:pt x="65927" y="394266"/>
                </a:lnTo>
                <a:lnTo>
                  <a:pt x="33576" y="352496"/>
                </a:lnTo>
                <a:lnTo>
                  <a:pt x="11379" y="303865"/>
                </a:lnTo>
                <a:lnTo>
                  <a:pt x="737" y="250051"/>
                </a:lnTo>
                <a:lnTo>
                  <a:pt x="0" y="231251"/>
                </a:lnTo>
                <a:close/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3601" y="2694188"/>
            <a:ext cx="627380" cy="323215"/>
          </a:xfrm>
          <a:custGeom>
            <a:avLst/>
            <a:gdLst/>
            <a:ahLst/>
            <a:cxnLst/>
            <a:rect l="l" t="t" r="r" b="b"/>
            <a:pathLst>
              <a:path w="627380" h="323214">
                <a:moveTo>
                  <a:pt x="626876" y="222503"/>
                </a:moveTo>
                <a:lnTo>
                  <a:pt x="612812" y="184454"/>
                </a:lnTo>
                <a:lnTo>
                  <a:pt x="594182" y="149081"/>
                </a:lnTo>
                <a:lnTo>
                  <a:pt x="571347" y="116697"/>
                </a:lnTo>
                <a:lnTo>
                  <a:pt x="544670" y="87615"/>
                </a:lnTo>
                <a:lnTo>
                  <a:pt x="514513" y="62148"/>
                </a:lnTo>
                <a:lnTo>
                  <a:pt x="481240" y="40610"/>
                </a:lnTo>
                <a:lnTo>
                  <a:pt x="445212" y="23312"/>
                </a:lnTo>
                <a:lnTo>
                  <a:pt x="406793" y="10569"/>
                </a:lnTo>
                <a:lnTo>
                  <a:pt x="366345" y="2694"/>
                </a:lnTo>
                <a:lnTo>
                  <a:pt x="324230" y="0"/>
                </a:lnTo>
                <a:lnTo>
                  <a:pt x="297896" y="1065"/>
                </a:lnTo>
                <a:lnTo>
                  <a:pt x="246933" y="9343"/>
                </a:lnTo>
                <a:lnTo>
                  <a:pt x="198828" y="25275"/>
                </a:lnTo>
                <a:lnTo>
                  <a:pt x="154284" y="48206"/>
                </a:lnTo>
                <a:lnTo>
                  <a:pt x="114002" y="77485"/>
                </a:lnTo>
                <a:lnTo>
                  <a:pt x="78683" y="112459"/>
                </a:lnTo>
                <a:lnTo>
                  <a:pt x="49031" y="152475"/>
                </a:lnTo>
                <a:lnTo>
                  <a:pt x="25747" y="196880"/>
                </a:lnTo>
                <a:lnTo>
                  <a:pt x="9532" y="245022"/>
                </a:lnTo>
                <a:lnTo>
                  <a:pt x="1088" y="296248"/>
                </a:lnTo>
                <a:lnTo>
                  <a:pt x="0" y="322813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884" y="2467489"/>
            <a:ext cx="319405" cy="322580"/>
          </a:xfrm>
          <a:custGeom>
            <a:avLst/>
            <a:gdLst/>
            <a:ahLst/>
            <a:cxnLst/>
            <a:rect l="l" t="t" r="r" b="b"/>
            <a:pathLst>
              <a:path w="319405" h="322580">
                <a:moveTo>
                  <a:pt x="159797" y="322558"/>
                </a:moveTo>
                <a:lnTo>
                  <a:pt x="201922" y="316588"/>
                </a:lnTo>
                <a:lnTo>
                  <a:pt x="240131" y="299834"/>
                </a:lnTo>
                <a:lnTo>
                  <a:pt x="272719" y="274022"/>
                </a:lnTo>
                <a:lnTo>
                  <a:pt x="297977" y="240882"/>
                </a:lnTo>
                <a:lnTo>
                  <a:pt x="314199" y="202142"/>
                </a:lnTo>
                <a:lnTo>
                  <a:pt x="319150" y="174058"/>
                </a:lnTo>
                <a:lnTo>
                  <a:pt x="318608" y="157558"/>
                </a:lnTo>
                <a:lnTo>
                  <a:pt x="309895" y="111970"/>
                </a:lnTo>
                <a:lnTo>
                  <a:pt x="291733" y="72930"/>
                </a:lnTo>
                <a:lnTo>
                  <a:pt x="265640" y="41316"/>
                </a:lnTo>
                <a:lnTo>
                  <a:pt x="233135" y="18008"/>
                </a:lnTo>
                <a:lnTo>
                  <a:pt x="195737" y="3882"/>
                </a:lnTo>
                <a:lnTo>
                  <a:pt x="168836" y="0"/>
                </a:lnTo>
                <a:lnTo>
                  <a:pt x="152846" y="570"/>
                </a:lnTo>
                <a:lnTo>
                  <a:pt x="108510" y="9260"/>
                </a:lnTo>
                <a:lnTo>
                  <a:pt x="70399" y="27442"/>
                </a:lnTo>
                <a:lnTo>
                  <a:pt x="39508" y="53860"/>
                </a:lnTo>
                <a:lnTo>
                  <a:pt x="16833" y="87262"/>
                </a:lnTo>
                <a:lnTo>
                  <a:pt x="3368" y="126393"/>
                </a:lnTo>
                <a:lnTo>
                  <a:pt x="0" y="155043"/>
                </a:lnTo>
                <a:lnTo>
                  <a:pt x="599" y="170216"/>
                </a:lnTo>
                <a:lnTo>
                  <a:pt x="9414" y="213112"/>
                </a:lnTo>
                <a:lnTo>
                  <a:pt x="27769" y="250936"/>
                </a:lnTo>
                <a:lnTo>
                  <a:pt x="54399" y="282220"/>
                </a:lnTo>
                <a:lnTo>
                  <a:pt x="88034" y="305498"/>
                </a:lnTo>
                <a:lnTo>
                  <a:pt x="127408" y="319303"/>
                </a:lnTo>
                <a:lnTo>
                  <a:pt x="159797" y="322558"/>
                </a:lnTo>
                <a:close/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8892" y="2790047"/>
            <a:ext cx="445770" cy="227329"/>
          </a:xfrm>
          <a:custGeom>
            <a:avLst/>
            <a:gdLst/>
            <a:ahLst/>
            <a:cxnLst/>
            <a:rect l="l" t="t" r="r" b="b"/>
            <a:pathLst>
              <a:path w="445769" h="227330">
                <a:moveTo>
                  <a:pt x="445257" y="226954"/>
                </a:moveTo>
                <a:lnTo>
                  <a:pt x="438808" y="172001"/>
                </a:lnTo>
                <a:lnTo>
                  <a:pt x="420510" y="122095"/>
                </a:lnTo>
                <a:lnTo>
                  <a:pt x="391942" y="78735"/>
                </a:lnTo>
                <a:lnTo>
                  <a:pt x="354678" y="43423"/>
                </a:lnTo>
                <a:lnTo>
                  <a:pt x="310296" y="17656"/>
                </a:lnTo>
                <a:lnTo>
                  <a:pt x="260372" y="2936"/>
                </a:lnTo>
                <a:lnTo>
                  <a:pt x="224789" y="0"/>
                </a:lnTo>
                <a:lnTo>
                  <a:pt x="206191" y="743"/>
                </a:lnTo>
                <a:lnTo>
                  <a:pt x="153277" y="11448"/>
                </a:lnTo>
                <a:lnTo>
                  <a:pt x="105847" y="33699"/>
                </a:lnTo>
                <a:lnTo>
                  <a:pt x="65389" y="65996"/>
                </a:lnTo>
                <a:lnTo>
                  <a:pt x="33391" y="106840"/>
                </a:lnTo>
                <a:lnTo>
                  <a:pt x="11344" y="154731"/>
                </a:lnTo>
                <a:lnTo>
                  <a:pt x="736" y="208168"/>
                </a:lnTo>
                <a:lnTo>
                  <a:pt x="0" y="226954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2978" y="2358268"/>
            <a:ext cx="436880" cy="440690"/>
          </a:xfrm>
          <a:custGeom>
            <a:avLst/>
            <a:gdLst/>
            <a:ahLst/>
            <a:cxnLst/>
            <a:rect l="l" t="t" r="r" b="b"/>
            <a:pathLst>
              <a:path w="436880" h="440689">
                <a:moveTo>
                  <a:pt x="216194" y="440557"/>
                </a:moveTo>
                <a:lnTo>
                  <a:pt x="268936" y="434049"/>
                </a:lnTo>
                <a:lnTo>
                  <a:pt x="317188" y="415586"/>
                </a:lnTo>
                <a:lnTo>
                  <a:pt x="359372" y="386756"/>
                </a:lnTo>
                <a:lnTo>
                  <a:pt x="393913" y="349150"/>
                </a:lnTo>
                <a:lnTo>
                  <a:pt x="419233" y="304358"/>
                </a:lnTo>
                <a:lnTo>
                  <a:pt x="433757" y="253969"/>
                </a:lnTo>
                <a:lnTo>
                  <a:pt x="436662" y="218053"/>
                </a:lnTo>
                <a:lnTo>
                  <a:pt x="435926" y="200533"/>
                </a:lnTo>
                <a:lnTo>
                  <a:pt x="425352" y="150162"/>
                </a:lnTo>
                <a:lnTo>
                  <a:pt x="403456" y="104382"/>
                </a:lnTo>
                <a:lnTo>
                  <a:pt x="371813" y="64872"/>
                </a:lnTo>
                <a:lnTo>
                  <a:pt x="332002" y="33310"/>
                </a:lnTo>
                <a:lnTo>
                  <a:pt x="285597" y="11374"/>
                </a:lnTo>
                <a:lnTo>
                  <a:pt x="234177" y="741"/>
                </a:lnTo>
                <a:lnTo>
                  <a:pt x="216194" y="0"/>
                </a:lnTo>
                <a:lnTo>
                  <a:pt x="198826" y="741"/>
                </a:lnTo>
                <a:lnTo>
                  <a:pt x="148891" y="11374"/>
                </a:lnTo>
                <a:lnTo>
                  <a:pt x="103503" y="33310"/>
                </a:lnTo>
                <a:lnTo>
                  <a:pt x="64328" y="64872"/>
                </a:lnTo>
                <a:lnTo>
                  <a:pt x="33032" y="104382"/>
                </a:lnTo>
                <a:lnTo>
                  <a:pt x="11279" y="150162"/>
                </a:lnTo>
                <a:lnTo>
                  <a:pt x="735" y="200533"/>
                </a:lnTo>
                <a:lnTo>
                  <a:pt x="0" y="218053"/>
                </a:lnTo>
                <a:lnTo>
                  <a:pt x="735" y="236204"/>
                </a:lnTo>
                <a:lnTo>
                  <a:pt x="11279" y="288105"/>
                </a:lnTo>
                <a:lnTo>
                  <a:pt x="33032" y="334939"/>
                </a:lnTo>
                <a:lnTo>
                  <a:pt x="64328" y="375117"/>
                </a:lnTo>
                <a:lnTo>
                  <a:pt x="103503" y="407049"/>
                </a:lnTo>
                <a:lnTo>
                  <a:pt x="148891" y="429145"/>
                </a:lnTo>
                <a:lnTo>
                  <a:pt x="198826" y="439815"/>
                </a:lnTo>
                <a:lnTo>
                  <a:pt x="216194" y="440557"/>
                </a:lnTo>
                <a:close/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9481" y="2803226"/>
            <a:ext cx="506095" cy="218440"/>
          </a:xfrm>
          <a:custGeom>
            <a:avLst/>
            <a:gdLst/>
            <a:ahLst/>
            <a:cxnLst/>
            <a:rect l="l" t="t" r="r" b="b"/>
            <a:pathLst>
              <a:path w="506094" h="218439">
                <a:moveTo>
                  <a:pt x="505836" y="91611"/>
                </a:moveTo>
                <a:lnTo>
                  <a:pt x="468662" y="57958"/>
                </a:lnTo>
                <a:lnTo>
                  <a:pt x="436640" y="37228"/>
                </a:lnTo>
                <a:lnTo>
                  <a:pt x="401564" y="20734"/>
                </a:lnTo>
                <a:lnTo>
                  <a:pt x="363882" y="8810"/>
                </a:lnTo>
                <a:lnTo>
                  <a:pt x="324040" y="1790"/>
                </a:lnTo>
                <a:lnTo>
                  <a:pt x="296499" y="0"/>
                </a:lnTo>
                <a:lnTo>
                  <a:pt x="275550" y="670"/>
                </a:lnTo>
                <a:lnTo>
                  <a:pt x="234903" y="5968"/>
                </a:lnTo>
                <a:lnTo>
                  <a:pt x="196192" y="16260"/>
                </a:lnTo>
                <a:lnTo>
                  <a:pt x="159739" y="31202"/>
                </a:lnTo>
                <a:lnTo>
                  <a:pt x="125865" y="50454"/>
                </a:lnTo>
                <a:lnTo>
                  <a:pt x="94891" y="73674"/>
                </a:lnTo>
                <a:lnTo>
                  <a:pt x="67138" y="100520"/>
                </a:lnTo>
                <a:lnTo>
                  <a:pt x="42926" y="130650"/>
                </a:lnTo>
                <a:lnTo>
                  <a:pt x="22577" y="163723"/>
                </a:lnTo>
                <a:lnTo>
                  <a:pt x="6413" y="199397"/>
                </a:lnTo>
                <a:lnTo>
                  <a:pt x="0" y="218103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4870" y="2149890"/>
            <a:ext cx="658495" cy="419734"/>
          </a:xfrm>
          <a:custGeom>
            <a:avLst/>
            <a:gdLst/>
            <a:ahLst/>
            <a:cxnLst/>
            <a:rect l="l" t="t" r="r" b="b"/>
            <a:pathLst>
              <a:path w="658495" h="419735">
                <a:moveTo>
                  <a:pt x="0" y="419329"/>
                </a:moveTo>
                <a:lnTo>
                  <a:pt x="42797" y="400534"/>
                </a:lnTo>
                <a:lnTo>
                  <a:pt x="89771" y="378884"/>
                </a:lnTo>
                <a:lnTo>
                  <a:pt x="128992" y="356036"/>
                </a:lnTo>
                <a:lnTo>
                  <a:pt x="159113" y="323871"/>
                </a:lnTo>
                <a:lnTo>
                  <a:pt x="183253" y="284784"/>
                </a:lnTo>
                <a:lnTo>
                  <a:pt x="199511" y="248861"/>
                </a:lnTo>
                <a:lnTo>
                  <a:pt x="212436" y="209304"/>
                </a:lnTo>
                <a:lnTo>
                  <a:pt x="222073" y="168332"/>
                </a:lnTo>
                <a:lnTo>
                  <a:pt x="228465" y="128162"/>
                </a:lnTo>
                <a:lnTo>
                  <a:pt x="232016" y="79680"/>
                </a:lnTo>
                <a:lnTo>
                  <a:pt x="232027" y="69014"/>
                </a:lnTo>
                <a:lnTo>
                  <a:pt x="231690" y="59094"/>
                </a:lnTo>
                <a:lnTo>
                  <a:pt x="231007" y="50003"/>
                </a:lnTo>
                <a:lnTo>
                  <a:pt x="232092" y="29806"/>
                </a:lnTo>
                <a:lnTo>
                  <a:pt x="261216" y="2768"/>
                </a:lnTo>
                <a:lnTo>
                  <a:pt x="304486" y="13"/>
                </a:lnTo>
                <a:lnTo>
                  <a:pt x="323655" y="0"/>
                </a:lnTo>
                <a:lnTo>
                  <a:pt x="338405" y="1134"/>
                </a:lnTo>
                <a:lnTo>
                  <a:pt x="367627" y="26786"/>
                </a:lnTo>
                <a:lnTo>
                  <a:pt x="376409" y="72303"/>
                </a:lnTo>
                <a:lnTo>
                  <a:pt x="379728" y="118452"/>
                </a:lnTo>
                <a:lnTo>
                  <a:pt x="380260" y="151888"/>
                </a:lnTo>
                <a:lnTo>
                  <a:pt x="380150" y="168629"/>
                </a:lnTo>
                <a:lnTo>
                  <a:pt x="378823" y="215828"/>
                </a:lnTo>
                <a:lnTo>
                  <a:pt x="376324" y="262016"/>
                </a:lnTo>
                <a:lnTo>
                  <a:pt x="375393" y="275018"/>
                </a:lnTo>
                <a:lnTo>
                  <a:pt x="411213" y="275021"/>
                </a:lnTo>
                <a:lnTo>
                  <a:pt x="442662" y="275024"/>
                </a:lnTo>
                <a:lnTo>
                  <a:pt x="470026" y="275026"/>
                </a:lnTo>
                <a:lnTo>
                  <a:pt x="493587" y="275028"/>
                </a:lnTo>
                <a:lnTo>
                  <a:pt x="513632" y="275030"/>
                </a:lnTo>
                <a:lnTo>
                  <a:pt x="530443" y="275032"/>
                </a:lnTo>
                <a:lnTo>
                  <a:pt x="544306" y="275033"/>
                </a:lnTo>
                <a:lnTo>
                  <a:pt x="555504" y="275034"/>
                </a:lnTo>
                <a:lnTo>
                  <a:pt x="564322" y="275035"/>
                </a:lnTo>
                <a:lnTo>
                  <a:pt x="571044" y="275035"/>
                </a:lnTo>
                <a:lnTo>
                  <a:pt x="575955" y="275036"/>
                </a:lnTo>
                <a:lnTo>
                  <a:pt x="579340" y="275036"/>
                </a:lnTo>
                <a:lnTo>
                  <a:pt x="581481" y="275036"/>
                </a:lnTo>
                <a:lnTo>
                  <a:pt x="630140" y="279681"/>
                </a:lnTo>
                <a:lnTo>
                  <a:pt x="658028" y="307665"/>
                </a:lnTo>
                <a:lnTo>
                  <a:pt x="658366" y="323450"/>
                </a:lnTo>
                <a:lnTo>
                  <a:pt x="657151" y="348021"/>
                </a:lnTo>
                <a:lnTo>
                  <a:pt x="641254" y="394810"/>
                </a:lnTo>
                <a:lnTo>
                  <a:pt x="602332" y="413357"/>
                </a:lnTo>
                <a:lnTo>
                  <a:pt x="562043" y="413491"/>
                </a:lnTo>
                <a:lnTo>
                  <a:pt x="511598" y="413564"/>
                </a:lnTo>
                <a:lnTo>
                  <a:pt x="466609" y="413593"/>
                </a:lnTo>
                <a:lnTo>
                  <a:pt x="447359" y="413598"/>
                </a:lnTo>
                <a:lnTo>
                  <a:pt x="442692" y="413599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6677" y="2551956"/>
            <a:ext cx="251460" cy="147320"/>
          </a:xfrm>
          <a:custGeom>
            <a:avLst/>
            <a:gdLst/>
            <a:ahLst/>
            <a:cxnLst/>
            <a:rect l="l" t="t" r="r" b="b"/>
            <a:pathLst>
              <a:path w="251460" h="147319">
                <a:moveTo>
                  <a:pt x="0" y="147169"/>
                </a:moveTo>
                <a:lnTo>
                  <a:pt x="35461" y="147169"/>
                </a:lnTo>
                <a:lnTo>
                  <a:pt x="65902" y="147169"/>
                </a:lnTo>
                <a:lnTo>
                  <a:pt x="91705" y="147169"/>
                </a:lnTo>
                <a:lnTo>
                  <a:pt x="113254" y="147169"/>
                </a:lnTo>
                <a:lnTo>
                  <a:pt x="130931" y="147169"/>
                </a:lnTo>
                <a:lnTo>
                  <a:pt x="145121" y="147169"/>
                </a:lnTo>
                <a:lnTo>
                  <a:pt x="156206" y="147169"/>
                </a:lnTo>
                <a:lnTo>
                  <a:pt x="164570" y="147169"/>
                </a:lnTo>
                <a:lnTo>
                  <a:pt x="170596" y="147169"/>
                </a:lnTo>
                <a:lnTo>
                  <a:pt x="174667" y="147169"/>
                </a:lnTo>
                <a:lnTo>
                  <a:pt x="177166" y="147169"/>
                </a:lnTo>
                <a:lnTo>
                  <a:pt x="178478" y="147169"/>
                </a:lnTo>
                <a:lnTo>
                  <a:pt x="178984" y="147169"/>
                </a:lnTo>
                <a:lnTo>
                  <a:pt x="203200" y="147028"/>
                </a:lnTo>
                <a:lnTo>
                  <a:pt x="242606" y="138097"/>
                </a:lnTo>
                <a:lnTo>
                  <a:pt x="251115" y="98548"/>
                </a:lnTo>
                <a:lnTo>
                  <a:pt x="249073" y="72101"/>
                </a:lnTo>
                <a:lnTo>
                  <a:pt x="235441" y="34152"/>
                </a:lnTo>
                <a:lnTo>
                  <a:pt x="205642" y="6285"/>
                </a:lnTo>
                <a:lnTo>
                  <a:pt x="190833" y="619"/>
                </a:lnTo>
                <a:lnTo>
                  <a:pt x="187848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6677" y="2699128"/>
            <a:ext cx="217170" cy="132715"/>
          </a:xfrm>
          <a:custGeom>
            <a:avLst/>
            <a:gdLst/>
            <a:ahLst/>
            <a:cxnLst/>
            <a:rect l="l" t="t" r="r" b="b"/>
            <a:pathLst>
              <a:path w="217170" h="132714">
                <a:moveTo>
                  <a:pt x="0" y="132707"/>
                </a:moveTo>
                <a:lnTo>
                  <a:pt x="35025" y="132707"/>
                </a:lnTo>
                <a:lnTo>
                  <a:pt x="64252" y="132707"/>
                </a:lnTo>
                <a:lnTo>
                  <a:pt x="88205" y="132707"/>
                </a:lnTo>
                <a:lnTo>
                  <a:pt x="107409" y="132707"/>
                </a:lnTo>
                <a:lnTo>
                  <a:pt x="122389" y="132707"/>
                </a:lnTo>
                <a:lnTo>
                  <a:pt x="133669" y="132707"/>
                </a:lnTo>
                <a:lnTo>
                  <a:pt x="141773" y="132707"/>
                </a:lnTo>
                <a:lnTo>
                  <a:pt x="147228" y="132707"/>
                </a:lnTo>
                <a:lnTo>
                  <a:pt x="150557" y="132707"/>
                </a:lnTo>
                <a:lnTo>
                  <a:pt x="152286" y="132707"/>
                </a:lnTo>
                <a:lnTo>
                  <a:pt x="152938" y="132707"/>
                </a:lnTo>
                <a:lnTo>
                  <a:pt x="193129" y="131270"/>
                </a:lnTo>
                <a:lnTo>
                  <a:pt x="216339" y="93927"/>
                </a:lnTo>
                <a:lnTo>
                  <a:pt x="216560" y="71127"/>
                </a:lnTo>
                <a:lnTo>
                  <a:pt x="213580" y="47720"/>
                </a:lnTo>
                <a:lnTo>
                  <a:pt x="183768" y="8594"/>
                </a:lnTo>
                <a:lnTo>
                  <a:pt x="165102" y="751"/>
                </a:lnTo>
                <a:lnTo>
                  <a:pt x="161713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4870" y="2833097"/>
            <a:ext cx="596265" cy="120014"/>
          </a:xfrm>
          <a:custGeom>
            <a:avLst/>
            <a:gdLst/>
            <a:ahLst/>
            <a:cxnLst/>
            <a:rect l="l" t="t" r="r" b="b"/>
            <a:pathLst>
              <a:path w="596264" h="120014">
                <a:moveTo>
                  <a:pt x="0" y="85362"/>
                </a:moveTo>
                <a:lnTo>
                  <a:pt x="15093" y="83992"/>
                </a:lnTo>
                <a:lnTo>
                  <a:pt x="24912" y="85221"/>
                </a:lnTo>
                <a:lnTo>
                  <a:pt x="33574" y="90589"/>
                </a:lnTo>
                <a:lnTo>
                  <a:pt x="45193" y="101635"/>
                </a:lnTo>
                <a:lnTo>
                  <a:pt x="58781" y="110269"/>
                </a:lnTo>
                <a:lnTo>
                  <a:pt x="74474" y="115698"/>
                </a:lnTo>
                <a:lnTo>
                  <a:pt x="90275" y="118648"/>
                </a:lnTo>
                <a:lnTo>
                  <a:pt x="104185" y="119846"/>
                </a:lnTo>
                <a:lnTo>
                  <a:pt x="114205" y="120021"/>
                </a:lnTo>
                <a:lnTo>
                  <a:pt x="118336" y="119897"/>
                </a:lnTo>
                <a:lnTo>
                  <a:pt x="163250" y="119897"/>
                </a:lnTo>
                <a:lnTo>
                  <a:pt x="203734" y="119897"/>
                </a:lnTo>
                <a:lnTo>
                  <a:pt x="272581" y="119897"/>
                </a:lnTo>
                <a:lnTo>
                  <a:pt x="327216" y="119897"/>
                </a:lnTo>
                <a:lnTo>
                  <a:pt x="369979" y="119896"/>
                </a:lnTo>
                <a:lnTo>
                  <a:pt x="416981" y="119896"/>
                </a:lnTo>
                <a:lnTo>
                  <a:pt x="459933" y="119896"/>
                </a:lnTo>
                <a:lnTo>
                  <a:pt x="508253" y="119896"/>
                </a:lnTo>
                <a:lnTo>
                  <a:pt x="532308" y="118084"/>
                </a:lnTo>
                <a:lnTo>
                  <a:pt x="576599" y="96509"/>
                </a:lnTo>
                <a:lnTo>
                  <a:pt x="594015" y="56297"/>
                </a:lnTo>
                <a:lnTo>
                  <a:pt x="595914" y="20898"/>
                </a:lnTo>
                <a:lnTo>
                  <a:pt x="595491" y="7722"/>
                </a:lnTo>
                <a:lnTo>
                  <a:pt x="594963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6250" y="2502610"/>
            <a:ext cx="269240" cy="528955"/>
          </a:xfrm>
          <a:custGeom>
            <a:avLst/>
            <a:gdLst/>
            <a:ahLst/>
            <a:cxnLst/>
            <a:rect l="l" t="t" r="r" b="b"/>
            <a:pathLst>
              <a:path w="269239" h="528955">
                <a:moveTo>
                  <a:pt x="268620" y="464860"/>
                </a:moveTo>
                <a:lnTo>
                  <a:pt x="268620" y="408060"/>
                </a:lnTo>
                <a:lnTo>
                  <a:pt x="268620" y="356934"/>
                </a:lnTo>
                <a:lnTo>
                  <a:pt x="268620" y="311185"/>
                </a:lnTo>
                <a:lnTo>
                  <a:pt x="268620" y="270514"/>
                </a:lnTo>
                <a:lnTo>
                  <a:pt x="268620" y="234621"/>
                </a:lnTo>
                <a:lnTo>
                  <a:pt x="268620" y="203209"/>
                </a:lnTo>
                <a:lnTo>
                  <a:pt x="268620" y="175979"/>
                </a:lnTo>
                <a:lnTo>
                  <a:pt x="268620" y="152631"/>
                </a:lnTo>
                <a:lnTo>
                  <a:pt x="268620" y="132868"/>
                </a:lnTo>
                <a:lnTo>
                  <a:pt x="268620" y="116390"/>
                </a:lnTo>
                <a:lnTo>
                  <a:pt x="268620" y="102899"/>
                </a:lnTo>
                <a:lnTo>
                  <a:pt x="268620" y="92097"/>
                </a:lnTo>
                <a:lnTo>
                  <a:pt x="268620" y="83684"/>
                </a:lnTo>
                <a:lnTo>
                  <a:pt x="268620" y="77362"/>
                </a:lnTo>
                <a:lnTo>
                  <a:pt x="268620" y="72831"/>
                </a:lnTo>
                <a:lnTo>
                  <a:pt x="268620" y="69795"/>
                </a:lnTo>
                <a:lnTo>
                  <a:pt x="268620" y="67953"/>
                </a:lnTo>
                <a:lnTo>
                  <a:pt x="268620" y="67007"/>
                </a:lnTo>
                <a:lnTo>
                  <a:pt x="268620" y="66659"/>
                </a:lnTo>
                <a:lnTo>
                  <a:pt x="267456" y="49998"/>
                </a:lnTo>
                <a:lnTo>
                  <a:pt x="242118" y="10559"/>
                </a:lnTo>
                <a:lnTo>
                  <a:pt x="191190" y="233"/>
                </a:lnTo>
                <a:lnTo>
                  <a:pt x="175630" y="0"/>
                </a:lnTo>
                <a:lnTo>
                  <a:pt x="159253" y="117"/>
                </a:lnTo>
                <a:lnTo>
                  <a:pt x="142213" y="294"/>
                </a:lnTo>
                <a:lnTo>
                  <a:pt x="135757" y="315"/>
                </a:lnTo>
                <a:lnTo>
                  <a:pt x="118135" y="195"/>
                </a:lnTo>
                <a:lnTo>
                  <a:pt x="101198" y="21"/>
                </a:lnTo>
                <a:lnTo>
                  <a:pt x="85085" y="74"/>
                </a:lnTo>
                <a:lnTo>
                  <a:pt x="43103" y="4397"/>
                </a:lnTo>
                <a:lnTo>
                  <a:pt x="7192" y="30335"/>
                </a:lnTo>
                <a:lnTo>
                  <a:pt x="311" y="115166"/>
                </a:lnTo>
                <a:lnTo>
                  <a:pt x="264" y="167526"/>
                </a:lnTo>
                <a:lnTo>
                  <a:pt x="222" y="214380"/>
                </a:lnTo>
                <a:lnTo>
                  <a:pt x="185" y="256033"/>
                </a:lnTo>
                <a:lnTo>
                  <a:pt x="153" y="292792"/>
                </a:lnTo>
                <a:lnTo>
                  <a:pt x="124" y="324962"/>
                </a:lnTo>
                <a:lnTo>
                  <a:pt x="99" y="352850"/>
                </a:lnTo>
                <a:lnTo>
                  <a:pt x="78" y="376761"/>
                </a:lnTo>
                <a:lnTo>
                  <a:pt x="60" y="397002"/>
                </a:lnTo>
                <a:lnTo>
                  <a:pt x="45" y="413877"/>
                </a:lnTo>
                <a:lnTo>
                  <a:pt x="33" y="427694"/>
                </a:lnTo>
                <a:lnTo>
                  <a:pt x="23" y="438757"/>
                </a:lnTo>
                <a:lnTo>
                  <a:pt x="15" y="447373"/>
                </a:lnTo>
                <a:lnTo>
                  <a:pt x="9" y="453848"/>
                </a:lnTo>
                <a:lnTo>
                  <a:pt x="5" y="458487"/>
                </a:lnTo>
                <a:lnTo>
                  <a:pt x="2" y="461597"/>
                </a:lnTo>
                <a:lnTo>
                  <a:pt x="1" y="463484"/>
                </a:lnTo>
                <a:lnTo>
                  <a:pt x="0" y="464453"/>
                </a:lnTo>
                <a:lnTo>
                  <a:pt x="0" y="464809"/>
                </a:lnTo>
                <a:lnTo>
                  <a:pt x="1153" y="480741"/>
                </a:lnTo>
                <a:lnTo>
                  <a:pt x="26419" y="518516"/>
                </a:lnTo>
                <a:lnTo>
                  <a:pt x="77788" y="528470"/>
                </a:lnTo>
                <a:lnTo>
                  <a:pt x="93624" y="528702"/>
                </a:lnTo>
                <a:lnTo>
                  <a:pt x="110368" y="528589"/>
                </a:lnTo>
                <a:lnTo>
                  <a:pt x="127876" y="528409"/>
                </a:lnTo>
                <a:lnTo>
                  <a:pt x="135757" y="528381"/>
                </a:lnTo>
                <a:lnTo>
                  <a:pt x="153180" y="528505"/>
                </a:lnTo>
                <a:lnTo>
                  <a:pt x="169984" y="528682"/>
                </a:lnTo>
                <a:lnTo>
                  <a:pt x="186008" y="528619"/>
                </a:lnTo>
                <a:lnTo>
                  <a:pt x="227791" y="524074"/>
                </a:lnTo>
                <a:lnTo>
                  <a:pt x="262808" y="496931"/>
                </a:lnTo>
                <a:lnTo>
                  <a:pt x="268548" y="469064"/>
                </a:lnTo>
                <a:lnTo>
                  <a:pt x="268620" y="464860"/>
                </a:lnTo>
                <a:close/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1578" y="2237750"/>
            <a:ext cx="643890" cy="895350"/>
          </a:xfrm>
          <a:custGeom>
            <a:avLst/>
            <a:gdLst/>
            <a:ahLst/>
            <a:cxnLst/>
            <a:rect l="l" t="t" r="r" b="b"/>
            <a:pathLst>
              <a:path w="643890" h="895350">
                <a:moveTo>
                  <a:pt x="643524" y="766937"/>
                </a:moveTo>
                <a:lnTo>
                  <a:pt x="643524" y="894831"/>
                </a:lnTo>
                <a:lnTo>
                  <a:pt x="0" y="894831"/>
                </a:lnTo>
                <a:lnTo>
                  <a:pt x="0" y="0"/>
                </a:lnTo>
                <a:lnTo>
                  <a:pt x="127894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3525" y="2109977"/>
            <a:ext cx="655955" cy="894715"/>
          </a:xfrm>
          <a:custGeom>
            <a:avLst/>
            <a:gdLst/>
            <a:ahLst/>
            <a:cxnLst/>
            <a:rect l="l" t="t" r="r" b="b"/>
            <a:pathLst>
              <a:path w="655954" h="894714">
                <a:moveTo>
                  <a:pt x="0" y="0"/>
                </a:moveTo>
                <a:lnTo>
                  <a:pt x="0" y="894709"/>
                </a:lnTo>
                <a:lnTo>
                  <a:pt x="655960" y="894709"/>
                </a:lnTo>
                <a:lnTo>
                  <a:pt x="655960" y="0"/>
                </a:lnTo>
                <a:lnTo>
                  <a:pt x="0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30845" y="2856341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786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0845" y="2711957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466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0845" y="2567696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346466" y="0"/>
                </a:moveTo>
                <a:lnTo>
                  <a:pt x="0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0845" y="2423403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319" y="0"/>
                </a:moveTo>
                <a:lnTo>
                  <a:pt x="0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30845" y="2274935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441319" y="0"/>
                </a:moveTo>
                <a:lnTo>
                  <a:pt x="0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9" y="2218182"/>
            <a:ext cx="440055" cy="883919"/>
          </a:xfrm>
          <a:custGeom>
            <a:avLst/>
            <a:gdLst/>
            <a:ahLst/>
            <a:cxnLst/>
            <a:rect l="l" t="t" r="r" b="b"/>
            <a:pathLst>
              <a:path w="440054" h="883919">
                <a:moveTo>
                  <a:pt x="0" y="0"/>
                </a:moveTo>
                <a:lnTo>
                  <a:pt x="439673" y="440039"/>
                </a:lnTo>
                <a:lnTo>
                  <a:pt x="0" y="883919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67721" y="2658221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957071" y="0"/>
                </a:moveTo>
                <a:lnTo>
                  <a:pt x="0" y="0"/>
                </a:lnTo>
              </a:path>
            </a:pathLst>
          </a:custGeom>
          <a:ln w="19811">
            <a:solidFill>
              <a:srgbClr val="00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0985" y="3457315"/>
            <a:ext cx="1503127" cy="289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8876" y="3778879"/>
            <a:ext cx="1892725" cy="297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441" y="3461887"/>
            <a:ext cx="513466" cy="217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8995" y="3786499"/>
            <a:ext cx="1117610" cy="288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8902" y="3446891"/>
            <a:ext cx="1270894" cy="298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82467" y="3580024"/>
            <a:ext cx="81402" cy="163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6896" y="3449696"/>
            <a:ext cx="618981" cy="2292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01173" y="3778879"/>
            <a:ext cx="1960999" cy="2292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41213" y="3458321"/>
            <a:ext cx="818387" cy="2885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8190" y="3786499"/>
            <a:ext cx="1738243" cy="2895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39" y="6995159"/>
                </a:lnTo>
                <a:lnTo>
                  <a:pt x="1243583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658" y="2320533"/>
            <a:ext cx="7220135" cy="688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7915" y="3607429"/>
            <a:ext cx="1475597" cy="197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9683" y="3903085"/>
            <a:ext cx="2442331" cy="196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51847" y="4198751"/>
            <a:ext cx="1991624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4624" y="4500121"/>
            <a:ext cx="766571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3217" y="4492502"/>
            <a:ext cx="1544848" cy="19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5536" y="4790063"/>
            <a:ext cx="1727573" cy="15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1229" y="5085719"/>
            <a:ext cx="1482190" cy="152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6514" y="5381375"/>
            <a:ext cx="1906523" cy="1976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9317" y="5677030"/>
            <a:ext cx="2255763" cy="19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9317" y="5972616"/>
            <a:ext cx="2155423" cy="152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47915" y="6268272"/>
            <a:ext cx="1788017" cy="152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6776" y="4434839"/>
            <a:ext cx="2813685" cy="2263140"/>
          </a:xfrm>
          <a:custGeom>
            <a:avLst/>
            <a:gdLst/>
            <a:ahLst/>
            <a:cxnLst/>
            <a:rect l="l" t="t" r="r" b="b"/>
            <a:pathLst>
              <a:path w="2813684" h="2263140">
                <a:moveTo>
                  <a:pt x="0" y="2263139"/>
                </a:moveTo>
                <a:lnTo>
                  <a:pt x="2813303" y="2263139"/>
                </a:lnTo>
                <a:lnTo>
                  <a:pt x="2813303" y="0"/>
                </a:lnTo>
                <a:lnTo>
                  <a:pt x="0" y="0"/>
                </a:lnTo>
                <a:lnTo>
                  <a:pt x="0" y="226313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6776" y="3307079"/>
            <a:ext cx="2813685" cy="822960"/>
          </a:xfrm>
          <a:custGeom>
            <a:avLst/>
            <a:gdLst/>
            <a:ahLst/>
            <a:cxnLst/>
            <a:rect l="l" t="t" r="r" b="b"/>
            <a:pathLst>
              <a:path w="2813684" h="822960">
                <a:moveTo>
                  <a:pt x="0" y="822959"/>
                </a:moveTo>
                <a:lnTo>
                  <a:pt x="2813303" y="822959"/>
                </a:lnTo>
                <a:lnTo>
                  <a:pt x="2813303" y="0"/>
                </a:lnTo>
                <a:lnTo>
                  <a:pt x="0" y="0"/>
                </a:lnTo>
                <a:lnTo>
                  <a:pt x="0" y="822959"/>
                </a:lnTo>
                <a:close/>
              </a:path>
            </a:pathLst>
          </a:custGeom>
          <a:solidFill>
            <a:srgbClr val="00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B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</Words>
  <Application>Microsoft Office PowerPoint</Application>
  <PresentationFormat>Custom</PresentationFormat>
  <Paragraphs>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Segoe UI Light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Trilok Chowdary Maddipudi (International Supplier)</cp:lastModifiedBy>
  <cp:revision>2</cp:revision>
  <dcterms:created xsi:type="dcterms:W3CDTF">2018-05-10T13:00:09Z</dcterms:created>
  <dcterms:modified xsi:type="dcterms:W3CDTF">2018-05-10T11:05:15Z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LastSaved">
    <vt:filetime>2018-05-10T00:00:00Z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v-trmadd@microsoft.com</vt:lpwstr>
  </property>
  <property fmtid="{D5CDD505-2E9C-101B-9397-08002B2CF9AE}" pid="7" name="MSIP_Label_f42aa342-8706-4288-bd11-ebb85995028c_SetDate">
    <vt:lpwstr>2018-05-10T11:04:47.9656834Z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