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433300" cy="6997700"/>
  <p:notesSz cx="12433300" cy="69977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1614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32973" y="2169287"/>
            <a:ext cx="10573702" cy="14695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65947" y="3918712"/>
            <a:ext cx="8707754" cy="1749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353535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353535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21982" y="1609471"/>
            <a:ext cx="5411247" cy="46184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06419" y="1609471"/>
            <a:ext cx="5411247" cy="46184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353535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39" y="6995159"/>
                </a:lnTo>
                <a:lnTo>
                  <a:pt x="12435839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007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8234" y="399000"/>
            <a:ext cx="11623181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353535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8234" y="1665710"/>
            <a:ext cx="11623181" cy="17329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29481" y="6507861"/>
            <a:ext cx="3980687" cy="349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21982" y="6507861"/>
            <a:ext cx="2861119" cy="349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56548" y="6507861"/>
            <a:ext cx="2861119" cy="349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hannel9.msdn.com/Events/Build/2017" TargetMode="External"/><Relationship Id="rId3" Type="http://schemas.openxmlformats.org/officeDocument/2006/relationships/image" Target="../media/image35.png"/><Relationship Id="rId7" Type="http://schemas.openxmlformats.org/officeDocument/2006/relationships/hyperlink" Target="http://aka.ms/AIGetStarte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39" y="6995159"/>
                </a:lnTo>
                <a:lnTo>
                  <a:pt x="12435839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1535" y="528706"/>
            <a:ext cx="1048385" cy="201930"/>
          </a:xfrm>
          <a:custGeom>
            <a:avLst/>
            <a:gdLst/>
            <a:ahLst/>
            <a:cxnLst/>
            <a:rect l="l" t="t" r="r" b="b"/>
            <a:pathLst>
              <a:path w="1048385" h="201929">
                <a:moveTo>
                  <a:pt x="59241" y="47701"/>
                </a:moveTo>
                <a:lnTo>
                  <a:pt x="29443" y="47701"/>
                </a:lnTo>
                <a:lnTo>
                  <a:pt x="31278" y="55046"/>
                </a:lnTo>
                <a:lnTo>
                  <a:pt x="33113" y="60533"/>
                </a:lnTo>
                <a:lnTo>
                  <a:pt x="34043" y="64200"/>
                </a:lnTo>
                <a:lnTo>
                  <a:pt x="89272" y="199003"/>
                </a:lnTo>
                <a:lnTo>
                  <a:pt x="110439" y="198984"/>
                </a:lnTo>
                <a:lnTo>
                  <a:pt x="128588" y="154076"/>
                </a:lnTo>
                <a:lnTo>
                  <a:pt x="100300" y="154076"/>
                </a:lnTo>
                <a:lnTo>
                  <a:pt x="99407" y="148559"/>
                </a:lnTo>
                <a:lnTo>
                  <a:pt x="96630" y="140329"/>
                </a:lnTo>
                <a:lnTo>
                  <a:pt x="91981" y="130162"/>
                </a:lnTo>
                <a:lnTo>
                  <a:pt x="59241" y="47701"/>
                </a:lnTo>
                <a:close/>
              </a:path>
              <a:path w="1048385" h="201929">
                <a:moveTo>
                  <a:pt x="200571" y="47701"/>
                </a:moveTo>
                <a:lnTo>
                  <a:pt x="170249" y="47701"/>
                </a:lnTo>
                <a:lnTo>
                  <a:pt x="169709" y="57700"/>
                </a:lnTo>
                <a:lnTo>
                  <a:pt x="169368" y="70912"/>
                </a:lnTo>
                <a:lnTo>
                  <a:pt x="169319" y="81627"/>
                </a:lnTo>
                <a:lnTo>
                  <a:pt x="169530" y="199003"/>
                </a:lnTo>
                <a:lnTo>
                  <a:pt x="200631" y="198991"/>
                </a:lnTo>
                <a:lnTo>
                  <a:pt x="200571" y="47701"/>
                </a:lnTo>
                <a:close/>
              </a:path>
              <a:path w="1048385" h="201929">
                <a:moveTo>
                  <a:pt x="45772" y="13777"/>
                </a:moveTo>
                <a:lnTo>
                  <a:pt x="0" y="13788"/>
                </a:lnTo>
                <a:lnTo>
                  <a:pt x="131" y="199003"/>
                </a:lnTo>
                <a:lnTo>
                  <a:pt x="30348" y="198858"/>
                </a:lnTo>
                <a:lnTo>
                  <a:pt x="30348" y="85046"/>
                </a:lnTo>
                <a:lnTo>
                  <a:pt x="30231" y="73340"/>
                </a:lnTo>
                <a:lnTo>
                  <a:pt x="29443" y="59618"/>
                </a:lnTo>
                <a:lnTo>
                  <a:pt x="29443" y="51358"/>
                </a:lnTo>
                <a:lnTo>
                  <a:pt x="28517" y="47701"/>
                </a:lnTo>
                <a:lnTo>
                  <a:pt x="59241" y="47701"/>
                </a:lnTo>
                <a:lnTo>
                  <a:pt x="45772" y="13777"/>
                </a:lnTo>
                <a:close/>
              </a:path>
              <a:path w="1048385" h="201929">
                <a:moveTo>
                  <a:pt x="200557" y="13776"/>
                </a:moveTo>
                <a:lnTo>
                  <a:pt x="157365" y="13776"/>
                </a:lnTo>
                <a:lnTo>
                  <a:pt x="109490" y="130241"/>
                </a:lnTo>
                <a:lnTo>
                  <a:pt x="101227" y="154076"/>
                </a:lnTo>
                <a:lnTo>
                  <a:pt x="128588" y="154076"/>
                </a:lnTo>
                <a:lnTo>
                  <a:pt x="165652" y="62362"/>
                </a:lnTo>
                <a:lnTo>
                  <a:pt x="167484" y="59618"/>
                </a:lnTo>
                <a:lnTo>
                  <a:pt x="168414" y="53187"/>
                </a:lnTo>
                <a:lnTo>
                  <a:pt x="170249" y="47701"/>
                </a:lnTo>
                <a:lnTo>
                  <a:pt x="200571" y="47701"/>
                </a:lnTo>
                <a:lnTo>
                  <a:pt x="200557" y="13776"/>
                </a:lnTo>
                <a:close/>
              </a:path>
              <a:path w="1048385" h="201929">
                <a:moveTo>
                  <a:pt x="231212" y="66019"/>
                </a:moveTo>
                <a:lnTo>
                  <a:pt x="231004" y="199003"/>
                </a:lnTo>
                <a:lnTo>
                  <a:pt x="262075" y="199003"/>
                </a:lnTo>
                <a:lnTo>
                  <a:pt x="262283" y="66031"/>
                </a:lnTo>
                <a:lnTo>
                  <a:pt x="231212" y="66019"/>
                </a:lnTo>
                <a:close/>
              </a:path>
              <a:path w="1048385" h="201929">
                <a:moveTo>
                  <a:pt x="252164" y="10088"/>
                </a:moveTo>
                <a:lnTo>
                  <a:pt x="242032" y="10088"/>
                </a:lnTo>
                <a:lnTo>
                  <a:pt x="237436" y="11917"/>
                </a:lnTo>
                <a:lnTo>
                  <a:pt x="233745" y="15605"/>
                </a:lnTo>
                <a:lnTo>
                  <a:pt x="230078" y="18348"/>
                </a:lnTo>
                <a:lnTo>
                  <a:pt x="228243" y="22920"/>
                </a:lnTo>
                <a:lnTo>
                  <a:pt x="228243" y="33009"/>
                </a:lnTo>
                <a:lnTo>
                  <a:pt x="230078" y="37612"/>
                </a:lnTo>
                <a:lnTo>
                  <a:pt x="233745" y="41269"/>
                </a:lnTo>
                <a:lnTo>
                  <a:pt x="237436" y="44043"/>
                </a:lnTo>
                <a:lnTo>
                  <a:pt x="242032" y="45872"/>
                </a:lnTo>
                <a:lnTo>
                  <a:pt x="252164" y="45872"/>
                </a:lnTo>
                <a:lnTo>
                  <a:pt x="256760" y="44043"/>
                </a:lnTo>
                <a:lnTo>
                  <a:pt x="260460" y="41269"/>
                </a:lnTo>
                <a:lnTo>
                  <a:pt x="264118" y="37612"/>
                </a:lnTo>
                <a:lnTo>
                  <a:pt x="265950" y="33009"/>
                </a:lnTo>
                <a:lnTo>
                  <a:pt x="265950" y="22920"/>
                </a:lnTo>
                <a:lnTo>
                  <a:pt x="264118" y="19263"/>
                </a:lnTo>
                <a:lnTo>
                  <a:pt x="256760" y="11917"/>
                </a:lnTo>
                <a:lnTo>
                  <a:pt x="252164" y="10088"/>
                </a:lnTo>
                <a:close/>
              </a:path>
              <a:path w="1048385" h="201929">
                <a:moveTo>
                  <a:pt x="367213" y="63276"/>
                </a:moveTo>
                <a:lnTo>
                  <a:pt x="355259" y="63276"/>
                </a:lnTo>
                <a:lnTo>
                  <a:pt x="342031" y="64189"/>
                </a:lnTo>
                <a:lnTo>
                  <a:pt x="298465" y="88685"/>
                </a:lnTo>
                <a:lnTo>
                  <a:pt x="284852" y="126524"/>
                </a:lnTo>
                <a:lnTo>
                  <a:pt x="285235" y="143092"/>
                </a:lnTo>
                <a:lnTo>
                  <a:pt x="306600" y="187186"/>
                </a:lnTo>
                <a:lnTo>
                  <a:pt x="343522" y="201529"/>
                </a:lnTo>
                <a:lnTo>
                  <a:pt x="359517" y="201017"/>
                </a:lnTo>
                <a:lnTo>
                  <a:pt x="372352" y="199088"/>
                </a:lnTo>
                <a:lnTo>
                  <a:pt x="382747" y="195784"/>
                </a:lnTo>
                <a:lnTo>
                  <a:pt x="388370" y="192603"/>
                </a:lnTo>
                <a:lnTo>
                  <a:pt x="388370" y="176082"/>
                </a:lnTo>
                <a:lnTo>
                  <a:pt x="356152" y="176082"/>
                </a:lnTo>
                <a:lnTo>
                  <a:pt x="342621" y="174289"/>
                </a:lnTo>
                <a:lnTo>
                  <a:pt x="331249" y="168901"/>
                </a:lnTo>
                <a:lnTo>
                  <a:pt x="322689" y="157485"/>
                </a:lnTo>
                <a:lnTo>
                  <a:pt x="318054" y="146161"/>
                </a:lnTo>
                <a:lnTo>
                  <a:pt x="316590" y="133721"/>
                </a:lnTo>
                <a:lnTo>
                  <a:pt x="318074" y="119842"/>
                </a:lnTo>
                <a:lnTo>
                  <a:pt x="322533" y="108085"/>
                </a:lnTo>
                <a:lnTo>
                  <a:pt x="333975" y="96563"/>
                </a:lnTo>
                <a:lnTo>
                  <a:pt x="344796" y="90738"/>
                </a:lnTo>
                <a:lnTo>
                  <a:pt x="355833" y="88985"/>
                </a:lnTo>
                <a:lnTo>
                  <a:pt x="388370" y="88985"/>
                </a:lnTo>
                <a:lnTo>
                  <a:pt x="388370" y="69833"/>
                </a:lnTo>
                <a:lnTo>
                  <a:pt x="387464" y="69707"/>
                </a:lnTo>
                <a:lnTo>
                  <a:pt x="383773" y="67878"/>
                </a:lnTo>
                <a:lnTo>
                  <a:pt x="379180" y="66019"/>
                </a:lnTo>
                <a:lnTo>
                  <a:pt x="372749" y="65105"/>
                </a:lnTo>
                <a:lnTo>
                  <a:pt x="367213" y="63276"/>
                </a:lnTo>
                <a:close/>
              </a:path>
              <a:path w="1048385" h="201929">
                <a:moveTo>
                  <a:pt x="388370" y="164199"/>
                </a:moveTo>
                <a:lnTo>
                  <a:pt x="386538" y="165079"/>
                </a:lnTo>
                <a:lnTo>
                  <a:pt x="381941" y="168737"/>
                </a:lnTo>
                <a:lnTo>
                  <a:pt x="377345" y="171510"/>
                </a:lnTo>
                <a:lnTo>
                  <a:pt x="366284" y="175168"/>
                </a:lnTo>
                <a:lnTo>
                  <a:pt x="360761" y="176082"/>
                </a:lnTo>
                <a:lnTo>
                  <a:pt x="388370" y="176082"/>
                </a:lnTo>
                <a:lnTo>
                  <a:pt x="388370" y="164199"/>
                </a:lnTo>
                <a:close/>
              </a:path>
              <a:path w="1048385" h="201929">
                <a:moveTo>
                  <a:pt x="388370" y="88985"/>
                </a:moveTo>
                <a:lnTo>
                  <a:pt x="355833" y="88985"/>
                </a:lnTo>
                <a:lnTo>
                  <a:pt x="368687" y="90614"/>
                </a:lnTo>
                <a:lnTo>
                  <a:pt x="380498" y="95317"/>
                </a:lnTo>
                <a:lnTo>
                  <a:pt x="388370" y="99974"/>
                </a:lnTo>
                <a:lnTo>
                  <a:pt x="388370" y="88985"/>
                </a:lnTo>
                <a:close/>
              </a:path>
              <a:path w="1048385" h="201929">
                <a:moveTo>
                  <a:pt x="442664" y="66019"/>
                </a:moveTo>
                <a:lnTo>
                  <a:pt x="411593" y="66019"/>
                </a:lnTo>
                <a:lnTo>
                  <a:pt x="411385" y="198991"/>
                </a:lnTo>
                <a:lnTo>
                  <a:pt x="442456" y="199003"/>
                </a:lnTo>
                <a:lnTo>
                  <a:pt x="442664" y="131173"/>
                </a:lnTo>
                <a:lnTo>
                  <a:pt x="444185" y="117278"/>
                </a:lnTo>
                <a:lnTo>
                  <a:pt x="448755" y="105985"/>
                </a:lnTo>
                <a:lnTo>
                  <a:pt x="458916" y="95183"/>
                </a:lnTo>
                <a:lnTo>
                  <a:pt x="470088" y="91737"/>
                </a:lnTo>
                <a:lnTo>
                  <a:pt x="488704" y="91714"/>
                </a:lnTo>
                <a:lnTo>
                  <a:pt x="488704" y="88971"/>
                </a:lnTo>
                <a:lnTo>
                  <a:pt x="442664" y="88971"/>
                </a:lnTo>
                <a:lnTo>
                  <a:pt x="442664" y="66019"/>
                </a:lnTo>
                <a:close/>
              </a:path>
              <a:path w="1048385" h="201929">
                <a:moveTo>
                  <a:pt x="488704" y="91714"/>
                </a:moveTo>
                <a:lnTo>
                  <a:pt x="473976" y="91714"/>
                </a:lnTo>
                <a:lnTo>
                  <a:pt x="476737" y="92628"/>
                </a:lnTo>
                <a:lnTo>
                  <a:pt x="484095" y="94457"/>
                </a:lnTo>
                <a:lnTo>
                  <a:pt x="487765" y="96286"/>
                </a:lnTo>
                <a:lnTo>
                  <a:pt x="488704" y="97231"/>
                </a:lnTo>
                <a:lnTo>
                  <a:pt x="488704" y="91714"/>
                </a:lnTo>
                <a:close/>
              </a:path>
              <a:path w="1048385" h="201929">
                <a:moveTo>
                  <a:pt x="485930" y="64190"/>
                </a:moveTo>
                <a:lnTo>
                  <a:pt x="468453" y="64190"/>
                </a:lnTo>
                <a:lnTo>
                  <a:pt x="461083" y="66019"/>
                </a:lnTo>
                <a:lnTo>
                  <a:pt x="455557" y="71536"/>
                </a:lnTo>
                <a:lnTo>
                  <a:pt x="450034" y="76108"/>
                </a:lnTo>
                <a:lnTo>
                  <a:pt x="446367" y="81625"/>
                </a:lnTo>
                <a:lnTo>
                  <a:pt x="443590" y="88971"/>
                </a:lnTo>
                <a:lnTo>
                  <a:pt x="488704" y="88971"/>
                </a:lnTo>
                <a:lnTo>
                  <a:pt x="488704" y="66019"/>
                </a:lnTo>
                <a:lnTo>
                  <a:pt x="485930" y="64190"/>
                </a:lnTo>
                <a:close/>
              </a:path>
              <a:path w="1048385" h="201929">
                <a:moveTo>
                  <a:pt x="554949" y="63467"/>
                </a:moveTo>
                <a:lnTo>
                  <a:pt x="518054" y="74747"/>
                </a:lnTo>
                <a:lnTo>
                  <a:pt x="493570" y="112227"/>
                </a:lnTo>
                <a:lnTo>
                  <a:pt x="491019" y="143462"/>
                </a:lnTo>
                <a:lnTo>
                  <a:pt x="493401" y="155542"/>
                </a:lnTo>
                <a:lnTo>
                  <a:pt x="515198" y="188808"/>
                </a:lnTo>
                <a:lnTo>
                  <a:pt x="566664" y="201363"/>
                </a:lnTo>
                <a:lnTo>
                  <a:pt x="579158" y="199107"/>
                </a:lnTo>
                <a:lnTo>
                  <a:pt x="590837" y="194672"/>
                </a:lnTo>
                <a:lnTo>
                  <a:pt x="601821" y="187809"/>
                </a:lnTo>
                <a:lnTo>
                  <a:pt x="612231" y="178272"/>
                </a:lnTo>
                <a:lnTo>
                  <a:pt x="614669" y="174668"/>
                </a:lnTo>
                <a:lnTo>
                  <a:pt x="549322" y="174668"/>
                </a:lnTo>
                <a:lnTo>
                  <a:pt x="538790" y="168862"/>
                </a:lnTo>
                <a:lnTo>
                  <a:pt x="527516" y="156692"/>
                </a:lnTo>
                <a:lnTo>
                  <a:pt x="524006" y="144790"/>
                </a:lnTo>
                <a:lnTo>
                  <a:pt x="522860" y="128936"/>
                </a:lnTo>
                <a:lnTo>
                  <a:pt x="524900" y="117430"/>
                </a:lnTo>
                <a:lnTo>
                  <a:pt x="530230" y="106172"/>
                </a:lnTo>
                <a:lnTo>
                  <a:pt x="539824" y="94250"/>
                </a:lnTo>
                <a:lnTo>
                  <a:pt x="551066" y="90516"/>
                </a:lnTo>
                <a:lnTo>
                  <a:pt x="567642" y="89803"/>
                </a:lnTo>
                <a:lnTo>
                  <a:pt x="616402" y="89803"/>
                </a:lnTo>
                <a:lnTo>
                  <a:pt x="610185" y="81625"/>
                </a:lnTo>
                <a:lnTo>
                  <a:pt x="605346" y="77050"/>
                </a:lnTo>
                <a:lnTo>
                  <a:pt x="595873" y="70864"/>
                </a:lnTo>
                <a:lnTo>
                  <a:pt x="584543" y="66605"/>
                </a:lnTo>
                <a:lnTo>
                  <a:pt x="571014" y="64172"/>
                </a:lnTo>
                <a:lnTo>
                  <a:pt x="554949" y="63467"/>
                </a:lnTo>
                <a:close/>
              </a:path>
              <a:path w="1048385" h="201929">
                <a:moveTo>
                  <a:pt x="616402" y="89803"/>
                </a:moveTo>
                <a:lnTo>
                  <a:pt x="567642" y="89803"/>
                </a:lnTo>
                <a:lnTo>
                  <a:pt x="578358" y="94782"/>
                </a:lnTo>
                <a:lnTo>
                  <a:pt x="589332" y="105848"/>
                </a:lnTo>
                <a:lnTo>
                  <a:pt x="593278" y="117615"/>
                </a:lnTo>
                <a:lnTo>
                  <a:pt x="594527" y="132069"/>
                </a:lnTo>
                <a:lnTo>
                  <a:pt x="593933" y="143019"/>
                </a:lnTo>
                <a:lnTo>
                  <a:pt x="567014" y="174483"/>
                </a:lnTo>
                <a:lnTo>
                  <a:pt x="549322" y="174668"/>
                </a:lnTo>
                <a:lnTo>
                  <a:pt x="614669" y="174668"/>
                </a:lnTo>
                <a:lnTo>
                  <a:pt x="618990" y="168279"/>
                </a:lnTo>
                <a:lnTo>
                  <a:pt x="623813" y="156805"/>
                </a:lnTo>
                <a:lnTo>
                  <a:pt x="626700" y="143769"/>
                </a:lnTo>
                <a:lnTo>
                  <a:pt x="627653" y="129089"/>
                </a:lnTo>
                <a:lnTo>
                  <a:pt x="626257" y="114811"/>
                </a:lnTo>
                <a:lnTo>
                  <a:pt x="622778" y="102139"/>
                </a:lnTo>
                <a:lnTo>
                  <a:pt x="617370" y="91076"/>
                </a:lnTo>
                <a:lnTo>
                  <a:pt x="616402" y="89803"/>
                </a:lnTo>
                <a:close/>
              </a:path>
              <a:path w="1048385" h="201929">
                <a:moveTo>
                  <a:pt x="642390" y="164165"/>
                </a:moveTo>
                <a:lnTo>
                  <a:pt x="642390" y="194306"/>
                </a:lnTo>
                <a:lnTo>
                  <a:pt x="643332" y="194431"/>
                </a:lnTo>
                <a:lnTo>
                  <a:pt x="646986" y="197175"/>
                </a:lnTo>
                <a:lnTo>
                  <a:pt x="653451" y="198089"/>
                </a:lnTo>
                <a:lnTo>
                  <a:pt x="659879" y="199918"/>
                </a:lnTo>
                <a:lnTo>
                  <a:pt x="672775" y="201777"/>
                </a:lnTo>
                <a:lnTo>
                  <a:pt x="677372" y="201777"/>
                </a:lnTo>
                <a:lnTo>
                  <a:pt x="691970" y="200673"/>
                </a:lnTo>
                <a:lnTo>
                  <a:pt x="704368" y="197369"/>
                </a:lnTo>
                <a:lnTo>
                  <a:pt x="714555" y="191876"/>
                </a:lnTo>
                <a:lnTo>
                  <a:pt x="724457" y="181436"/>
                </a:lnTo>
                <a:lnTo>
                  <a:pt x="726474" y="176997"/>
                </a:lnTo>
                <a:lnTo>
                  <a:pt x="673668" y="176997"/>
                </a:lnTo>
                <a:lnTo>
                  <a:pt x="668179" y="176082"/>
                </a:lnTo>
                <a:lnTo>
                  <a:pt x="661714" y="174254"/>
                </a:lnTo>
                <a:lnTo>
                  <a:pt x="648818" y="168737"/>
                </a:lnTo>
                <a:lnTo>
                  <a:pt x="644225" y="165079"/>
                </a:lnTo>
                <a:lnTo>
                  <a:pt x="642390" y="164165"/>
                </a:lnTo>
                <a:close/>
              </a:path>
              <a:path w="1048385" h="201929">
                <a:moveTo>
                  <a:pt x="703149" y="63276"/>
                </a:moveTo>
                <a:lnTo>
                  <a:pt x="693026" y="63276"/>
                </a:lnTo>
                <a:lnTo>
                  <a:pt x="679027" y="64539"/>
                </a:lnTo>
                <a:lnTo>
                  <a:pt x="645436" y="89572"/>
                </a:lnTo>
                <a:lnTo>
                  <a:pt x="642390" y="110063"/>
                </a:lnTo>
                <a:lnTo>
                  <a:pt x="643332" y="115549"/>
                </a:lnTo>
                <a:lnTo>
                  <a:pt x="645151" y="120152"/>
                </a:lnTo>
                <a:lnTo>
                  <a:pt x="647925" y="124724"/>
                </a:lnTo>
                <a:lnTo>
                  <a:pt x="650690" y="129326"/>
                </a:lnTo>
                <a:lnTo>
                  <a:pt x="655286" y="132069"/>
                </a:lnTo>
                <a:lnTo>
                  <a:pt x="658953" y="135727"/>
                </a:lnTo>
                <a:lnTo>
                  <a:pt x="665405" y="139415"/>
                </a:lnTo>
                <a:lnTo>
                  <a:pt x="698528" y="158678"/>
                </a:lnTo>
                <a:lnTo>
                  <a:pt x="699458" y="160507"/>
                </a:lnTo>
                <a:lnTo>
                  <a:pt x="699458" y="172425"/>
                </a:lnTo>
                <a:lnTo>
                  <a:pt x="693026" y="176997"/>
                </a:lnTo>
                <a:lnTo>
                  <a:pt x="726474" y="176997"/>
                </a:lnTo>
                <a:lnTo>
                  <a:pt x="729597" y="170123"/>
                </a:lnTo>
                <a:lnTo>
                  <a:pt x="729336" y="153175"/>
                </a:lnTo>
                <a:lnTo>
                  <a:pt x="726407" y="142610"/>
                </a:lnTo>
                <a:lnTo>
                  <a:pt x="717216" y="132645"/>
                </a:lnTo>
                <a:lnTo>
                  <a:pt x="707020" y="125704"/>
                </a:lnTo>
                <a:lnTo>
                  <a:pt x="696693" y="121066"/>
                </a:lnTo>
                <a:lnTo>
                  <a:pt x="686561" y="117408"/>
                </a:lnTo>
                <a:lnTo>
                  <a:pt x="680133" y="113720"/>
                </a:lnTo>
                <a:lnTo>
                  <a:pt x="678298" y="110977"/>
                </a:lnTo>
                <a:lnTo>
                  <a:pt x="675537" y="109148"/>
                </a:lnTo>
                <a:lnTo>
                  <a:pt x="673668" y="105460"/>
                </a:lnTo>
                <a:lnTo>
                  <a:pt x="673668" y="97231"/>
                </a:lnTo>
                <a:lnTo>
                  <a:pt x="675537" y="94457"/>
                </a:lnTo>
                <a:lnTo>
                  <a:pt x="679204" y="91714"/>
                </a:lnTo>
                <a:lnTo>
                  <a:pt x="681965" y="88971"/>
                </a:lnTo>
                <a:lnTo>
                  <a:pt x="686561" y="88056"/>
                </a:lnTo>
                <a:lnTo>
                  <a:pt x="723375" y="88056"/>
                </a:lnTo>
                <a:lnTo>
                  <a:pt x="723375" y="68793"/>
                </a:lnTo>
                <a:lnTo>
                  <a:pt x="719708" y="66964"/>
                </a:lnTo>
                <a:lnTo>
                  <a:pt x="715112" y="66019"/>
                </a:lnTo>
                <a:lnTo>
                  <a:pt x="708647" y="64190"/>
                </a:lnTo>
                <a:lnTo>
                  <a:pt x="703149" y="63276"/>
                </a:lnTo>
                <a:close/>
              </a:path>
              <a:path w="1048385" h="201929">
                <a:moveTo>
                  <a:pt x="723375" y="88056"/>
                </a:moveTo>
                <a:lnTo>
                  <a:pt x="697623" y="88056"/>
                </a:lnTo>
                <a:lnTo>
                  <a:pt x="708647" y="89885"/>
                </a:lnTo>
                <a:lnTo>
                  <a:pt x="714173" y="91714"/>
                </a:lnTo>
                <a:lnTo>
                  <a:pt x="718782" y="94457"/>
                </a:lnTo>
                <a:lnTo>
                  <a:pt x="722473" y="96286"/>
                </a:lnTo>
                <a:lnTo>
                  <a:pt x="723375" y="97231"/>
                </a:lnTo>
                <a:lnTo>
                  <a:pt x="723375" y="88056"/>
                </a:lnTo>
                <a:close/>
              </a:path>
              <a:path w="1048385" h="201929">
                <a:moveTo>
                  <a:pt x="809229" y="63413"/>
                </a:moveTo>
                <a:lnTo>
                  <a:pt x="772247" y="74598"/>
                </a:lnTo>
                <a:lnTo>
                  <a:pt x="747598" y="112144"/>
                </a:lnTo>
                <a:lnTo>
                  <a:pt x="745035" y="143338"/>
                </a:lnTo>
                <a:lnTo>
                  <a:pt x="747391" y="155451"/>
                </a:lnTo>
                <a:lnTo>
                  <a:pt x="769071" y="188716"/>
                </a:lnTo>
                <a:lnTo>
                  <a:pt x="820427" y="201387"/>
                </a:lnTo>
                <a:lnTo>
                  <a:pt x="832974" y="199165"/>
                </a:lnTo>
                <a:lnTo>
                  <a:pt x="844683" y="194764"/>
                </a:lnTo>
                <a:lnTo>
                  <a:pt x="855666" y="187945"/>
                </a:lnTo>
                <a:lnTo>
                  <a:pt x="866032" y="178470"/>
                </a:lnTo>
                <a:lnTo>
                  <a:pt x="868546" y="174671"/>
                </a:lnTo>
                <a:lnTo>
                  <a:pt x="802944" y="174671"/>
                </a:lnTo>
                <a:lnTo>
                  <a:pt x="792610" y="168875"/>
                </a:lnTo>
                <a:lnTo>
                  <a:pt x="781543" y="156727"/>
                </a:lnTo>
                <a:lnTo>
                  <a:pt x="778024" y="144830"/>
                </a:lnTo>
                <a:lnTo>
                  <a:pt x="776876" y="129000"/>
                </a:lnTo>
                <a:lnTo>
                  <a:pt x="778889" y="117471"/>
                </a:lnTo>
                <a:lnTo>
                  <a:pt x="784165" y="106194"/>
                </a:lnTo>
                <a:lnTo>
                  <a:pt x="793665" y="94254"/>
                </a:lnTo>
                <a:lnTo>
                  <a:pt x="804672" y="90517"/>
                </a:lnTo>
                <a:lnTo>
                  <a:pt x="821662" y="89801"/>
                </a:lnTo>
                <a:lnTo>
                  <a:pt x="869814" y="89801"/>
                </a:lnTo>
                <a:lnTo>
                  <a:pt x="863275" y="81625"/>
                </a:lnTo>
                <a:lnTo>
                  <a:pt x="859406" y="77632"/>
                </a:lnTo>
                <a:lnTo>
                  <a:pt x="850254" y="71178"/>
                </a:lnTo>
                <a:lnTo>
                  <a:pt x="839028" y="66730"/>
                </a:lnTo>
                <a:lnTo>
                  <a:pt x="825448" y="64178"/>
                </a:lnTo>
                <a:lnTo>
                  <a:pt x="809229" y="63413"/>
                </a:lnTo>
                <a:close/>
              </a:path>
              <a:path w="1048385" h="201929">
                <a:moveTo>
                  <a:pt x="869814" y="89801"/>
                </a:moveTo>
                <a:lnTo>
                  <a:pt x="821662" y="89801"/>
                </a:lnTo>
                <a:lnTo>
                  <a:pt x="832368" y="94780"/>
                </a:lnTo>
                <a:lnTo>
                  <a:pt x="843352" y="105848"/>
                </a:lnTo>
                <a:lnTo>
                  <a:pt x="847299" y="117615"/>
                </a:lnTo>
                <a:lnTo>
                  <a:pt x="848547" y="132069"/>
                </a:lnTo>
                <a:lnTo>
                  <a:pt x="847950" y="142934"/>
                </a:lnTo>
                <a:lnTo>
                  <a:pt x="820661" y="174461"/>
                </a:lnTo>
                <a:lnTo>
                  <a:pt x="802944" y="174671"/>
                </a:lnTo>
                <a:lnTo>
                  <a:pt x="868546" y="174671"/>
                </a:lnTo>
                <a:lnTo>
                  <a:pt x="872662" y="168451"/>
                </a:lnTo>
                <a:lnTo>
                  <a:pt x="877243" y="156936"/>
                </a:lnTo>
                <a:lnTo>
                  <a:pt x="879897" y="143843"/>
                </a:lnTo>
                <a:lnTo>
                  <a:pt x="880747" y="129089"/>
                </a:lnTo>
                <a:lnTo>
                  <a:pt x="879494" y="114811"/>
                </a:lnTo>
                <a:lnTo>
                  <a:pt x="876214" y="102139"/>
                </a:lnTo>
                <a:lnTo>
                  <a:pt x="870833" y="91076"/>
                </a:lnTo>
                <a:lnTo>
                  <a:pt x="869814" y="89801"/>
                </a:lnTo>
                <a:close/>
              </a:path>
              <a:path w="1048385" h="201929">
                <a:moveTo>
                  <a:pt x="1048277" y="91714"/>
                </a:moveTo>
                <a:lnTo>
                  <a:pt x="984441" y="91714"/>
                </a:lnTo>
                <a:lnTo>
                  <a:pt x="984753" y="159575"/>
                </a:lnTo>
                <a:lnTo>
                  <a:pt x="1001784" y="196923"/>
                </a:lnTo>
                <a:lnTo>
                  <a:pt x="1028925" y="201777"/>
                </a:lnTo>
                <a:lnTo>
                  <a:pt x="1032628" y="201777"/>
                </a:lnTo>
                <a:lnTo>
                  <a:pt x="1037225" y="200863"/>
                </a:lnTo>
                <a:lnTo>
                  <a:pt x="1042751" y="199003"/>
                </a:lnTo>
                <a:lnTo>
                  <a:pt x="1045512" y="198089"/>
                </a:lnTo>
                <a:lnTo>
                  <a:pt x="1047344" y="197175"/>
                </a:lnTo>
                <a:lnTo>
                  <a:pt x="1048286" y="197175"/>
                </a:lnTo>
                <a:lnTo>
                  <a:pt x="1048286" y="176082"/>
                </a:lnTo>
                <a:lnTo>
                  <a:pt x="1028035" y="176082"/>
                </a:lnTo>
                <a:lnTo>
                  <a:pt x="1023426" y="174254"/>
                </a:lnTo>
                <a:lnTo>
                  <a:pt x="1020665" y="171510"/>
                </a:lnTo>
                <a:lnTo>
                  <a:pt x="1017900" y="167822"/>
                </a:lnTo>
                <a:lnTo>
                  <a:pt x="1016069" y="162336"/>
                </a:lnTo>
                <a:lnTo>
                  <a:pt x="1016069" y="92111"/>
                </a:lnTo>
                <a:lnTo>
                  <a:pt x="1048277" y="91714"/>
                </a:lnTo>
                <a:close/>
              </a:path>
              <a:path w="1048385" h="201929">
                <a:moveTo>
                  <a:pt x="961741" y="0"/>
                </a:moveTo>
                <a:lnTo>
                  <a:pt x="954380" y="0"/>
                </a:lnTo>
                <a:lnTo>
                  <a:pt x="941398" y="1797"/>
                </a:lnTo>
                <a:lnTo>
                  <a:pt x="908377" y="30266"/>
                </a:lnTo>
                <a:lnTo>
                  <a:pt x="906542" y="38526"/>
                </a:lnTo>
                <a:lnTo>
                  <a:pt x="906542" y="66019"/>
                </a:lnTo>
                <a:lnTo>
                  <a:pt x="884456" y="66019"/>
                </a:lnTo>
                <a:lnTo>
                  <a:pt x="884456" y="91714"/>
                </a:lnTo>
                <a:lnTo>
                  <a:pt x="906542" y="91714"/>
                </a:lnTo>
                <a:lnTo>
                  <a:pt x="906542" y="198987"/>
                </a:lnTo>
                <a:lnTo>
                  <a:pt x="937613" y="199003"/>
                </a:lnTo>
                <a:lnTo>
                  <a:pt x="937820" y="91730"/>
                </a:lnTo>
                <a:lnTo>
                  <a:pt x="1048277" y="91714"/>
                </a:lnTo>
                <a:lnTo>
                  <a:pt x="1048286" y="66019"/>
                </a:lnTo>
                <a:lnTo>
                  <a:pt x="1016374" y="66019"/>
                </a:lnTo>
                <a:lnTo>
                  <a:pt x="938133" y="66019"/>
                </a:lnTo>
                <a:lnTo>
                  <a:pt x="937820" y="49529"/>
                </a:lnTo>
                <a:lnTo>
                  <a:pt x="937820" y="42184"/>
                </a:lnTo>
                <a:lnTo>
                  <a:pt x="939652" y="35783"/>
                </a:lnTo>
                <a:lnTo>
                  <a:pt x="943355" y="32095"/>
                </a:lnTo>
                <a:lnTo>
                  <a:pt x="946120" y="27523"/>
                </a:lnTo>
                <a:lnTo>
                  <a:pt x="951643" y="25694"/>
                </a:lnTo>
                <a:lnTo>
                  <a:pt x="972799" y="25694"/>
                </a:lnTo>
                <a:lnTo>
                  <a:pt x="972799" y="2745"/>
                </a:lnTo>
                <a:lnTo>
                  <a:pt x="971873" y="2743"/>
                </a:lnTo>
                <a:lnTo>
                  <a:pt x="967276" y="914"/>
                </a:lnTo>
                <a:lnTo>
                  <a:pt x="961741" y="0"/>
                </a:lnTo>
                <a:close/>
              </a:path>
              <a:path w="1048385" h="201929">
                <a:moveTo>
                  <a:pt x="1048286" y="171510"/>
                </a:moveTo>
                <a:lnTo>
                  <a:pt x="1042751" y="174254"/>
                </a:lnTo>
                <a:lnTo>
                  <a:pt x="1037225" y="176082"/>
                </a:lnTo>
                <a:lnTo>
                  <a:pt x="1048286" y="176082"/>
                </a:lnTo>
                <a:lnTo>
                  <a:pt x="1048286" y="171510"/>
                </a:lnTo>
                <a:close/>
              </a:path>
              <a:path w="1048385" h="201929">
                <a:moveTo>
                  <a:pt x="1015139" y="26609"/>
                </a:moveTo>
                <a:lnTo>
                  <a:pt x="985857" y="35733"/>
                </a:lnTo>
                <a:lnTo>
                  <a:pt x="984753" y="36697"/>
                </a:lnTo>
                <a:lnTo>
                  <a:pt x="984753" y="65949"/>
                </a:lnTo>
                <a:lnTo>
                  <a:pt x="938133" y="66019"/>
                </a:lnTo>
                <a:lnTo>
                  <a:pt x="1016374" y="66019"/>
                </a:lnTo>
                <a:lnTo>
                  <a:pt x="1016069" y="26610"/>
                </a:lnTo>
                <a:lnTo>
                  <a:pt x="1015139" y="26609"/>
                </a:lnTo>
                <a:close/>
              </a:path>
              <a:path w="1048385" h="201929">
                <a:moveTo>
                  <a:pt x="972799" y="25694"/>
                </a:moveTo>
                <a:lnTo>
                  <a:pt x="961741" y="25694"/>
                </a:lnTo>
                <a:lnTo>
                  <a:pt x="966373" y="26610"/>
                </a:lnTo>
                <a:lnTo>
                  <a:pt x="970967" y="29352"/>
                </a:lnTo>
                <a:lnTo>
                  <a:pt x="972799" y="29352"/>
                </a:lnTo>
                <a:lnTo>
                  <a:pt x="972799" y="25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9330" y="481033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20" h="147320">
                <a:moveTo>
                  <a:pt x="0" y="146732"/>
                </a:moveTo>
                <a:lnTo>
                  <a:pt x="147256" y="146732"/>
                </a:lnTo>
                <a:lnTo>
                  <a:pt x="147256" y="0"/>
                </a:lnTo>
                <a:lnTo>
                  <a:pt x="0" y="0"/>
                </a:lnTo>
                <a:lnTo>
                  <a:pt x="0" y="146732"/>
                </a:lnTo>
                <a:close/>
              </a:path>
            </a:pathLst>
          </a:custGeom>
          <a:solidFill>
            <a:srgbClr val="F250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2233" y="481033"/>
            <a:ext cx="146685" cy="147320"/>
          </a:xfrm>
          <a:custGeom>
            <a:avLst/>
            <a:gdLst/>
            <a:ahLst/>
            <a:cxnLst/>
            <a:rect l="l" t="t" r="r" b="b"/>
            <a:pathLst>
              <a:path w="146684" h="147320">
                <a:moveTo>
                  <a:pt x="0" y="146732"/>
                </a:moveTo>
                <a:lnTo>
                  <a:pt x="146327" y="146732"/>
                </a:lnTo>
                <a:lnTo>
                  <a:pt x="146327" y="0"/>
                </a:lnTo>
                <a:lnTo>
                  <a:pt x="0" y="0"/>
                </a:lnTo>
                <a:lnTo>
                  <a:pt x="0" y="146732"/>
                </a:lnTo>
                <a:close/>
              </a:path>
            </a:pathLst>
          </a:custGeom>
          <a:solidFill>
            <a:srgbClr val="7F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9330" y="642425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20" h="147320">
                <a:moveTo>
                  <a:pt x="0" y="146732"/>
                </a:moveTo>
                <a:lnTo>
                  <a:pt x="147256" y="146732"/>
                </a:lnTo>
                <a:lnTo>
                  <a:pt x="147256" y="0"/>
                </a:lnTo>
                <a:lnTo>
                  <a:pt x="0" y="0"/>
                </a:lnTo>
                <a:lnTo>
                  <a:pt x="0" y="146732"/>
                </a:lnTo>
                <a:close/>
              </a:path>
            </a:pathLst>
          </a:custGeom>
          <a:solidFill>
            <a:srgbClr val="00A3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233" y="642425"/>
            <a:ext cx="146685" cy="147320"/>
          </a:xfrm>
          <a:custGeom>
            <a:avLst/>
            <a:gdLst/>
            <a:ahLst/>
            <a:cxnLst/>
            <a:rect l="l" t="t" r="r" b="b"/>
            <a:pathLst>
              <a:path w="146684" h="147320">
                <a:moveTo>
                  <a:pt x="0" y="146732"/>
                </a:moveTo>
                <a:lnTo>
                  <a:pt x="146327" y="146732"/>
                </a:lnTo>
                <a:lnTo>
                  <a:pt x="146327" y="0"/>
                </a:lnTo>
                <a:lnTo>
                  <a:pt x="0" y="0"/>
                </a:lnTo>
                <a:lnTo>
                  <a:pt x="0" y="146732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14638" y="5084062"/>
            <a:ext cx="3521202" cy="19110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2464" y="6271403"/>
            <a:ext cx="165649" cy="195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607" y="2294625"/>
            <a:ext cx="8842480" cy="6687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8234" y="2974837"/>
            <a:ext cx="7143750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b="0" spc="-125" dirty="0">
                <a:solidFill>
                  <a:srgbClr val="00BBF2"/>
                </a:solidFill>
                <a:latin typeface="Segoe UI Light"/>
                <a:cs typeface="Segoe UI Light"/>
              </a:rPr>
              <a:t>Az</a:t>
            </a:r>
            <a:r>
              <a:rPr sz="5400" b="0" spc="-95" dirty="0">
                <a:solidFill>
                  <a:srgbClr val="00BBF2"/>
                </a:solidFill>
                <a:latin typeface="Segoe UI Light"/>
                <a:cs typeface="Segoe UI Light"/>
              </a:rPr>
              <a:t>u</a:t>
            </a:r>
            <a:r>
              <a:rPr sz="5400" b="0" spc="-195" dirty="0">
                <a:solidFill>
                  <a:srgbClr val="00BBF2"/>
                </a:solidFill>
                <a:latin typeface="Segoe UI Light"/>
                <a:cs typeface="Segoe UI Light"/>
              </a:rPr>
              <a:t>r</a:t>
            </a:r>
            <a:r>
              <a:rPr sz="5400" b="0" spc="-30" dirty="0">
                <a:solidFill>
                  <a:srgbClr val="00BBF2"/>
                </a:solidFill>
                <a:latin typeface="Segoe UI Light"/>
                <a:cs typeface="Segoe UI Light"/>
              </a:rPr>
              <a:t>e</a:t>
            </a:r>
            <a:r>
              <a:rPr sz="5400" b="0" spc="-105" dirty="0">
                <a:solidFill>
                  <a:srgbClr val="00BBF2"/>
                </a:solidFill>
                <a:latin typeface="Times New Roman"/>
                <a:cs typeface="Times New Roman"/>
              </a:rPr>
              <a:t> </a:t>
            </a:r>
            <a:r>
              <a:rPr sz="5400" b="0" spc="-130" dirty="0">
                <a:solidFill>
                  <a:srgbClr val="00BBF2"/>
                </a:solidFill>
                <a:latin typeface="Segoe UI Light"/>
                <a:cs typeface="Segoe UI Light"/>
              </a:rPr>
              <a:t>A</a:t>
            </a:r>
            <a:r>
              <a:rPr sz="5400" b="0" spc="-95" dirty="0">
                <a:solidFill>
                  <a:srgbClr val="00BBF2"/>
                </a:solidFill>
                <a:latin typeface="Segoe UI Light"/>
                <a:cs typeface="Segoe UI Light"/>
              </a:rPr>
              <a:t>pp</a:t>
            </a:r>
            <a:r>
              <a:rPr sz="5400" b="0" spc="-100" dirty="0">
                <a:solidFill>
                  <a:srgbClr val="00BBF2"/>
                </a:solidFill>
                <a:latin typeface="Segoe UI Light"/>
                <a:cs typeface="Segoe UI Light"/>
              </a:rPr>
              <a:t>li</a:t>
            </a:r>
            <a:r>
              <a:rPr sz="5400" b="0" spc="-120" dirty="0">
                <a:solidFill>
                  <a:srgbClr val="00BBF2"/>
                </a:solidFill>
                <a:latin typeface="Segoe UI Light"/>
                <a:cs typeface="Segoe UI Light"/>
              </a:rPr>
              <a:t>c</a:t>
            </a:r>
            <a:r>
              <a:rPr sz="5400" b="0" spc="-100" dirty="0">
                <a:solidFill>
                  <a:srgbClr val="00BBF2"/>
                </a:solidFill>
                <a:latin typeface="Segoe UI Light"/>
                <a:cs typeface="Segoe UI Light"/>
              </a:rPr>
              <a:t>a</a:t>
            </a:r>
            <a:r>
              <a:rPr sz="5400" b="0" spc="-114" dirty="0">
                <a:solidFill>
                  <a:srgbClr val="00BBF2"/>
                </a:solidFill>
                <a:latin typeface="Segoe UI Light"/>
                <a:cs typeface="Segoe UI Light"/>
              </a:rPr>
              <a:t>t</a:t>
            </a:r>
            <a:r>
              <a:rPr sz="5400" b="0" spc="-100" dirty="0">
                <a:solidFill>
                  <a:srgbClr val="00BBF2"/>
                </a:solidFill>
                <a:latin typeface="Segoe UI Light"/>
                <a:cs typeface="Segoe UI Light"/>
              </a:rPr>
              <a:t>io</a:t>
            </a:r>
            <a:r>
              <a:rPr sz="5400" b="0" dirty="0">
                <a:solidFill>
                  <a:srgbClr val="00BBF2"/>
                </a:solidFill>
                <a:latin typeface="Segoe UI Light"/>
                <a:cs typeface="Segoe UI Light"/>
              </a:rPr>
              <a:t>n</a:t>
            </a:r>
            <a:r>
              <a:rPr sz="5400" b="0" spc="-85" dirty="0">
                <a:solidFill>
                  <a:srgbClr val="00BBF2"/>
                </a:solidFill>
                <a:latin typeface="Times New Roman"/>
                <a:cs typeface="Times New Roman"/>
              </a:rPr>
              <a:t> </a:t>
            </a:r>
            <a:r>
              <a:rPr sz="5400" b="0" spc="-95" dirty="0">
                <a:solidFill>
                  <a:srgbClr val="00BBF2"/>
                </a:solidFill>
                <a:latin typeface="Segoe UI Light"/>
                <a:cs typeface="Segoe UI Light"/>
              </a:rPr>
              <a:t>In</a:t>
            </a:r>
            <a:r>
              <a:rPr sz="5400" b="0" spc="-90" dirty="0">
                <a:solidFill>
                  <a:srgbClr val="00BBF2"/>
                </a:solidFill>
                <a:latin typeface="Segoe UI Light"/>
                <a:cs typeface="Segoe UI Light"/>
              </a:rPr>
              <a:t>s</a:t>
            </a:r>
            <a:r>
              <a:rPr sz="5400" b="0" spc="-100" dirty="0">
                <a:solidFill>
                  <a:srgbClr val="00BBF2"/>
                </a:solidFill>
                <a:latin typeface="Segoe UI Light"/>
                <a:cs typeface="Segoe UI Light"/>
              </a:rPr>
              <a:t>i</a:t>
            </a:r>
            <a:r>
              <a:rPr sz="5400" b="0" spc="-95" dirty="0">
                <a:solidFill>
                  <a:srgbClr val="00BBF2"/>
                </a:solidFill>
                <a:latin typeface="Segoe UI Light"/>
                <a:cs typeface="Segoe UI Light"/>
              </a:rPr>
              <a:t>gh</a:t>
            </a:r>
            <a:r>
              <a:rPr sz="5400" b="0" spc="-114" dirty="0">
                <a:solidFill>
                  <a:srgbClr val="00BBF2"/>
                </a:solidFill>
                <a:latin typeface="Segoe UI Light"/>
                <a:cs typeface="Segoe UI Light"/>
              </a:rPr>
              <a:t>t</a:t>
            </a:r>
            <a:r>
              <a:rPr sz="5400" b="0" dirty="0">
                <a:solidFill>
                  <a:srgbClr val="00BBF2"/>
                </a:solidFill>
                <a:latin typeface="Segoe UI Light"/>
                <a:cs typeface="Segoe UI Light"/>
              </a:rPr>
              <a:t>s</a:t>
            </a:r>
            <a:endParaRPr sz="54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6113" y="455157"/>
            <a:ext cx="6349450" cy="593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9627" y="3028077"/>
            <a:ext cx="6272783" cy="39670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2227" y="3674364"/>
            <a:ext cx="2304415" cy="85216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86690" marR="289560">
              <a:lnSpc>
                <a:spcPts val="1760"/>
              </a:lnSpc>
            </a:pPr>
            <a:r>
              <a:rPr sz="1600" spc="10" dirty="0">
                <a:solidFill>
                  <a:srgbClr val="0078D7"/>
                </a:solidFill>
                <a:latin typeface="Segoe UI"/>
                <a:cs typeface="Segoe UI"/>
              </a:rPr>
              <a:t>De</a:t>
            </a:r>
            <a:r>
              <a:rPr sz="1600" spc="-10" dirty="0">
                <a:solidFill>
                  <a:srgbClr val="0078D7"/>
                </a:solidFill>
                <a:latin typeface="Segoe UI"/>
                <a:cs typeface="Segoe UI"/>
              </a:rPr>
              <a:t>t</a:t>
            </a:r>
            <a:r>
              <a:rPr sz="1600" spc="5" dirty="0">
                <a:solidFill>
                  <a:srgbClr val="0078D7"/>
                </a:solidFill>
                <a:latin typeface="Segoe UI"/>
                <a:cs typeface="Segoe UI"/>
              </a:rPr>
              <a:t>ect</a:t>
            </a:r>
            <a:r>
              <a:rPr sz="1600" spc="45" dirty="0">
                <a:solidFill>
                  <a:srgbClr val="0078D7"/>
                </a:solidFill>
                <a:latin typeface="Times New Roman"/>
                <a:cs typeface="Times New Roman"/>
              </a:rPr>
              <a:t> </a:t>
            </a:r>
            <a:r>
              <a:rPr sz="1600" spc="25" dirty="0">
                <a:solidFill>
                  <a:srgbClr val="0078D7"/>
                </a:solidFill>
                <a:latin typeface="Segoe UI"/>
                <a:cs typeface="Segoe UI"/>
              </a:rPr>
              <a:t>&amp;</a:t>
            </a:r>
            <a:r>
              <a:rPr sz="1600" spc="45" dirty="0">
                <a:solidFill>
                  <a:srgbClr val="0078D7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78D7"/>
                </a:solidFill>
                <a:latin typeface="Segoe UI"/>
                <a:cs typeface="Segoe UI"/>
              </a:rPr>
              <a:t>d</a:t>
            </a:r>
            <a:r>
              <a:rPr sz="1600" spc="5" dirty="0">
                <a:solidFill>
                  <a:srgbClr val="0078D7"/>
                </a:solidFill>
                <a:latin typeface="Segoe UI"/>
                <a:cs typeface="Segoe UI"/>
              </a:rPr>
              <a:t>ebug</a:t>
            </a:r>
            <a:r>
              <a:rPr sz="1600" spc="50" dirty="0">
                <a:solidFill>
                  <a:srgbClr val="0078D7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0078D7"/>
                </a:solidFill>
                <a:latin typeface="Segoe UI"/>
                <a:cs typeface="Segoe UI"/>
              </a:rPr>
              <a:t>the</a:t>
            </a:r>
            <a:r>
              <a:rPr sz="1600" dirty="0">
                <a:solidFill>
                  <a:srgbClr val="0078D7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0078D7"/>
                </a:solidFill>
                <a:latin typeface="Segoe UI"/>
                <a:cs typeface="Segoe UI"/>
              </a:rPr>
              <a:t>e</a:t>
            </a:r>
            <a:r>
              <a:rPr sz="1600" dirty="0">
                <a:solidFill>
                  <a:srgbClr val="0078D7"/>
                </a:solidFill>
                <a:latin typeface="Segoe UI"/>
                <a:cs typeface="Segoe UI"/>
              </a:rPr>
              <a:t>r</a:t>
            </a:r>
            <a:r>
              <a:rPr sz="1600" spc="-25" dirty="0">
                <a:solidFill>
                  <a:srgbClr val="0078D7"/>
                </a:solidFill>
                <a:latin typeface="Segoe UI"/>
                <a:cs typeface="Segoe UI"/>
              </a:rPr>
              <a:t>r</a:t>
            </a:r>
            <a:r>
              <a:rPr sz="1600" spc="5" dirty="0">
                <a:solidFill>
                  <a:srgbClr val="0078D7"/>
                </a:solidFill>
                <a:latin typeface="Segoe UI"/>
                <a:cs typeface="Segoe UI"/>
              </a:rPr>
              <a:t>o</a:t>
            </a:r>
            <a:r>
              <a:rPr sz="1600" spc="15" dirty="0">
                <a:solidFill>
                  <a:srgbClr val="0078D7"/>
                </a:solidFill>
                <a:latin typeface="Segoe UI"/>
                <a:cs typeface="Segoe UI"/>
              </a:rPr>
              <a:t>r</a:t>
            </a:r>
            <a:r>
              <a:rPr sz="1600" spc="10" dirty="0">
                <a:solidFill>
                  <a:srgbClr val="0078D7"/>
                </a:solidFill>
                <a:latin typeface="Segoe UI"/>
                <a:cs typeface="Segoe UI"/>
              </a:rPr>
              <a:t>s</a:t>
            </a:r>
            <a:r>
              <a:rPr sz="1600" spc="45" dirty="0">
                <a:solidFill>
                  <a:srgbClr val="0078D7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78D7"/>
                </a:solidFill>
                <a:latin typeface="Segoe UI"/>
                <a:cs typeface="Segoe UI"/>
              </a:rPr>
              <a:t>i</a:t>
            </a:r>
            <a:r>
              <a:rPr sz="1600" spc="15" dirty="0">
                <a:solidFill>
                  <a:srgbClr val="0078D7"/>
                </a:solidFill>
                <a:latin typeface="Segoe UI"/>
                <a:cs typeface="Segoe UI"/>
              </a:rPr>
              <a:t>n</a:t>
            </a:r>
            <a:r>
              <a:rPr sz="1600" spc="45" dirty="0">
                <a:solidFill>
                  <a:srgbClr val="0078D7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0078D7"/>
                </a:solidFill>
                <a:latin typeface="Segoe UI"/>
                <a:cs typeface="Segoe UI"/>
              </a:rPr>
              <a:t>m</a:t>
            </a:r>
            <a:r>
              <a:rPr sz="1600" spc="15" dirty="0">
                <a:solidFill>
                  <a:srgbClr val="0078D7"/>
                </a:solidFill>
                <a:latin typeface="Segoe UI"/>
                <a:cs typeface="Segoe UI"/>
              </a:rPr>
              <a:t>y</a:t>
            </a:r>
            <a:r>
              <a:rPr sz="1600" spc="45" dirty="0">
                <a:solidFill>
                  <a:srgbClr val="0078D7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78D7"/>
                </a:solidFill>
                <a:latin typeface="Segoe UI"/>
                <a:cs typeface="Segoe UI"/>
              </a:rPr>
              <a:t>a</a:t>
            </a:r>
            <a:r>
              <a:rPr sz="1600" spc="15" dirty="0">
                <a:solidFill>
                  <a:srgbClr val="0078D7"/>
                </a:solidFill>
                <a:latin typeface="Segoe UI"/>
                <a:cs typeface="Segoe UI"/>
              </a:rPr>
              <a:t>pps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27019" y="4526279"/>
            <a:ext cx="297180" cy="295910"/>
          </a:xfrm>
          <a:custGeom>
            <a:avLst/>
            <a:gdLst/>
            <a:ahLst/>
            <a:cxnLst/>
            <a:rect l="l" t="t" r="r" b="b"/>
            <a:pathLst>
              <a:path w="297180" h="295910">
                <a:moveTo>
                  <a:pt x="297179" y="0"/>
                </a:moveTo>
                <a:lnTo>
                  <a:pt x="0" y="0"/>
                </a:lnTo>
                <a:lnTo>
                  <a:pt x="297179" y="295655"/>
                </a:lnTo>
                <a:lnTo>
                  <a:pt x="2971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45919" y="2156460"/>
            <a:ext cx="2542540" cy="9328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86690" marR="198120">
              <a:lnSpc>
                <a:spcPts val="1760"/>
              </a:lnSpc>
            </a:pPr>
            <a:r>
              <a:rPr sz="1600" spc="15" dirty="0">
                <a:solidFill>
                  <a:srgbClr val="0078D7"/>
                </a:solidFill>
                <a:latin typeface="Segoe UI"/>
                <a:cs typeface="Segoe UI"/>
              </a:rPr>
              <a:t>U</a:t>
            </a:r>
            <a:r>
              <a:rPr sz="1600" spc="5" dirty="0">
                <a:solidFill>
                  <a:srgbClr val="0078D7"/>
                </a:solidFill>
                <a:latin typeface="Segoe UI"/>
                <a:cs typeface="Segoe UI"/>
              </a:rPr>
              <a:t>nder</a:t>
            </a:r>
            <a:r>
              <a:rPr sz="1600" dirty="0">
                <a:solidFill>
                  <a:srgbClr val="0078D7"/>
                </a:solidFill>
                <a:latin typeface="Segoe UI"/>
                <a:cs typeface="Segoe UI"/>
              </a:rPr>
              <a:t>stan</a:t>
            </a:r>
            <a:r>
              <a:rPr sz="1600" spc="5" dirty="0">
                <a:solidFill>
                  <a:srgbClr val="0078D7"/>
                </a:solidFill>
                <a:latin typeface="Segoe UI"/>
                <a:cs typeface="Segoe UI"/>
              </a:rPr>
              <a:t>d</a:t>
            </a:r>
            <a:r>
              <a:rPr sz="1600" spc="50" dirty="0">
                <a:solidFill>
                  <a:srgbClr val="0078D7"/>
                </a:solidFill>
                <a:latin typeface="Times New Roman"/>
                <a:cs typeface="Times New Roman"/>
              </a:rPr>
              <a:t> </a:t>
            </a:r>
            <a:r>
              <a:rPr sz="1600" spc="25" dirty="0">
                <a:solidFill>
                  <a:srgbClr val="0078D7"/>
                </a:solidFill>
                <a:latin typeface="Segoe UI"/>
                <a:cs typeface="Segoe UI"/>
              </a:rPr>
              <a:t>&amp;</a:t>
            </a:r>
            <a:r>
              <a:rPr sz="1600" spc="40" dirty="0">
                <a:solidFill>
                  <a:srgbClr val="0078D7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0078D7"/>
                </a:solidFill>
                <a:latin typeface="Segoe UI"/>
                <a:cs typeface="Segoe UI"/>
              </a:rPr>
              <a:t>optimize</a:t>
            </a:r>
            <a:r>
              <a:rPr sz="1600" spc="5" dirty="0">
                <a:solidFill>
                  <a:srgbClr val="0078D7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0078D7"/>
                </a:solidFill>
                <a:latin typeface="Segoe UI"/>
                <a:cs typeface="Segoe UI"/>
              </a:rPr>
              <a:t>pe</a:t>
            </a:r>
            <a:r>
              <a:rPr sz="1600" spc="30" dirty="0">
                <a:solidFill>
                  <a:srgbClr val="0078D7"/>
                </a:solidFill>
                <a:latin typeface="Segoe UI"/>
                <a:cs typeface="Segoe UI"/>
              </a:rPr>
              <a:t>r</a:t>
            </a:r>
            <a:r>
              <a:rPr sz="1600" spc="5" dirty="0">
                <a:solidFill>
                  <a:srgbClr val="0078D7"/>
                </a:solidFill>
                <a:latin typeface="Segoe UI"/>
                <a:cs typeface="Segoe UI"/>
              </a:rPr>
              <a:t>formance</a:t>
            </a:r>
            <a:r>
              <a:rPr sz="1600" spc="15" dirty="0">
                <a:solidFill>
                  <a:srgbClr val="0078D7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078D7"/>
                </a:solidFill>
                <a:latin typeface="Segoe UI"/>
                <a:cs typeface="Segoe UI"/>
              </a:rPr>
              <a:t>o</a:t>
            </a:r>
            <a:r>
              <a:rPr sz="1600" spc="5" dirty="0">
                <a:solidFill>
                  <a:srgbClr val="0078D7"/>
                </a:solidFill>
                <a:latin typeface="Segoe UI"/>
                <a:cs typeface="Segoe UI"/>
              </a:rPr>
              <a:t>f</a:t>
            </a:r>
            <a:r>
              <a:rPr sz="1600" spc="50" dirty="0">
                <a:solidFill>
                  <a:srgbClr val="0078D7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0078D7"/>
                </a:solidFill>
                <a:latin typeface="Segoe UI"/>
                <a:cs typeface="Segoe UI"/>
              </a:rPr>
              <a:t>m</a:t>
            </a:r>
            <a:r>
              <a:rPr sz="1600" spc="15" dirty="0">
                <a:solidFill>
                  <a:srgbClr val="0078D7"/>
                </a:solidFill>
                <a:latin typeface="Segoe UI"/>
                <a:cs typeface="Segoe UI"/>
              </a:rPr>
              <a:t>y</a:t>
            </a:r>
            <a:r>
              <a:rPr sz="1600" spc="40" dirty="0">
                <a:solidFill>
                  <a:srgbClr val="0078D7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0078D7"/>
                </a:solidFill>
                <a:latin typeface="Segoe UI"/>
                <a:cs typeface="Segoe UI"/>
              </a:rPr>
              <a:t>app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48455" y="3089147"/>
            <a:ext cx="297180" cy="297180"/>
          </a:xfrm>
          <a:custGeom>
            <a:avLst/>
            <a:gdLst/>
            <a:ahLst/>
            <a:cxnLst/>
            <a:rect l="l" t="t" r="r" b="b"/>
            <a:pathLst>
              <a:path w="297179" h="297179">
                <a:moveTo>
                  <a:pt x="297179" y="0"/>
                </a:moveTo>
                <a:lnTo>
                  <a:pt x="0" y="0"/>
                </a:lnTo>
                <a:lnTo>
                  <a:pt x="297179" y="297179"/>
                </a:lnTo>
                <a:lnTo>
                  <a:pt x="2971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70476" y="1606295"/>
            <a:ext cx="2810510" cy="9328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86690" marR="215900">
              <a:lnSpc>
                <a:spcPts val="1760"/>
              </a:lnSpc>
            </a:pPr>
            <a:r>
              <a:rPr sz="1600" spc="10" dirty="0">
                <a:solidFill>
                  <a:srgbClr val="0078D7"/>
                </a:solidFill>
                <a:latin typeface="Segoe UI"/>
                <a:cs typeface="Segoe UI"/>
              </a:rPr>
              <a:t>Dia</a:t>
            </a:r>
            <a:r>
              <a:rPr sz="1600" spc="15" dirty="0">
                <a:solidFill>
                  <a:srgbClr val="0078D7"/>
                </a:solidFill>
                <a:latin typeface="Segoe UI"/>
                <a:cs typeface="Segoe UI"/>
              </a:rPr>
              <a:t>gnos</a:t>
            </a:r>
            <a:r>
              <a:rPr sz="1600" spc="5" dirty="0">
                <a:solidFill>
                  <a:srgbClr val="0078D7"/>
                </a:solidFill>
                <a:latin typeface="Segoe UI"/>
                <a:cs typeface="Segoe UI"/>
              </a:rPr>
              <a:t>e</a:t>
            </a:r>
            <a:r>
              <a:rPr sz="1600" spc="50" dirty="0">
                <a:solidFill>
                  <a:srgbClr val="0078D7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0078D7"/>
                </a:solidFill>
                <a:latin typeface="Segoe UI"/>
                <a:cs typeface="Segoe UI"/>
              </a:rPr>
              <a:t>p</a:t>
            </a:r>
            <a:r>
              <a:rPr sz="1600" spc="-25" dirty="0">
                <a:solidFill>
                  <a:srgbClr val="0078D7"/>
                </a:solidFill>
                <a:latin typeface="Segoe UI"/>
                <a:cs typeface="Segoe UI"/>
              </a:rPr>
              <a:t>r</a:t>
            </a:r>
            <a:r>
              <a:rPr sz="1600" spc="15" dirty="0">
                <a:solidFill>
                  <a:srgbClr val="0078D7"/>
                </a:solidFill>
                <a:latin typeface="Segoe UI"/>
                <a:cs typeface="Segoe UI"/>
              </a:rPr>
              <a:t>oblems</a:t>
            </a:r>
            <a:r>
              <a:rPr sz="1600" spc="45" dirty="0">
                <a:solidFill>
                  <a:srgbClr val="0078D7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0078D7"/>
                </a:solidFill>
                <a:latin typeface="Segoe UI"/>
                <a:cs typeface="Segoe UI"/>
              </a:rPr>
              <a:t>ac</a:t>
            </a:r>
            <a:r>
              <a:rPr sz="1600" spc="-30" dirty="0">
                <a:solidFill>
                  <a:srgbClr val="0078D7"/>
                </a:solidFill>
                <a:latin typeface="Segoe UI"/>
                <a:cs typeface="Segoe UI"/>
              </a:rPr>
              <a:t>r</a:t>
            </a:r>
            <a:r>
              <a:rPr sz="1600" spc="15" dirty="0">
                <a:solidFill>
                  <a:srgbClr val="0078D7"/>
                </a:solidFill>
                <a:latin typeface="Segoe UI"/>
                <a:cs typeface="Segoe UI"/>
              </a:rPr>
              <a:t>os</a:t>
            </a:r>
            <a:r>
              <a:rPr sz="1600" spc="10" dirty="0">
                <a:solidFill>
                  <a:srgbClr val="0078D7"/>
                </a:solidFill>
                <a:latin typeface="Segoe UI"/>
                <a:cs typeface="Segoe UI"/>
              </a:rPr>
              <a:t>s</a:t>
            </a:r>
            <a:r>
              <a:rPr sz="1600" spc="5" dirty="0">
                <a:solidFill>
                  <a:srgbClr val="0078D7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0078D7"/>
                </a:solidFill>
                <a:latin typeface="Segoe UI"/>
                <a:cs typeface="Segoe UI"/>
              </a:rPr>
              <a:t>m</a:t>
            </a:r>
            <a:r>
              <a:rPr sz="1600" spc="15" dirty="0">
                <a:solidFill>
                  <a:srgbClr val="0078D7"/>
                </a:solidFill>
                <a:latin typeface="Segoe UI"/>
                <a:cs typeface="Segoe UI"/>
              </a:rPr>
              <a:t>y</a:t>
            </a:r>
            <a:r>
              <a:rPr sz="1600" spc="45" dirty="0">
                <a:solidFill>
                  <a:srgbClr val="0078D7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78D7"/>
                </a:solidFill>
                <a:latin typeface="Segoe UI"/>
                <a:cs typeface="Segoe UI"/>
              </a:rPr>
              <a:t>a</a:t>
            </a:r>
            <a:r>
              <a:rPr sz="1600" spc="5" dirty="0">
                <a:solidFill>
                  <a:srgbClr val="0078D7"/>
                </a:solidFill>
                <a:latin typeface="Segoe UI"/>
                <a:cs typeface="Segoe UI"/>
              </a:rPr>
              <a:t>pp,</a:t>
            </a:r>
            <a:r>
              <a:rPr sz="1600" spc="45" dirty="0">
                <a:solidFill>
                  <a:srgbClr val="0078D7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0078D7"/>
                </a:solidFill>
                <a:latin typeface="Segoe UI"/>
                <a:cs typeface="Segoe UI"/>
              </a:rPr>
              <a:t>V</a:t>
            </a:r>
            <a:r>
              <a:rPr sz="1600" spc="15" dirty="0">
                <a:solidFill>
                  <a:srgbClr val="0078D7"/>
                </a:solidFill>
                <a:latin typeface="Segoe UI"/>
                <a:cs typeface="Segoe UI"/>
              </a:rPr>
              <a:t>Ms,</a:t>
            </a:r>
            <a:r>
              <a:rPr sz="1600" spc="40" dirty="0">
                <a:solidFill>
                  <a:srgbClr val="0078D7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0078D7"/>
                </a:solidFill>
                <a:latin typeface="Segoe UI"/>
                <a:cs typeface="Segoe UI"/>
              </a:rPr>
              <a:t>net</a:t>
            </a:r>
            <a:r>
              <a:rPr sz="1600" dirty="0">
                <a:solidFill>
                  <a:srgbClr val="0078D7"/>
                </a:solidFill>
                <a:latin typeface="Segoe UI"/>
                <a:cs typeface="Segoe UI"/>
              </a:rPr>
              <a:t>w</a:t>
            </a:r>
            <a:r>
              <a:rPr sz="1600" spc="5" dirty="0">
                <a:solidFill>
                  <a:srgbClr val="0078D7"/>
                </a:solidFill>
                <a:latin typeface="Segoe UI"/>
                <a:cs typeface="Segoe UI"/>
              </a:rPr>
              <a:t>ork</a:t>
            </a:r>
            <a:r>
              <a:rPr sz="1600" spc="10" dirty="0">
                <a:solidFill>
                  <a:srgbClr val="0078D7"/>
                </a:solidFill>
                <a:latin typeface="Segoe UI"/>
                <a:cs typeface="Segoe UI"/>
              </a:rPr>
              <a:t>s</a:t>
            </a:r>
            <a:r>
              <a:rPr sz="1600" dirty="0">
                <a:solidFill>
                  <a:srgbClr val="0078D7"/>
                </a:solidFill>
                <a:latin typeface="Segoe UI"/>
                <a:cs typeface="Segoe UI"/>
              </a:rPr>
              <a:t>,</a:t>
            </a:r>
            <a:r>
              <a:rPr sz="1600" dirty="0">
                <a:solidFill>
                  <a:srgbClr val="0078D7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0078D7"/>
                </a:solidFill>
                <a:latin typeface="Segoe UI"/>
                <a:cs typeface="Segoe UI"/>
              </a:rPr>
              <a:t>and</a:t>
            </a:r>
            <a:r>
              <a:rPr sz="1600" spc="45" dirty="0">
                <a:solidFill>
                  <a:srgbClr val="0078D7"/>
                </a:solidFill>
                <a:latin typeface="Times New Roman"/>
                <a:cs typeface="Times New Roman"/>
              </a:rPr>
              <a:t> </a:t>
            </a:r>
            <a:r>
              <a:rPr sz="1600" spc="-40" dirty="0">
                <a:solidFill>
                  <a:srgbClr val="0078D7"/>
                </a:solidFill>
                <a:latin typeface="Segoe UI"/>
                <a:cs typeface="Segoe UI"/>
              </a:rPr>
              <a:t>P</a:t>
            </a:r>
            <a:r>
              <a:rPr sz="1600" spc="5" dirty="0">
                <a:solidFill>
                  <a:srgbClr val="0078D7"/>
                </a:solidFill>
                <a:latin typeface="Segoe UI"/>
                <a:cs typeface="Segoe UI"/>
              </a:rPr>
              <a:t>a</a:t>
            </a:r>
            <a:r>
              <a:rPr sz="1600" dirty="0">
                <a:solidFill>
                  <a:srgbClr val="0078D7"/>
                </a:solidFill>
                <a:latin typeface="Segoe UI"/>
                <a:cs typeface="Segoe UI"/>
              </a:rPr>
              <a:t>a</a:t>
            </a:r>
            <a:r>
              <a:rPr sz="1600" spc="15" dirty="0">
                <a:solidFill>
                  <a:srgbClr val="0078D7"/>
                </a:solidFill>
                <a:latin typeface="Segoe UI"/>
                <a:cs typeface="Segoe UI"/>
              </a:rPr>
              <a:t>S</a:t>
            </a:r>
            <a:r>
              <a:rPr sz="1600" spc="25" dirty="0">
                <a:solidFill>
                  <a:srgbClr val="0078D7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78D7"/>
                </a:solidFill>
                <a:latin typeface="Segoe UI"/>
                <a:cs typeface="Segoe UI"/>
              </a:rPr>
              <a:t>se</a:t>
            </a:r>
            <a:r>
              <a:rPr sz="1600" spc="60" dirty="0">
                <a:solidFill>
                  <a:srgbClr val="0078D7"/>
                </a:solidFill>
                <a:latin typeface="Segoe UI"/>
                <a:cs typeface="Segoe UI"/>
              </a:rPr>
              <a:t>r</a:t>
            </a:r>
            <a:r>
              <a:rPr sz="1600" spc="10" dirty="0">
                <a:solidFill>
                  <a:srgbClr val="0078D7"/>
                </a:solidFill>
                <a:latin typeface="Segoe UI"/>
                <a:cs typeface="Segoe UI"/>
              </a:rPr>
              <a:t>vices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54167" y="2538983"/>
            <a:ext cx="295910" cy="297180"/>
          </a:xfrm>
          <a:custGeom>
            <a:avLst/>
            <a:gdLst/>
            <a:ahLst/>
            <a:cxnLst/>
            <a:rect l="l" t="t" r="r" b="b"/>
            <a:pathLst>
              <a:path w="295910" h="297180">
                <a:moveTo>
                  <a:pt x="295655" y="0"/>
                </a:moveTo>
                <a:lnTo>
                  <a:pt x="0" y="0"/>
                </a:lnTo>
                <a:lnTo>
                  <a:pt x="295655" y="297179"/>
                </a:lnTo>
                <a:lnTo>
                  <a:pt x="2956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40979" y="1962911"/>
            <a:ext cx="2810510" cy="9328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86690">
              <a:lnSpc>
                <a:spcPts val="1845"/>
              </a:lnSpc>
            </a:pPr>
            <a:r>
              <a:rPr sz="1600" spc="10" dirty="0">
                <a:solidFill>
                  <a:srgbClr val="0078D7"/>
                </a:solidFill>
                <a:latin typeface="Segoe UI"/>
                <a:cs typeface="Segoe UI"/>
              </a:rPr>
              <a:t>Sh</a:t>
            </a:r>
            <a:r>
              <a:rPr sz="1600" spc="20" dirty="0">
                <a:solidFill>
                  <a:srgbClr val="0078D7"/>
                </a:solidFill>
                <a:latin typeface="Segoe UI"/>
                <a:cs typeface="Segoe UI"/>
              </a:rPr>
              <a:t>ow</a:t>
            </a:r>
            <a:r>
              <a:rPr sz="1600" spc="45" dirty="0">
                <a:solidFill>
                  <a:srgbClr val="0078D7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0078D7"/>
                </a:solidFill>
                <a:latin typeface="Segoe UI"/>
                <a:cs typeface="Segoe UI"/>
              </a:rPr>
              <a:t>e</a:t>
            </a:r>
            <a:r>
              <a:rPr sz="1600" spc="-10" dirty="0">
                <a:solidFill>
                  <a:srgbClr val="0078D7"/>
                </a:solidFill>
                <a:latin typeface="Segoe UI"/>
                <a:cs typeface="Segoe UI"/>
              </a:rPr>
              <a:t>x</a:t>
            </a:r>
            <a:r>
              <a:rPr sz="1600" spc="15" dirty="0">
                <a:solidFill>
                  <a:srgbClr val="0078D7"/>
                </a:solidFill>
                <a:latin typeface="Segoe UI"/>
                <a:cs typeface="Segoe UI"/>
              </a:rPr>
              <a:t>ec</a:t>
            </a:r>
            <a:r>
              <a:rPr sz="1600" spc="40" dirty="0">
                <a:solidFill>
                  <a:srgbClr val="0078D7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0078D7"/>
                </a:solidFill>
                <a:latin typeface="Segoe UI"/>
                <a:cs typeface="Segoe UI"/>
              </a:rPr>
              <a:t>d</a:t>
            </a:r>
            <a:r>
              <a:rPr sz="1600" spc="5" dirty="0">
                <a:solidFill>
                  <a:srgbClr val="0078D7"/>
                </a:solidFill>
                <a:latin typeface="Segoe UI"/>
                <a:cs typeface="Segoe UI"/>
              </a:rPr>
              <a:t>a</a:t>
            </a:r>
            <a:r>
              <a:rPr sz="1600" spc="10" dirty="0">
                <a:solidFill>
                  <a:srgbClr val="0078D7"/>
                </a:solidFill>
                <a:latin typeface="Segoe UI"/>
                <a:cs typeface="Segoe UI"/>
              </a:rPr>
              <a:t>shb</a:t>
            </a:r>
            <a:r>
              <a:rPr sz="1600" spc="-5" dirty="0">
                <a:solidFill>
                  <a:srgbClr val="0078D7"/>
                </a:solidFill>
                <a:latin typeface="Segoe UI"/>
                <a:cs typeface="Segoe UI"/>
              </a:rPr>
              <a:t>o</a:t>
            </a:r>
            <a:r>
              <a:rPr sz="1600" spc="15" dirty="0">
                <a:solidFill>
                  <a:srgbClr val="0078D7"/>
                </a:solidFill>
                <a:latin typeface="Segoe UI"/>
                <a:cs typeface="Segoe UI"/>
              </a:rPr>
              <a:t>a</a:t>
            </a:r>
            <a:r>
              <a:rPr sz="1600" spc="-25" dirty="0">
                <a:solidFill>
                  <a:srgbClr val="0078D7"/>
                </a:solidFill>
                <a:latin typeface="Segoe UI"/>
                <a:cs typeface="Segoe UI"/>
              </a:rPr>
              <a:t>r</a:t>
            </a:r>
            <a:r>
              <a:rPr sz="1600" spc="15" dirty="0">
                <a:solidFill>
                  <a:srgbClr val="0078D7"/>
                </a:solidFill>
                <a:latin typeface="Segoe UI"/>
                <a:cs typeface="Segoe UI"/>
              </a:rPr>
              <a:t>ds</a:t>
            </a:r>
            <a:r>
              <a:rPr sz="1600" spc="30" dirty="0">
                <a:solidFill>
                  <a:srgbClr val="0078D7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78D7"/>
                </a:solidFill>
                <a:latin typeface="Segoe UI"/>
                <a:cs typeface="Segoe UI"/>
              </a:rPr>
              <a:t>o</a:t>
            </a:r>
            <a:r>
              <a:rPr sz="1600" spc="10" dirty="0">
                <a:solidFill>
                  <a:srgbClr val="0078D7"/>
                </a:solidFill>
                <a:latin typeface="Segoe UI"/>
                <a:cs typeface="Segoe UI"/>
              </a:rPr>
              <a:t>f</a:t>
            </a:r>
            <a:endParaRPr sz="1600">
              <a:latin typeface="Segoe UI"/>
              <a:cs typeface="Segoe UI"/>
            </a:endParaRPr>
          </a:p>
          <a:p>
            <a:pPr marL="186690">
              <a:lnSpc>
                <a:spcPts val="1845"/>
              </a:lnSpc>
            </a:pPr>
            <a:r>
              <a:rPr sz="1600" spc="5" dirty="0">
                <a:solidFill>
                  <a:srgbClr val="0078D7"/>
                </a:solidFill>
                <a:latin typeface="Segoe UI"/>
                <a:cs typeface="Segoe UI"/>
              </a:rPr>
              <a:t>application</a:t>
            </a:r>
            <a:r>
              <a:rPr sz="1600" spc="50" dirty="0">
                <a:solidFill>
                  <a:srgbClr val="0078D7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78D7"/>
                </a:solidFill>
                <a:latin typeface="Segoe UI"/>
                <a:cs typeface="Segoe UI"/>
              </a:rPr>
              <a:t>S</a:t>
            </a:r>
            <a:r>
              <a:rPr sz="1600" spc="45" dirty="0">
                <a:solidFill>
                  <a:srgbClr val="0078D7"/>
                </a:solidFill>
                <a:latin typeface="Segoe UI"/>
                <a:cs typeface="Segoe UI"/>
              </a:rPr>
              <a:t>L</a:t>
            </a:r>
            <a:r>
              <a:rPr sz="1600" spc="15" dirty="0">
                <a:solidFill>
                  <a:srgbClr val="0078D7"/>
                </a:solidFill>
                <a:latin typeface="Segoe UI"/>
                <a:cs typeface="Segoe UI"/>
              </a:rPr>
              <a:t>As</a:t>
            </a:r>
            <a:r>
              <a:rPr sz="1600" spc="35" dirty="0">
                <a:solidFill>
                  <a:srgbClr val="0078D7"/>
                </a:solidFill>
                <a:latin typeface="Times New Roman"/>
                <a:cs typeface="Times New Roman"/>
              </a:rPr>
              <a:t> </a:t>
            </a:r>
            <a:r>
              <a:rPr sz="1600" spc="25" dirty="0">
                <a:solidFill>
                  <a:srgbClr val="0078D7"/>
                </a:solidFill>
                <a:latin typeface="Segoe UI"/>
                <a:cs typeface="Segoe UI"/>
              </a:rPr>
              <a:t>&amp;</a:t>
            </a:r>
            <a:r>
              <a:rPr sz="1600" spc="45" dirty="0">
                <a:solidFill>
                  <a:srgbClr val="0078D7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0078D7"/>
                </a:solidFill>
                <a:latin typeface="Segoe UI"/>
                <a:cs typeface="Segoe UI"/>
              </a:rPr>
              <a:t>KPIs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82355" y="2895600"/>
            <a:ext cx="297180" cy="297180"/>
          </a:xfrm>
          <a:custGeom>
            <a:avLst/>
            <a:gdLst/>
            <a:ahLst/>
            <a:cxnLst/>
            <a:rect l="l" t="t" r="r" b="b"/>
            <a:pathLst>
              <a:path w="297179" h="297180">
                <a:moveTo>
                  <a:pt x="297179" y="0"/>
                </a:moveTo>
                <a:lnTo>
                  <a:pt x="0" y="0"/>
                </a:lnTo>
                <a:lnTo>
                  <a:pt x="0" y="297179"/>
                </a:lnTo>
                <a:lnTo>
                  <a:pt x="2971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346691" y="3300983"/>
            <a:ext cx="2723515" cy="9512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87325">
              <a:lnSpc>
                <a:spcPts val="1839"/>
              </a:lnSpc>
            </a:pPr>
            <a:r>
              <a:rPr sz="1600" spc="-145" dirty="0">
                <a:solidFill>
                  <a:srgbClr val="0078D7"/>
                </a:solidFill>
                <a:latin typeface="Segoe UI"/>
                <a:cs typeface="Segoe UI"/>
              </a:rPr>
              <a:t>T</a:t>
            </a:r>
            <a:r>
              <a:rPr sz="1600" spc="5" dirty="0">
                <a:solidFill>
                  <a:srgbClr val="0078D7"/>
                </a:solidFill>
                <a:latin typeface="Segoe UI"/>
                <a:cs typeface="Segoe UI"/>
              </a:rPr>
              <a:t>r</a:t>
            </a:r>
            <a:r>
              <a:rPr sz="1600" spc="-5" dirty="0">
                <a:solidFill>
                  <a:srgbClr val="0078D7"/>
                </a:solidFill>
                <a:latin typeface="Segoe UI"/>
                <a:cs typeface="Segoe UI"/>
              </a:rPr>
              <a:t>a</a:t>
            </a:r>
            <a:r>
              <a:rPr sz="1600" spc="5" dirty="0">
                <a:solidFill>
                  <a:srgbClr val="0078D7"/>
                </a:solidFill>
                <a:latin typeface="Segoe UI"/>
                <a:cs typeface="Segoe UI"/>
              </a:rPr>
              <a:t>ck</a:t>
            </a:r>
            <a:r>
              <a:rPr sz="1600" spc="35" dirty="0">
                <a:solidFill>
                  <a:srgbClr val="0078D7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0078D7"/>
                </a:solidFill>
                <a:latin typeface="Segoe UI"/>
                <a:cs typeface="Segoe UI"/>
              </a:rPr>
              <a:t>usage,</a:t>
            </a:r>
            <a:r>
              <a:rPr sz="1600" spc="40" dirty="0">
                <a:solidFill>
                  <a:srgbClr val="0078D7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0078D7"/>
                </a:solidFill>
                <a:latin typeface="Segoe UI"/>
                <a:cs typeface="Segoe UI"/>
              </a:rPr>
              <a:t>en</a:t>
            </a:r>
            <a:r>
              <a:rPr sz="1600" dirty="0">
                <a:solidFill>
                  <a:srgbClr val="0078D7"/>
                </a:solidFill>
                <a:latin typeface="Segoe UI"/>
                <a:cs typeface="Segoe UI"/>
              </a:rPr>
              <a:t>g</a:t>
            </a:r>
            <a:r>
              <a:rPr sz="1600" spc="5" dirty="0">
                <a:solidFill>
                  <a:srgbClr val="0078D7"/>
                </a:solidFill>
                <a:latin typeface="Segoe UI"/>
                <a:cs typeface="Segoe UI"/>
              </a:rPr>
              <a:t>ag</a:t>
            </a:r>
            <a:r>
              <a:rPr sz="1600" dirty="0">
                <a:solidFill>
                  <a:srgbClr val="0078D7"/>
                </a:solidFill>
                <a:latin typeface="Segoe UI"/>
                <a:cs typeface="Segoe UI"/>
              </a:rPr>
              <a:t>e</a:t>
            </a:r>
            <a:r>
              <a:rPr sz="1600" spc="10" dirty="0">
                <a:solidFill>
                  <a:srgbClr val="0078D7"/>
                </a:solidFill>
                <a:latin typeface="Segoe UI"/>
                <a:cs typeface="Segoe UI"/>
              </a:rPr>
              <a:t>ment</a:t>
            </a:r>
            <a:endParaRPr sz="1600">
              <a:latin typeface="Segoe UI"/>
              <a:cs typeface="Segoe UI"/>
            </a:endParaRPr>
          </a:p>
          <a:p>
            <a:pPr marL="187325">
              <a:lnSpc>
                <a:spcPts val="1839"/>
              </a:lnSpc>
            </a:pPr>
            <a:r>
              <a:rPr sz="1600" spc="25" dirty="0">
                <a:solidFill>
                  <a:srgbClr val="0078D7"/>
                </a:solidFill>
                <a:latin typeface="Segoe UI"/>
                <a:cs typeface="Segoe UI"/>
              </a:rPr>
              <a:t>&amp;</a:t>
            </a:r>
            <a:r>
              <a:rPr sz="1600" spc="45" dirty="0">
                <a:solidFill>
                  <a:srgbClr val="0078D7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0078D7"/>
                </a:solidFill>
                <a:latin typeface="Segoe UI"/>
                <a:cs typeface="Segoe UI"/>
              </a:rPr>
              <a:t>r</a:t>
            </a:r>
            <a:r>
              <a:rPr sz="1600" spc="5" dirty="0">
                <a:solidFill>
                  <a:srgbClr val="0078D7"/>
                </a:solidFill>
                <a:latin typeface="Segoe UI"/>
                <a:cs typeface="Segoe UI"/>
              </a:rPr>
              <a:t>e</a:t>
            </a:r>
            <a:r>
              <a:rPr sz="1600" spc="-10" dirty="0">
                <a:solidFill>
                  <a:srgbClr val="0078D7"/>
                </a:solidFill>
                <a:latin typeface="Segoe UI"/>
                <a:cs typeface="Segoe UI"/>
              </a:rPr>
              <a:t>t</a:t>
            </a:r>
            <a:r>
              <a:rPr sz="1600" spc="5" dirty="0">
                <a:solidFill>
                  <a:srgbClr val="0078D7"/>
                </a:solidFill>
                <a:latin typeface="Segoe UI"/>
                <a:cs typeface="Segoe UI"/>
              </a:rPr>
              <a:t>ention</a:t>
            </a:r>
            <a:r>
              <a:rPr sz="1600" spc="45" dirty="0">
                <a:solidFill>
                  <a:srgbClr val="0078D7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0078D7"/>
                </a:solidFill>
                <a:latin typeface="Segoe UI"/>
                <a:cs typeface="Segoe UI"/>
              </a:rPr>
              <a:t>o</a:t>
            </a:r>
            <a:r>
              <a:rPr sz="1600" spc="5" dirty="0">
                <a:solidFill>
                  <a:srgbClr val="0078D7"/>
                </a:solidFill>
                <a:latin typeface="Segoe UI"/>
                <a:cs typeface="Segoe UI"/>
              </a:rPr>
              <a:t>f</a:t>
            </a:r>
            <a:r>
              <a:rPr sz="1600" spc="50" dirty="0">
                <a:solidFill>
                  <a:srgbClr val="0078D7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0078D7"/>
                </a:solidFill>
                <a:latin typeface="Segoe UI"/>
                <a:cs typeface="Segoe UI"/>
              </a:rPr>
              <a:t>m</a:t>
            </a:r>
            <a:r>
              <a:rPr sz="1600" spc="15" dirty="0">
                <a:solidFill>
                  <a:srgbClr val="0078D7"/>
                </a:solidFill>
                <a:latin typeface="Segoe UI"/>
                <a:cs typeface="Segoe UI"/>
              </a:rPr>
              <a:t>y</a:t>
            </a:r>
            <a:r>
              <a:rPr sz="1600" spc="40" dirty="0">
                <a:solidFill>
                  <a:srgbClr val="0078D7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0078D7"/>
                </a:solidFill>
                <a:latin typeface="Segoe UI"/>
                <a:cs typeface="Segoe UI"/>
              </a:rPr>
              <a:t>app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688067" y="4251959"/>
            <a:ext cx="297180" cy="295910"/>
          </a:xfrm>
          <a:custGeom>
            <a:avLst/>
            <a:gdLst/>
            <a:ahLst/>
            <a:cxnLst/>
            <a:rect l="l" t="t" r="r" b="b"/>
            <a:pathLst>
              <a:path w="297179" h="295910">
                <a:moveTo>
                  <a:pt x="297179" y="0"/>
                </a:moveTo>
                <a:lnTo>
                  <a:pt x="0" y="0"/>
                </a:lnTo>
                <a:lnTo>
                  <a:pt x="0" y="295655"/>
                </a:lnTo>
                <a:lnTo>
                  <a:pt x="2971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905" cy="6995159"/>
          </a:xfrm>
          <a:custGeom>
            <a:avLst/>
            <a:gdLst/>
            <a:ahLst/>
            <a:cxnLst/>
            <a:rect l="l" t="t" r="r" b="b"/>
            <a:pathLst>
              <a:path w="1905" h="6995159">
                <a:moveTo>
                  <a:pt x="0" y="6995159"/>
                </a:moveTo>
                <a:lnTo>
                  <a:pt x="1523" y="6995159"/>
                </a:lnTo>
                <a:lnTo>
                  <a:pt x="1523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3" y="0"/>
            <a:ext cx="12434316" cy="6995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3" y="0"/>
            <a:ext cx="12434570" cy="6995159"/>
          </a:xfrm>
          <a:custGeom>
            <a:avLst/>
            <a:gdLst/>
            <a:ahLst/>
            <a:cxnLst/>
            <a:rect l="l" t="t" r="r" b="b"/>
            <a:pathLst>
              <a:path w="12434570" h="6995159">
                <a:moveTo>
                  <a:pt x="0" y="6995159"/>
                </a:moveTo>
                <a:lnTo>
                  <a:pt x="12434315" y="6995159"/>
                </a:lnTo>
                <a:lnTo>
                  <a:pt x="12434315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023" y="505968"/>
            <a:ext cx="9844410" cy="5092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7481" y="1288541"/>
            <a:ext cx="11583670" cy="0"/>
          </a:xfrm>
          <a:custGeom>
            <a:avLst/>
            <a:gdLst/>
            <a:ahLst/>
            <a:cxnLst/>
            <a:rect l="l" t="t" r="r" b="b"/>
            <a:pathLst>
              <a:path w="11583670">
                <a:moveTo>
                  <a:pt x="0" y="0"/>
                </a:moveTo>
                <a:lnTo>
                  <a:pt x="11583161" y="0"/>
                </a:lnTo>
              </a:path>
            </a:pathLst>
          </a:custGeom>
          <a:ln w="28955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51064" y="2610611"/>
            <a:ext cx="2970276" cy="2971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42504" y="2703575"/>
            <a:ext cx="2787396" cy="27858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347335" y="3707335"/>
            <a:ext cx="1776730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54"/>
              </a:lnSpc>
            </a:pPr>
            <a:r>
              <a:rPr sz="2800" spc="-40" dirty="0">
                <a:solidFill>
                  <a:srgbClr val="505050"/>
                </a:solidFill>
                <a:latin typeface="Segoe UI Symbol"/>
                <a:cs typeface="Segoe UI Symbol"/>
              </a:rPr>
              <a:t>C</a:t>
            </a:r>
            <a:r>
              <a:rPr sz="2800" spc="-20" dirty="0">
                <a:solidFill>
                  <a:srgbClr val="505050"/>
                </a:solidFill>
                <a:latin typeface="Segoe UI Symbol"/>
                <a:cs typeface="Segoe UI Symbol"/>
              </a:rPr>
              <a:t>o</a:t>
            </a:r>
            <a:r>
              <a:rPr sz="2800" spc="-50" dirty="0">
                <a:solidFill>
                  <a:srgbClr val="505050"/>
                </a:solidFill>
                <a:latin typeface="Segoe UI Symbol"/>
                <a:cs typeface="Segoe UI Symbol"/>
              </a:rPr>
              <a:t>n</a:t>
            </a:r>
            <a:r>
              <a:rPr sz="2800" spc="-65" dirty="0">
                <a:solidFill>
                  <a:srgbClr val="505050"/>
                </a:solidFill>
                <a:latin typeface="Segoe UI Symbol"/>
                <a:cs typeface="Segoe UI Symbol"/>
              </a:rPr>
              <a:t>t</a:t>
            </a:r>
            <a:r>
              <a:rPr sz="2800" spc="-50" dirty="0">
                <a:solidFill>
                  <a:srgbClr val="505050"/>
                </a:solidFill>
                <a:latin typeface="Segoe UI Symbol"/>
                <a:cs typeface="Segoe UI Symbol"/>
              </a:rPr>
              <a:t>i</a:t>
            </a:r>
            <a:r>
              <a:rPr sz="2800" spc="-55" dirty="0">
                <a:solidFill>
                  <a:srgbClr val="505050"/>
                </a:solidFill>
                <a:latin typeface="Segoe UI Symbol"/>
                <a:cs typeface="Segoe UI Symbol"/>
              </a:rPr>
              <a:t>nuous</a:t>
            </a:r>
            <a:endParaRPr sz="2800">
              <a:latin typeface="Segoe UI Symbol"/>
              <a:cs typeface="Segoe UI Symbol"/>
            </a:endParaRPr>
          </a:p>
          <a:p>
            <a:pPr marL="35560">
              <a:lnSpc>
                <a:spcPts val="3354"/>
              </a:lnSpc>
            </a:pPr>
            <a:r>
              <a:rPr sz="2800" spc="-95" dirty="0">
                <a:solidFill>
                  <a:srgbClr val="505050"/>
                </a:solidFill>
                <a:latin typeface="Segoe UI Symbol"/>
                <a:cs typeface="Segoe UI Symbol"/>
              </a:rPr>
              <a:t>M</a:t>
            </a:r>
            <a:r>
              <a:rPr sz="2800" spc="-40" dirty="0">
                <a:solidFill>
                  <a:srgbClr val="505050"/>
                </a:solidFill>
                <a:latin typeface="Segoe UI Symbol"/>
                <a:cs typeface="Segoe UI Symbol"/>
              </a:rPr>
              <a:t>o</a:t>
            </a:r>
            <a:r>
              <a:rPr sz="2800" spc="-45" dirty="0">
                <a:solidFill>
                  <a:srgbClr val="505050"/>
                </a:solidFill>
                <a:latin typeface="Segoe UI Symbol"/>
                <a:cs typeface="Segoe UI Symbol"/>
              </a:rPr>
              <a:t>n</a:t>
            </a:r>
            <a:r>
              <a:rPr sz="2800" spc="-50" dirty="0">
                <a:solidFill>
                  <a:srgbClr val="505050"/>
                </a:solidFill>
                <a:latin typeface="Segoe UI Symbol"/>
                <a:cs typeface="Segoe UI Symbol"/>
              </a:rPr>
              <a:t>i</a:t>
            </a:r>
            <a:r>
              <a:rPr sz="2800" spc="-95" dirty="0">
                <a:solidFill>
                  <a:srgbClr val="505050"/>
                </a:solidFill>
                <a:latin typeface="Segoe UI Symbol"/>
                <a:cs typeface="Segoe UI Symbol"/>
              </a:rPr>
              <a:t>t</a:t>
            </a:r>
            <a:r>
              <a:rPr sz="2800" spc="-50" dirty="0">
                <a:solidFill>
                  <a:srgbClr val="505050"/>
                </a:solidFill>
                <a:latin typeface="Segoe UI Symbol"/>
                <a:cs typeface="Segoe UI Symbol"/>
              </a:rPr>
              <a:t>ori</a:t>
            </a:r>
            <a:r>
              <a:rPr sz="2800" spc="-55" dirty="0">
                <a:solidFill>
                  <a:srgbClr val="505050"/>
                </a:solidFill>
                <a:latin typeface="Segoe UI Symbol"/>
                <a:cs typeface="Segoe UI Symbol"/>
              </a:rPr>
              <a:t>n</a:t>
            </a:r>
            <a:r>
              <a:rPr sz="2800" spc="-50" dirty="0">
                <a:solidFill>
                  <a:srgbClr val="505050"/>
                </a:solidFill>
                <a:latin typeface="Segoe UI Symbol"/>
                <a:cs typeface="Segoe UI Symbol"/>
              </a:rPr>
              <a:t>g</a:t>
            </a:r>
            <a:endParaRPr sz="2800">
              <a:latin typeface="Segoe UI Symbol"/>
              <a:cs typeface="Segoe UI 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81271" y="2002535"/>
            <a:ext cx="4186428" cy="41879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80788" y="2703575"/>
            <a:ext cx="2787395" cy="27858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27070" y="3707335"/>
            <a:ext cx="1895475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930">
              <a:lnSpc>
                <a:spcPts val="3354"/>
              </a:lnSpc>
            </a:pPr>
            <a:r>
              <a:rPr sz="2800" spc="-50" dirty="0">
                <a:solidFill>
                  <a:srgbClr val="505050"/>
                </a:solidFill>
                <a:latin typeface="Segoe UI Symbol"/>
                <a:cs typeface="Segoe UI Symbol"/>
              </a:rPr>
              <a:t>Cont</a:t>
            </a:r>
            <a:r>
              <a:rPr sz="2800" spc="-40" dirty="0">
                <a:solidFill>
                  <a:srgbClr val="505050"/>
                </a:solidFill>
                <a:latin typeface="Segoe UI Symbol"/>
                <a:cs typeface="Segoe UI Symbol"/>
              </a:rPr>
              <a:t>i</a:t>
            </a:r>
            <a:r>
              <a:rPr sz="2800" spc="-55" dirty="0">
                <a:solidFill>
                  <a:srgbClr val="505050"/>
                </a:solidFill>
                <a:latin typeface="Segoe UI Symbol"/>
                <a:cs typeface="Segoe UI Symbol"/>
              </a:rPr>
              <a:t>n</a:t>
            </a:r>
            <a:r>
              <a:rPr sz="2800" spc="-60" dirty="0">
                <a:solidFill>
                  <a:srgbClr val="505050"/>
                </a:solidFill>
                <a:latin typeface="Segoe UI Symbol"/>
                <a:cs typeface="Segoe UI Symbol"/>
              </a:rPr>
              <a:t>u</a:t>
            </a:r>
            <a:r>
              <a:rPr sz="2800" spc="-50" dirty="0">
                <a:solidFill>
                  <a:srgbClr val="505050"/>
                </a:solidFill>
                <a:latin typeface="Segoe UI Symbol"/>
                <a:cs typeface="Segoe UI Symbol"/>
              </a:rPr>
              <a:t>ous</a:t>
            </a:r>
            <a:endParaRPr sz="2800">
              <a:latin typeface="Segoe UI Symbol"/>
              <a:cs typeface="Segoe UI Symbol"/>
            </a:endParaRPr>
          </a:p>
          <a:p>
            <a:pPr marL="12700">
              <a:lnSpc>
                <a:spcPts val="3354"/>
              </a:lnSpc>
            </a:pPr>
            <a:r>
              <a:rPr sz="2800" spc="-50" dirty="0">
                <a:solidFill>
                  <a:srgbClr val="505050"/>
                </a:solidFill>
                <a:latin typeface="Segoe UI Symbol"/>
                <a:cs typeface="Segoe UI Symbol"/>
              </a:rPr>
              <a:t>Deployme</a:t>
            </a:r>
            <a:r>
              <a:rPr sz="2800" spc="-70" dirty="0">
                <a:solidFill>
                  <a:srgbClr val="505050"/>
                </a:solidFill>
                <a:latin typeface="Segoe UI Symbol"/>
                <a:cs typeface="Segoe UI Symbol"/>
              </a:rPr>
              <a:t>nt</a:t>
            </a:r>
            <a:endParaRPr sz="2800">
              <a:latin typeface="Segoe UI Symbol"/>
              <a:cs typeface="Segoe UI 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19555" y="2002535"/>
            <a:ext cx="4186428" cy="41879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19072" y="2703575"/>
            <a:ext cx="2785872" cy="27858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27327" y="3707335"/>
            <a:ext cx="1769745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54"/>
              </a:lnSpc>
            </a:pPr>
            <a:r>
              <a:rPr sz="2800" spc="-50" dirty="0">
                <a:solidFill>
                  <a:srgbClr val="505050"/>
                </a:solidFill>
                <a:latin typeface="Segoe UI Symbol"/>
                <a:cs typeface="Segoe UI Symbol"/>
              </a:rPr>
              <a:t>Cont</a:t>
            </a:r>
            <a:r>
              <a:rPr sz="2800" spc="-40" dirty="0">
                <a:solidFill>
                  <a:srgbClr val="505050"/>
                </a:solidFill>
                <a:latin typeface="Segoe UI Symbol"/>
                <a:cs typeface="Segoe UI Symbol"/>
              </a:rPr>
              <a:t>i</a:t>
            </a:r>
            <a:r>
              <a:rPr sz="2800" spc="-55" dirty="0">
                <a:solidFill>
                  <a:srgbClr val="505050"/>
                </a:solidFill>
                <a:latin typeface="Segoe UI Symbol"/>
                <a:cs typeface="Segoe UI Symbol"/>
              </a:rPr>
              <a:t>n</a:t>
            </a:r>
            <a:r>
              <a:rPr sz="2800" spc="-60" dirty="0">
                <a:solidFill>
                  <a:srgbClr val="505050"/>
                </a:solidFill>
                <a:latin typeface="Segoe UI Symbol"/>
                <a:cs typeface="Segoe UI Symbol"/>
              </a:rPr>
              <a:t>u</a:t>
            </a:r>
            <a:r>
              <a:rPr sz="2800" spc="-50" dirty="0">
                <a:solidFill>
                  <a:srgbClr val="505050"/>
                </a:solidFill>
                <a:latin typeface="Segoe UI Symbol"/>
                <a:cs typeface="Segoe UI Symbol"/>
              </a:rPr>
              <a:t>ous</a:t>
            </a:r>
            <a:endParaRPr sz="2800">
              <a:latin typeface="Segoe UI Symbol"/>
              <a:cs typeface="Segoe UI Symbol"/>
            </a:endParaRPr>
          </a:p>
          <a:p>
            <a:pPr marL="48895">
              <a:lnSpc>
                <a:spcPts val="3354"/>
              </a:lnSpc>
            </a:pPr>
            <a:r>
              <a:rPr sz="2800" spc="-65" dirty="0">
                <a:solidFill>
                  <a:srgbClr val="505050"/>
                </a:solidFill>
                <a:latin typeface="Segoe UI Symbol"/>
                <a:cs typeface="Segoe UI Symbol"/>
              </a:rPr>
              <a:t>In</a:t>
            </a:r>
            <a:r>
              <a:rPr sz="2800" spc="-75" dirty="0">
                <a:solidFill>
                  <a:srgbClr val="505050"/>
                </a:solidFill>
                <a:latin typeface="Segoe UI Symbol"/>
                <a:cs typeface="Segoe UI Symbol"/>
              </a:rPr>
              <a:t>t</a:t>
            </a:r>
            <a:r>
              <a:rPr sz="2800" spc="-45" dirty="0">
                <a:solidFill>
                  <a:srgbClr val="505050"/>
                </a:solidFill>
                <a:latin typeface="Segoe UI Symbol"/>
                <a:cs typeface="Segoe UI Symbol"/>
              </a:rPr>
              <a:t>egra</a:t>
            </a:r>
            <a:r>
              <a:rPr sz="2800" spc="-65" dirty="0">
                <a:solidFill>
                  <a:srgbClr val="505050"/>
                </a:solidFill>
                <a:latin typeface="Segoe UI Symbol"/>
                <a:cs typeface="Segoe UI Symbol"/>
              </a:rPr>
              <a:t>tion</a:t>
            </a:r>
            <a:endParaRPr sz="28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39" y="6995159"/>
                </a:lnTo>
                <a:lnTo>
                  <a:pt x="12435839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8506" y="455157"/>
            <a:ext cx="6227776" cy="5939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62627" y="1833372"/>
            <a:ext cx="3912235" cy="524510"/>
          </a:xfrm>
          <a:custGeom>
            <a:avLst/>
            <a:gdLst/>
            <a:ahLst/>
            <a:cxnLst/>
            <a:rect l="l" t="t" r="r" b="b"/>
            <a:pathLst>
              <a:path w="3912234" h="524510">
                <a:moveTo>
                  <a:pt x="0" y="524255"/>
                </a:moveTo>
                <a:lnTo>
                  <a:pt x="3912107" y="524255"/>
                </a:lnTo>
                <a:lnTo>
                  <a:pt x="3912107" y="0"/>
                </a:lnTo>
                <a:lnTo>
                  <a:pt x="0" y="0"/>
                </a:lnTo>
                <a:lnTo>
                  <a:pt x="0" y="524255"/>
                </a:lnTo>
                <a:close/>
              </a:path>
            </a:pathLst>
          </a:custGeom>
          <a:solidFill>
            <a:srgbClr val="2E2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7626" y="1916795"/>
            <a:ext cx="172212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b="0" dirty="0">
                <a:solidFill>
                  <a:srgbClr val="FFFFFF"/>
                </a:solidFill>
                <a:latin typeface="Segoe UI Light"/>
                <a:cs typeface="Segoe UI Light"/>
              </a:rPr>
              <a:t>Explor</a:t>
            </a:r>
            <a:r>
              <a:rPr sz="2850" b="0" spc="10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2850" b="0" dirty="0">
                <a:solidFill>
                  <a:srgbClr val="FFFFFF"/>
                </a:solidFill>
                <a:latin typeface="Segoe UI Light"/>
                <a:cs typeface="Segoe UI Light"/>
              </a:rPr>
              <a:t>ti</a:t>
            </a:r>
            <a:r>
              <a:rPr sz="2850" b="0" spc="5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2850" b="0"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endParaRPr sz="2850">
              <a:latin typeface="Segoe UI Light"/>
              <a:cs typeface="Segoe UI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62627" y="2357627"/>
            <a:ext cx="3912235" cy="1586865"/>
          </a:xfrm>
          <a:custGeom>
            <a:avLst/>
            <a:gdLst/>
            <a:ahLst/>
            <a:cxnLst/>
            <a:rect l="l" t="t" r="r" b="b"/>
            <a:pathLst>
              <a:path w="3912234" h="1586864">
                <a:moveTo>
                  <a:pt x="0" y="1586483"/>
                </a:moveTo>
                <a:lnTo>
                  <a:pt x="3912107" y="1586483"/>
                </a:lnTo>
                <a:lnTo>
                  <a:pt x="3912107" y="0"/>
                </a:lnTo>
                <a:lnTo>
                  <a:pt x="0" y="0"/>
                </a:lnTo>
                <a:lnTo>
                  <a:pt x="0" y="158648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93607" y="1833372"/>
            <a:ext cx="3926204" cy="524510"/>
          </a:xfrm>
          <a:custGeom>
            <a:avLst/>
            <a:gdLst/>
            <a:ahLst/>
            <a:cxnLst/>
            <a:rect l="l" t="t" r="r" b="b"/>
            <a:pathLst>
              <a:path w="3926204" h="524510">
                <a:moveTo>
                  <a:pt x="0" y="524255"/>
                </a:moveTo>
                <a:lnTo>
                  <a:pt x="3925823" y="524255"/>
                </a:lnTo>
                <a:lnTo>
                  <a:pt x="3925823" y="0"/>
                </a:lnTo>
                <a:lnTo>
                  <a:pt x="0" y="0"/>
                </a:lnTo>
                <a:lnTo>
                  <a:pt x="0" y="524255"/>
                </a:lnTo>
                <a:close/>
              </a:path>
            </a:pathLst>
          </a:custGeom>
          <a:solidFill>
            <a:srgbClr val="2E2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93607" y="2357627"/>
            <a:ext cx="3926204" cy="1586865"/>
          </a:xfrm>
          <a:custGeom>
            <a:avLst/>
            <a:gdLst/>
            <a:ahLst/>
            <a:cxnLst/>
            <a:rect l="l" t="t" r="r" b="b"/>
            <a:pathLst>
              <a:path w="3926204" h="1586864">
                <a:moveTo>
                  <a:pt x="0" y="1586483"/>
                </a:moveTo>
                <a:lnTo>
                  <a:pt x="3925823" y="1586483"/>
                </a:lnTo>
                <a:lnTo>
                  <a:pt x="3925823" y="0"/>
                </a:lnTo>
                <a:lnTo>
                  <a:pt x="0" y="0"/>
                </a:lnTo>
                <a:lnTo>
                  <a:pt x="0" y="158648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0123" y="1833372"/>
            <a:ext cx="3912235" cy="524510"/>
          </a:xfrm>
          <a:custGeom>
            <a:avLst/>
            <a:gdLst/>
            <a:ahLst/>
            <a:cxnLst/>
            <a:rect l="l" t="t" r="r" b="b"/>
            <a:pathLst>
              <a:path w="3912235" h="524510">
                <a:moveTo>
                  <a:pt x="0" y="524255"/>
                </a:moveTo>
                <a:lnTo>
                  <a:pt x="3912107" y="524255"/>
                </a:lnTo>
                <a:lnTo>
                  <a:pt x="3912107" y="0"/>
                </a:lnTo>
                <a:lnTo>
                  <a:pt x="0" y="0"/>
                </a:lnTo>
                <a:lnTo>
                  <a:pt x="0" y="524255"/>
                </a:lnTo>
                <a:close/>
              </a:path>
            </a:pathLst>
          </a:custGeom>
          <a:solidFill>
            <a:srgbClr val="2E2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123" y="2357627"/>
            <a:ext cx="3912235" cy="1586865"/>
          </a:xfrm>
          <a:custGeom>
            <a:avLst/>
            <a:gdLst/>
            <a:ahLst/>
            <a:cxnLst/>
            <a:rect l="l" t="t" r="r" b="b"/>
            <a:pathLst>
              <a:path w="3912235" h="1586864">
                <a:moveTo>
                  <a:pt x="0" y="1586483"/>
                </a:moveTo>
                <a:lnTo>
                  <a:pt x="3912107" y="1586483"/>
                </a:lnTo>
                <a:lnTo>
                  <a:pt x="3912107" y="0"/>
                </a:lnTo>
                <a:lnTo>
                  <a:pt x="0" y="0"/>
                </a:lnTo>
                <a:lnTo>
                  <a:pt x="0" y="158648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99788" y="2670047"/>
            <a:ext cx="1054608" cy="624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38828" y="3541775"/>
            <a:ext cx="370332" cy="3703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946892" y="2378963"/>
            <a:ext cx="391668" cy="3840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32876" y="2404871"/>
            <a:ext cx="757427" cy="3154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687187" y="1916795"/>
            <a:ext cx="3416935" cy="1177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b="0" dirty="0">
                <a:solidFill>
                  <a:srgbClr val="FFFFFF"/>
                </a:solidFill>
                <a:latin typeface="Segoe UI Light"/>
                <a:cs typeface="Segoe UI Light"/>
              </a:rPr>
              <a:t>Expo</a:t>
            </a:r>
            <a:r>
              <a:rPr sz="2850" b="0" spc="12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850" b="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2850" b="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b="0" dirty="0">
                <a:solidFill>
                  <a:srgbClr val="FFFFFF"/>
                </a:solidFill>
                <a:latin typeface="Segoe UI Light"/>
                <a:cs typeface="Segoe UI Light"/>
              </a:rPr>
              <a:t>&amp;</a:t>
            </a:r>
            <a:r>
              <a:rPr sz="285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b="0" spc="-5" dirty="0">
                <a:solidFill>
                  <a:srgbClr val="FFFFFF"/>
                </a:solidFill>
                <a:latin typeface="Segoe UI Light"/>
                <a:cs typeface="Segoe UI Light"/>
              </a:rPr>
              <a:t>C</a:t>
            </a:r>
            <a:r>
              <a:rPr sz="2850" b="0" spc="10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2850" b="0" spc="-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850" b="0" spc="-5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850" b="0" dirty="0">
                <a:solidFill>
                  <a:srgbClr val="FFFFFF"/>
                </a:solidFill>
                <a:latin typeface="Segoe UI Light"/>
                <a:cs typeface="Segoe UI Light"/>
              </a:rPr>
              <a:t>el</a:t>
            </a:r>
            <a:r>
              <a:rPr sz="2850" b="0" spc="5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2850" b="0" dirty="0">
                <a:solidFill>
                  <a:srgbClr val="FFFFFF"/>
                </a:solidFill>
                <a:latin typeface="Segoe UI Light"/>
                <a:cs typeface="Segoe UI Light"/>
              </a:rPr>
              <a:t>tion</a:t>
            </a:r>
            <a:endParaRPr sz="2850">
              <a:latin typeface="Segoe UI Light"/>
              <a:cs typeface="Segoe UI Light"/>
            </a:endParaRPr>
          </a:p>
          <a:p>
            <a:pPr marL="678180">
              <a:lnSpc>
                <a:spcPct val="100000"/>
              </a:lnSpc>
              <a:spcBef>
                <a:spcPts val="1455"/>
              </a:spcBef>
              <a:tabLst>
                <a:tab pos="2684780" algn="l"/>
              </a:tabLst>
            </a:pPr>
            <a:r>
              <a:rPr sz="1400" spc="20" dirty="0">
                <a:solidFill>
                  <a:srgbClr val="FFFFFF"/>
                </a:solidFill>
                <a:latin typeface="Segoe UI Semibold"/>
                <a:cs typeface="Segoe UI Semibold"/>
              </a:rPr>
              <a:t>OMS</a:t>
            </a:r>
            <a:r>
              <a:rPr sz="14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Co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nnec</a:t>
            </a:r>
            <a:r>
              <a:rPr sz="14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t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or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400" spc="-30" dirty="0">
                <a:solidFill>
                  <a:srgbClr val="FFFFFF"/>
                </a:solidFill>
                <a:latin typeface="Segoe UI Semibold"/>
                <a:cs typeface="Segoe UI Semibold"/>
              </a:rPr>
              <a:t>P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o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we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r</a:t>
            </a:r>
            <a:r>
              <a:rPr sz="14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BI</a:t>
            </a:r>
            <a:endParaRPr sz="1400">
              <a:latin typeface="Segoe UI Semibold"/>
              <a:cs typeface="Segoe UI Semibold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1150">
              <a:latin typeface="Times New Roman"/>
              <a:cs typeface="Times New Roman"/>
            </a:endParaRPr>
          </a:p>
          <a:p>
            <a:pPr marL="550545">
              <a:lnSpc>
                <a:spcPct val="100000"/>
              </a:lnSpc>
            </a:pPr>
            <a:r>
              <a:rPr sz="1400" spc="10" dirty="0">
                <a:solidFill>
                  <a:srgbClr val="29A1DA"/>
                </a:solidFill>
                <a:latin typeface="Segoe UI Semibold"/>
                <a:cs typeface="Segoe UI Semibold"/>
              </a:rPr>
              <a:t>Mic</a:t>
            </a:r>
            <a:r>
              <a:rPr sz="1400" spc="-10" dirty="0">
                <a:solidFill>
                  <a:srgbClr val="29A1DA"/>
                </a:solidFill>
                <a:latin typeface="Segoe UI Semibold"/>
                <a:cs typeface="Segoe UI Semibold"/>
              </a:rPr>
              <a:t>r</a:t>
            </a:r>
            <a:r>
              <a:rPr sz="1400" spc="10" dirty="0">
                <a:solidFill>
                  <a:srgbClr val="29A1DA"/>
                </a:solidFill>
                <a:latin typeface="Segoe UI Semibold"/>
                <a:cs typeface="Segoe UI Semibold"/>
              </a:rPr>
              <a:t>o</a:t>
            </a:r>
            <a:r>
              <a:rPr sz="1400" dirty="0">
                <a:solidFill>
                  <a:srgbClr val="29A1DA"/>
                </a:solidFill>
                <a:latin typeface="Segoe UI Semibold"/>
                <a:cs typeface="Segoe UI Semibold"/>
              </a:rPr>
              <a:t>s</a:t>
            </a:r>
            <a:r>
              <a:rPr sz="1400" spc="-15" dirty="0">
                <a:solidFill>
                  <a:srgbClr val="29A1DA"/>
                </a:solidFill>
                <a:latin typeface="Segoe UI Semibold"/>
                <a:cs typeface="Segoe UI Semibold"/>
              </a:rPr>
              <a:t>o</a:t>
            </a:r>
            <a:r>
              <a:rPr sz="1400" spc="25" dirty="0">
                <a:solidFill>
                  <a:srgbClr val="29A1DA"/>
                </a:solidFill>
                <a:latin typeface="Segoe UI Semibold"/>
                <a:cs typeface="Segoe UI Semibold"/>
              </a:rPr>
              <a:t>f</a:t>
            </a:r>
            <a:r>
              <a:rPr sz="1400" spc="10" dirty="0">
                <a:solidFill>
                  <a:srgbClr val="29A1DA"/>
                </a:solidFill>
                <a:latin typeface="Segoe UI Semibold"/>
                <a:cs typeface="Segoe UI Semibold"/>
              </a:rPr>
              <a:t>t</a:t>
            </a:r>
            <a:r>
              <a:rPr sz="1400" spc="30" dirty="0">
                <a:solidFill>
                  <a:srgbClr val="29A1DA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29A1DA"/>
                </a:solidFill>
                <a:latin typeface="Segoe UI Semibold"/>
                <a:cs typeface="Segoe UI Semibold"/>
              </a:rPr>
              <a:t>Az</a:t>
            </a:r>
            <a:r>
              <a:rPr sz="1400" spc="-5" dirty="0">
                <a:solidFill>
                  <a:srgbClr val="29A1DA"/>
                </a:solidFill>
                <a:latin typeface="Segoe UI Semibold"/>
                <a:cs typeface="Segoe UI Semibold"/>
              </a:rPr>
              <a:t>ur</a:t>
            </a:r>
            <a:r>
              <a:rPr sz="1400" spc="10" dirty="0">
                <a:solidFill>
                  <a:srgbClr val="29A1DA"/>
                </a:solidFill>
                <a:latin typeface="Segoe UI Semibold"/>
                <a:cs typeface="Segoe UI Semibold"/>
              </a:rPr>
              <a:t>e</a:t>
            </a:r>
            <a:r>
              <a:rPr sz="1400" spc="55" dirty="0">
                <a:solidFill>
                  <a:srgbClr val="29A1DA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Segoe UI Semibold"/>
                <a:cs typeface="Segoe UI Semibold"/>
              </a:rPr>
              <a:t>da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s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h</a:t>
            </a:r>
            <a:r>
              <a:rPr sz="1400" spc="15" dirty="0">
                <a:solidFill>
                  <a:srgbClr val="FFFFFF"/>
                </a:solidFill>
                <a:latin typeface="Segoe UI Semibold"/>
                <a:cs typeface="Segoe UI Semibold"/>
              </a:rPr>
              <a:t>b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o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sz="14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r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ds</a:t>
            </a:r>
            <a:endParaRPr sz="1400">
              <a:latin typeface="Segoe UI Semibold"/>
              <a:cs typeface="Segoe UI Semibol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82091" y="1916795"/>
            <a:ext cx="140779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b="0" dirty="0">
                <a:solidFill>
                  <a:srgbClr val="FFFFFF"/>
                </a:solidFill>
                <a:latin typeface="Segoe UI Light"/>
                <a:cs typeface="Segoe UI Light"/>
              </a:rPr>
              <a:t>In</a:t>
            </a:r>
            <a:r>
              <a:rPr sz="285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g</a:t>
            </a:r>
            <a:r>
              <a:rPr sz="2850" b="0" dirty="0">
                <a:solidFill>
                  <a:srgbClr val="FFFFFF"/>
                </a:solidFill>
                <a:latin typeface="Segoe UI Light"/>
                <a:cs typeface="Segoe UI Light"/>
              </a:rPr>
              <a:t>estion</a:t>
            </a:r>
            <a:endParaRPr sz="2850">
              <a:latin typeface="Segoe UI Light"/>
              <a:cs typeface="Segoe UI Ligh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79800" y="2432738"/>
            <a:ext cx="1874520" cy="1113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5755" marR="5080" indent="-313055">
              <a:lnSpc>
                <a:spcPct val="110500"/>
              </a:lnSpc>
            </a:pPr>
            <a:r>
              <a:rPr sz="1400" spc="10" dirty="0">
                <a:solidFill>
                  <a:srgbClr val="29A1DA"/>
                </a:solidFill>
                <a:latin typeface="Segoe UI Semibold"/>
                <a:cs typeface="Segoe UI Semibold"/>
              </a:rPr>
              <a:t>Mic</a:t>
            </a:r>
            <a:r>
              <a:rPr sz="1400" spc="-5" dirty="0">
                <a:solidFill>
                  <a:srgbClr val="29A1DA"/>
                </a:solidFill>
                <a:latin typeface="Segoe UI Semibold"/>
                <a:cs typeface="Segoe UI Semibold"/>
              </a:rPr>
              <a:t>r</a:t>
            </a:r>
            <a:r>
              <a:rPr sz="1400" spc="5" dirty="0">
                <a:solidFill>
                  <a:srgbClr val="29A1DA"/>
                </a:solidFill>
                <a:latin typeface="Segoe UI Semibold"/>
                <a:cs typeface="Segoe UI Semibold"/>
              </a:rPr>
              <a:t>os</a:t>
            </a:r>
            <a:r>
              <a:rPr sz="1400" spc="-15" dirty="0">
                <a:solidFill>
                  <a:srgbClr val="29A1DA"/>
                </a:solidFill>
                <a:latin typeface="Segoe UI Semibold"/>
                <a:cs typeface="Segoe UI Semibold"/>
              </a:rPr>
              <a:t>o</a:t>
            </a:r>
            <a:r>
              <a:rPr sz="1400" spc="20" dirty="0">
                <a:solidFill>
                  <a:srgbClr val="29A1DA"/>
                </a:solidFill>
                <a:latin typeface="Segoe UI Semibold"/>
                <a:cs typeface="Segoe UI Semibold"/>
              </a:rPr>
              <a:t>f</a:t>
            </a:r>
            <a:r>
              <a:rPr sz="1400" spc="10" dirty="0">
                <a:solidFill>
                  <a:srgbClr val="29A1DA"/>
                </a:solidFill>
                <a:latin typeface="Segoe UI Semibold"/>
                <a:cs typeface="Segoe UI Semibold"/>
              </a:rPr>
              <a:t>t</a:t>
            </a:r>
            <a:r>
              <a:rPr sz="1400" spc="30" dirty="0">
                <a:solidFill>
                  <a:srgbClr val="29A1DA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29A1DA"/>
                </a:solidFill>
                <a:latin typeface="Segoe UI Semibold"/>
                <a:cs typeface="Segoe UI Semibold"/>
              </a:rPr>
              <a:t>Az</a:t>
            </a:r>
            <a:r>
              <a:rPr sz="1400" spc="5" dirty="0">
                <a:solidFill>
                  <a:srgbClr val="29A1DA"/>
                </a:solidFill>
                <a:latin typeface="Segoe UI Semibold"/>
                <a:cs typeface="Segoe UI Semibold"/>
              </a:rPr>
              <a:t>u</a:t>
            </a:r>
            <a:r>
              <a:rPr sz="1400" spc="-5" dirty="0">
                <a:solidFill>
                  <a:srgbClr val="29A1DA"/>
                </a:solidFill>
                <a:latin typeface="Segoe UI Semibold"/>
                <a:cs typeface="Segoe UI Semibold"/>
              </a:rPr>
              <a:t>r</a:t>
            </a:r>
            <a:r>
              <a:rPr sz="1400" spc="10" dirty="0">
                <a:solidFill>
                  <a:srgbClr val="29A1DA"/>
                </a:solidFill>
                <a:latin typeface="Segoe UI Semibold"/>
                <a:cs typeface="Segoe UI Semibold"/>
              </a:rPr>
              <a:t>e</a:t>
            </a:r>
            <a:r>
              <a:rPr sz="1400" spc="60" dirty="0">
                <a:solidFill>
                  <a:srgbClr val="29A1DA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Segoe UI Semibold"/>
                <a:cs typeface="Segoe UI Semibold"/>
              </a:rPr>
              <a:t>P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o</a:t>
            </a:r>
            <a:r>
              <a:rPr sz="1400" spc="40" dirty="0">
                <a:solidFill>
                  <a:srgbClr val="FFFFFF"/>
                </a:solidFill>
                <a:latin typeface="Segoe UI Semibold"/>
                <a:cs typeface="Segoe UI Semibold"/>
              </a:rPr>
              <a:t>r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tal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Az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u</a:t>
            </a:r>
            <a:r>
              <a:rPr sz="14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r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e</a:t>
            </a:r>
            <a:r>
              <a:rPr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Moni</a:t>
            </a:r>
            <a:r>
              <a:rPr sz="14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t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or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p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plication</a:t>
            </a:r>
            <a:r>
              <a:rPr sz="14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Map</a:t>
            </a:r>
            <a:endParaRPr sz="1400">
              <a:latin typeface="Segoe UI Semibold"/>
              <a:cs typeface="Segoe UI Semibold"/>
            </a:endParaRPr>
          </a:p>
          <a:p>
            <a:pPr marL="183515" marR="33655" indent="20955">
              <a:lnSpc>
                <a:spcPts val="1720"/>
              </a:lnSpc>
              <a:spcBef>
                <a:spcPts val="45"/>
              </a:spcBef>
            </a:pP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Li</a:t>
            </a:r>
            <a:r>
              <a:rPr sz="14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v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e</a:t>
            </a:r>
            <a:r>
              <a:rPr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Metric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s</a:t>
            </a:r>
            <a:r>
              <a:rPr sz="14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Segoe UI Semibold"/>
                <a:cs typeface="Segoe UI Semibold"/>
              </a:rPr>
              <a:t>S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r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eam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Segoe UI Semibold"/>
                <a:cs typeface="Segoe UI Semibold"/>
              </a:rPr>
              <a:t>P</a:t>
            </a:r>
            <a:r>
              <a:rPr sz="14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r</a:t>
            </a:r>
            <a:r>
              <a:rPr sz="14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o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fil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e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r</a:t>
            </a:r>
            <a:r>
              <a:rPr sz="14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40" dirty="0">
                <a:solidFill>
                  <a:srgbClr val="FFFFFF"/>
                </a:solidFill>
                <a:latin typeface="Segoe UI Semibold"/>
                <a:cs typeface="Segoe UI Semibold"/>
              </a:rPr>
              <a:t>&amp;</a:t>
            </a:r>
            <a:r>
              <a:rPr sz="14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Deb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ug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g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er</a:t>
            </a:r>
            <a:endParaRPr sz="1400">
              <a:latin typeface="Segoe UI Semibold"/>
              <a:cs typeface="Segoe UI Semibol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72204" y="3647367"/>
            <a:ext cx="1303020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Anal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y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tic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s</a:t>
            </a:r>
            <a:r>
              <a:rPr sz="14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Segoe UI Semibold"/>
                <a:cs typeface="Segoe UI Semibold"/>
              </a:rPr>
              <a:t>P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o</a:t>
            </a:r>
            <a:r>
              <a:rPr sz="1400" spc="40" dirty="0">
                <a:solidFill>
                  <a:srgbClr val="FFFFFF"/>
                </a:solidFill>
                <a:latin typeface="Segoe UI Semibold"/>
                <a:cs typeface="Segoe UI Semibold"/>
              </a:rPr>
              <a:t>r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tal</a:t>
            </a:r>
            <a:endParaRPr sz="1400">
              <a:latin typeface="Segoe UI Semibold"/>
              <a:cs typeface="Segoe UI Semibol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78759" y="3633404"/>
            <a:ext cx="1421765" cy="20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B279C1"/>
                </a:solidFill>
                <a:latin typeface="Segoe UI Semibold"/>
                <a:cs typeface="Segoe UI Semibold"/>
              </a:rPr>
              <a:t>V</a:t>
            </a:r>
            <a:r>
              <a:rPr sz="1400" dirty="0">
                <a:solidFill>
                  <a:srgbClr val="B279C1"/>
                </a:solidFill>
                <a:latin typeface="Segoe UI Semibold"/>
                <a:cs typeface="Segoe UI Semibold"/>
              </a:rPr>
              <a:t>isu</a:t>
            </a:r>
            <a:r>
              <a:rPr sz="1400" spc="10" dirty="0">
                <a:solidFill>
                  <a:srgbClr val="B279C1"/>
                </a:solidFill>
                <a:latin typeface="Segoe UI Semibold"/>
                <a:cs typeface="Segoe UI Semibold"/>
              </a:rPr>
              <a:t>al</a:t>
            </a:r>
            <a:r>
              <a:rPr sz="1400" spc="50" dirty="0">
                <a:solidFill>
                  <a:srgbClr val="B279C1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B279C1"/>
                </a:solidFill>
                <a:latin typeface="Segoe UI Semibold"/>
                <a:cs typeface="Segoe UI Semibold"/>
              </a:rPr>
              <a:t>S</a:t>
            </a:r>
            <a:r>
              <a:rPr sz="1400" spc="5" dirty="0">
                <a:solidFill>
                  <a:srgbClr val="B279C1"/>
                </a:solidFill>
                <a:latin typeface="Segoe UI Semibold"/>
                <a:cs typeface="Segoe UI Semibold"/>
              </a:rPr>
              <a:t>tu</a:t>
            </a:r>
            <a:r>
              <a:rPr sz="1400" spc="10" dirty="0">
                <a:solidFill>
                  <a:srgbClr val="B279C1"/>
                </a:solidFill>
                <a:latin typeface="Segoe UI Semibold"/>
                <a:cs typeface="Segoe UI Semibold"/>
              </a:rPr>
              <a:t>dio</a:t>
            </a:r>
            <a:r>
              <a:rPr sz="1400" spc="30" dirty="0">
                <a:solidFill>
                  <a:srgbClr val="B279C1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IDE</a:t>
            </a:r>
            <a:endParaRPr sz="1400">
              <a:latin typeface="Segoe UI Semibold"/>
              <a:cs typeface="Segoe UI Semibol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11368" y="3672386"/>
            <a:ext cx="1415415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Segoe UI Semibold"/>
                <a:cs typeface="Segoe UI Semibold"/>
              </a:rPr>
              <a:t>D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t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sz="14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Ac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ces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s</a:t>
            </a:r>
            <a:r>
              <a:rPr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Segoe UI Semibold"/>
                <a:cs typeface="Segoe UI Semibold"/>
              </a:rPr>
              <a:t>P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Is</a:t>
            </a:r>
            <a:endParaRPr sz="1400">
              <a:latin typeface="Segoe UI Semibold"/>
              <a:cs typeface="Segoe UI Semibold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27719" y="3168395"/>
            <a:ext cx="307848" cy="3261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759704" y="3253032"/>
            <a:ext cx="1066800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Blob</a:t>
            </a:r>
            <a:r>
              <a:rPr sz="14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t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orage</a:t>
            </a:r>
            <a:endParaRPr sz="1400">
              <a:latin typeface="Segoe UI Semibold"/>
              <a:cs typeface="Segoe UI Semibol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852793" y="3315516"/>
            <a:ext cx="1177925" cy="424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099"/>
              </a:lnSpc>
            </a:pPr>
            <a:r>
              <a:rPr sz="1400" dirty="0">
                <a:solidFill>
                  <a:srgbClr val="B279C1"/>
                </a:solidFill>
                <a:latin typeface="Segoe UI Semibold"/>
                <a:cs typeface="Segoe UI Semibold"/>
              </a:rPr>
              <a:t>Vis</a:t>
            </a:r>
            <a:r>
              <a:rPr sz="1400" spc="5" dirty="0">
                <a:solidFill>
                  <a:srgbClr val="B279C1"/>
                </a:solidFill>
                <a:latin typeface="Segoe UI Semibold"/>
                <a:cs typeface="Segoe UI Semibold"/>
              </a:rPr>
              <a:t>u</a:t>
            </a:r>
            <a:r>
              <a:rPr sz="1400" spc="10" dirty="0">
                <a:solidFill>
                  <a:srgbClr val="B279C1"/>
                </a:solidFill>
                <a:latin typeface="Segoe UI Semibold"/>
                <a:cs typeface="Segoe UI Semibold"/>
              </a:rPr>
              <a:t>al</a:t>
            </a:r>
            <a:r>
              <a:rPr sz="1400" spc="50" dirty="0">
                <a:solidFill>
                  <a:srgbClr val="B279C1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B279C1"/>
                </a:solidFill>
                <a:latin typeface="Segoe UI Semibold"/>
                <a:cs typeface="Segoe UI Semibold"/>
              </a:rPr>
              <a:t>S</a:t>
            </a:r>
            <a:r>
              <a:rPr sz="1400" spc="5" dirty="0">
                <a:solidFill>
                  <a:srgbClr val="B279C1"/>
                </a:solidFill>
                <a:latin typeface="Segoe UI Semibold"/>
                <a:cs typeface="Segoe UI Semibold"/>
              </a:rPr>
              <a:t>tudio</a:t>
            </a:r>
            <a:r>
              <a:rPr sz="1400" dirty="0">
                <a:solidFill>
                  <a:srgbClr val="B279C1"/>
                </a:solidFill>
                <a:latin typeface="Times New Roman"/>
                <a:cs typeface="Times New Roman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Segoe UI Semibold"/>
                <a:cs typeface="Segoe UI Semibold"/>
              </a:rPr>
              <a:t>T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ea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m</a:t>
            </a:r>
            <a:r>
              <a:rPr sz="14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Se</a:t>
            </a:r>
            <a:r>
              <a:rPr sz="1400" spc="65" dirty="0">
                <a:solidFill>
                  <a:srgbClr val="FFFFFF"/>
                </a:solidFill>
                <a:latin typeface="Segoe UI Semibold"/>
                <a:cs typeface="Segoe UI Semibold"/>
              </a:rPr>
              <a:t>r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vices</a:t>
            </a:r>
            <a:endParaRPr sz="1400">
              <a:latin typeface="Segoe UI Semibold"/>
              <a:cs typeface="Segoe UI Semibold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341864" y="3343655"/>
            <a:ext cx="370331" cy="3703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0123" y="4480559"/>
            <a:ext cx="11989435" cy="524510"/>
          </a:xfrm>
          <a:custGeom>
            <a:avLst/>
            <a:gdLst/>
            <a:ahLst/>
            <a:cxnLst/>
            <a:rect l="l" t="t" r="r" b="b"/>
            <a:pathLst>
              <a:path w="11989435" h="524510">
                <a:moveTo>
                  <a:pt x="0" y="524255"/>
                </a:moveTo>
                <a:lnTo>
                  <a:pt x="11989307" y="524255"/>
                </a:lnTo>
                <a:lnTo>
                  <a:pt x="11989307" y="0"/>
                </a:lnTo>
                <a:lnTo>
                  <a:pt x="0" y="0"/>
                </a:lnTo>
                <a:lnTo>
                  <a:pt x="0" y="524255"/>
                </a:lnTo>
                <a:close/>
              </a:path>
            </a:pathLst>
          </a:custGeom>
          <a:solidFill>
            <a:srgbClr val="2E2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598418" y="4564365"/>
            <a:ext cx="125158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b="0" spc="-5" dirty="0">
                <a:solidFill>
                  <a:srgbClr val="FFFFFF"/>
                </a:solidFill>
                <a:latin typeface="Segoe UI Light"/>
                <a:cs typeface="Segoe UI Light"/>
              </a:rPr>
              <a:t>Su</a:t>
            </a:r>
            <a:r>
              <a:rPr sz="285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p</a:t>
            </a:r>
            <a:r>
              <a:rPr sz="2850" b="0" spc="-5" dirty="0">
                <a:solidFill>
                  <a:srgbClr val="FFFFFF"/>
                </a:solidFill>
                <a:latin typeface="Segoe UI Light"/>
                <a:cs typeface="Segoe UI Light"/>
              </a:rPr>
              <a:t>po</a:t>
            </a:r>
            <a:r>
              <a:rPr sz="2850" b="0" spc="12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850" b="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endParaRPr sz="2850">
              <a:latin typeface="Segoe UI Light"/>
              <a:cs typeface="Segoe UI Ligh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30123" y="5004815"/>
            <a:ext cx="11989435" cy="1586865"/>
          </a:xfrm>
          <a:custGeom>
            <a:avLst/>
            <a:gdLst/>
            <a:ahLst/>
            <a:cxnLst/>
            <a:rect l="l" t="t" r="r" b="b"/>
            <a:pathLst>
              <a:path w="11989435" h="1586865">
                <a:moveTo>
                  <a:pt x="0" y="1586483"/>
                </a:moveTo>
                <a:lnTo>
                  <a:pt x="11989307" y="1586483"/>
                </a:lnTo>
                <a:lnTo>
                  <a:pt x="11989307" y="0"/>
                </a:lnTo>
                <a:lnTo>
                  <a:pt x="0" y="0"/>
                </a:lnTo>
                <a:lnTo>
                  <a:pt x="0" y="158648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54607" y="5059608"/>
            <a:ext cx="1513205" cy="1513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82905">
              <a:lnSpc>
                <a:spcPct val="102099"/>
              </a:lnSpc>
            </a:pP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sz="1400" spc="15" dirty="0">
                <a:solidFill>
                  <a:srgbClr val="FFFFFF"/>
                </a:solidFill>
                <a:latin typeface="Segoe UI Semibold"/>
                <a:cs typeface="Segoe UI Semibold"/>
              </a:rPr>
              <a:t>S</a:t>
            </a:r>
            <a:r>
              <a:rPr sz="1400" spc="-200" dirty="0">
                <a:solidFill>
                  <a:srgbClr val="FFFFFF"/>
                </a:solidFill>
                <a:latin typeface="Segoe UI Semibold"/>
                <a:cs typeface="Segoe UI Semibold"/>
              </a:rPr>
              <a:t>P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.N</a:t>
            </a:r>
            <a:r>
              <a:rPr sz="1400" spc="20" dirty="0">
                <a:solidFill>
                  <a:srgbClr val="FFFFFF"/>
                </a:solidFill>
                <a:latin typeface="Segoe UI Semibold"/>
                <a:cs typeface="Segoe UI Semibold"/>
              </a:rPr>
              <a:t>E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T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sz="1400" spc="15" dirty="0">
                <a:solidFill>
                  <a:srgbClr val="FFFFFF"/>
                </a:solidFill>
                <a:latin typeface="Segoe UI Semibold"/>
                <a:cs typeface="Segoe UI Semibold"/>
              </a:rPr>
              <a:t>S</a:t>
            </a:r>
            <a:r>
              <a:rPr sz="1400" spc="-200" dirty="0">
                <a:solidFill>
                  <a:srgbClr val="FFFFFF"/>
                </a:solidFill>
                <a:latin typeface="Segoe UI Semibold"/>
                <a:cs typeface="Segoe UI Semibold"/>
              </a:rPr>
              <a:t>P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.N</a:t>
            </a:r>
            <a:r>
              <a:rPr sz="1400" spc="20" dirty="0">
                <a:solidFill>
                  <a:srgbClr val="FFFFFF"/>
                </a:solidFill>
                <a:latin typeface="Segoe UI Semibold"/>
                <a:cs typeface="Segoe UI Semibold"/>
              </a:rPr>
              <a:t>E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T</a:t>
            </a:r>
            <a:r>
              <a:rPr sz="14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Co</a:t>
            </a:r>
            <a:r>
              <a:rPr sz="14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r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e</a:t>
            </a:r>
            <a:endParaRPr sz="14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J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sz="1400" spc="-25" dirty="0">
                <a:solidFill>
                  <a:srgbClr val="FFFFFF"/>
                </a:solidFill>
                <a:latin typeface="Segoe UI Semibold"/>
                <a:cs typeface="Segoe UI Semibold"/>
              </a:rPr>
              <a:t>v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sz="14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-</a:t>
            </a:r>
            <a:r>
              <a:rPr sz="14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J2EE</a:t>
            </a:r>
            <a:endParaRPr sz="14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400" spc="15" dirty="0">
                <a:solidFill>
                  <a:srgbClr val="FFFFFF"/>
                </a:solidFill>
                <a:latin typeface="Segoe UI Semibold"/>
                <a:cs typeface="Segoe UI Semibold"/>
              </a:rPr>
              <a:t>Wi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n</a:t>
            </a:r>
            <a:r>
              <a:rPr sz="1400" spc="15" dirty="0">
                <a:solidFill>
                  <a:srgbClr val="FFFFFF"/>
                </a:solidFill>
                <a:latin typeface="Segoe UI Semibold"/>
                <a:cs typeface="Segoe UI Semibold"/>
              </a:rPr>
              <a:t>dows</a:t>
            </a:r>
            <a:r>
              <a:rPr sz="14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D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e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s</a:t>
            </a:r>
            <a:r>
              <a:rPr sz="14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k</a:t>
            </a:r>
            <a:r>
              <a:rPr sz="14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t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op</a:t>
            </a:r>
            <a:endParaRPr sz="14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400" spc="15" dirty="0">
                <a:solidFill>
                  <a:srgbClr val="FFFFFF"/>
                </a:solidFill>
                <a:latin typeface="Segoe UI Semibold"/>
                <a:cs typeface="Segoe UI Semibold"/>
              </a:rPr>
              <a:t>WCF</a:t>
            </a:r>
            <a:endParaRPr sz="1400">
              <a:latin typeface="Segoe UI Semibold"/>
              <a:cs typeface="Segoe UI Semibold"/>
            </a:endParaRPr>
          </a:p>
          <a:p>
            <a:pPr marL="12700" marR="670560">
              <a:lnSpc>
                <a:spcPct val="102099"/>
              </a:lnSpc>
            </a:pPr>
            <a:r>
              <a:rPr sz="14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J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sz="1400" spc="-25" dirty="0">
                <a:solidFill>
                  <a:srgbClr val="FFFFFF"/>
                </a:solidFill>
                <a:latin typeface="Segoe UI Semibold"/>
                <a:cs typeface="Segoe UI Semibold"/>
              </a:rPr>
              <a:t>v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aScript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Node.JS</a:t>
            </a:r>
            <a:endParaRPr sz="1400">
              <a:latin typeface="Segoe UI Semibold"/>
              <a:cs typeface="Segoe UI Semibold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36900" y="5059608"/>
            <a:ext cx="1263015" cy="1513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solidFill>
                  <a:srgbClr val="FFFFFF"/>
                </a:solidFill>
                <a:latin typeface="Segoe UI Semibold"/>
                <a:cs typeface="Segoe UI Semibold"/>
              </a:rPr>
              <a:t>PHP</a:t>
            </a:r>
            <a:endParaRPr sz="1400">
              <a:latin typeface="Segoe UI Semibold"/>
              <a:cs typeface="Segoe UI Semibold"/>
            </a:endParaRPr>
          </a:p>
          <a:p>
            <a:pPr marL="12700" marR="313055">
              <a:lnSpc>
                <a:spcPct val="102000"/>
              </a:lnSpc>
            </a:pPr>
            <a:r>
              <a:rPr sz="1400" spc="15" dirty="0">
                <a:solidFill>
                  <a:srgbClr val="FFFFFF"/>
                </a:solidFill>
                <a:latin typeface="Segoe UI Semibold"/>
                <a:cs typeface="Segoe UI Semibold"/>
              </a:rPr>
              <a:t>P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y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thon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Segoe UI Semibold"/>
                <a:cs typeface="Segoe UI Semibold"/>
              </a:rPr>
              <a:t>R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uby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n</a:t>
            </a:r>
            <a:r>
              <a:rPr sz="1400" spc="15" dirty="0">
                <a:solidFill>
                  <a:srgbClr val="FFFFFF"/>
                </a:solidFill>
                <a:latin typeface="Segoe UI Semibold"/>
                <a:cs typeface="Segoe UI Semibold"/>
              </a:rPr>
              <a:t>g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ular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Doc</a:t>
            </a:r>
            <a:r>
              <a:rPr sz="1400" spc="-20" dirty="0">
                <a:solidFill>
                  <a:srgbClr val="FFFFFF"/>
                </a:solidFill>
                <a:latin typeface="Segoe UI Semibold"/>
                <a:cs typeface="Segoe UI Semibold"/>
              </a:rPr>
              <a:t>k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er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Segoe UI Semibold"/>
                <a:cs typeface="Segoe UI Semibold"/>
              </a:rPr>
              <a:t>Kuber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ne</a:t>
            </a:r>
            <a:r>
              <a:rPr sz="14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t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es</a:t>
            </a:r>
            <a:endParaRPr sz="14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400" spc="15" dirty="0">
                <a:solidFill>
                  <a:srgbClr val="FFFFFF"/>
                </a:solidFill>
                <a:latin typeface="Segoe UI Semibold"/>
                <a:cs typeface="Segoe UI Semibold"/>
              </a:rPr>
              <a:t>D</a:t>
            </a:r>
            <a:r>
              <a:rPr sz="14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y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n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m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ic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s</a:t>
            </a:r>
            <a:r>
              <a:rPr sz="14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CRM</a:t>
            </a:r>
            <a:endParaRPr sz="1400">
              <a:latin typeface="Segoe UI Semibold"/>
              <a:cs typeface="Segoe UI Semibold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20822" y="5059608"/>
            <a:ext cx="1750695" cy="1513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800"/>
              </a:lnSpc>
            </a:pP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Az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u</a:t>
            </a:r>
            <a:r>
              <a:rPr sz="14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r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e</a:t>
            </a:r>
            <a:r>
              <a:rPr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Segoe UI Semibold"/>
                <a:cs typeface="Segoe UI Semibold"/>
              </a:rPr>
              <a:t>W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e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b</a:t>
            </a:r>
            <a:r>
              <a:rPr sz="14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pps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Az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u</a:t>
            </a:r>
            <a:r>
              <a:rPr sz="14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r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e</a:t>
            </a:r>
            <a:r>
              <a:rPr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Cloud</a:t>
            </a:r>
            <a:r>
              <a:rPr sz="14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Se</a:t>
            </a:r>
            <a:r>
              <a:rPr sz="1400" spc="65" dirty="0">
                <a:solidFill>
                  <a:srgbClr val="FFFFFF"/>
                </a:solidFill>
                <a:latin typeface="Segoe UI Semibold"/>
                <a:cs typeface="Segoe UI Semibold"/>
              </a:rPr>
              <a:t>r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vices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Az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u</a:t>
            </a:r>
            <a:r>
              <a:rPr sz="14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r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e</a:t>
            </a:r>
            <a:r>
              <a:rPr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V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Ms</a:t>
            </a:r>
            <a:endParaRPr sz="14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Az</a:t>
            </a:r>
            <a:r>
              <a:rPr sz="14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ur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e</a:t>
            </a:r>
            <a:r>
              <a:rPr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Fu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n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ctio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n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s</a:t>
            </a:r>
            <a:endParaRPr sz="1400">
              <a:latin typeface="Segoe UI Semibold"/>
              <a:cs typeface="Segoe UI Semibold"/>
            </a:endParaRPr>
          </a:p>
          <a:p>
            <a:pPr marL="12700" marR="76835">
              <a:lnSpc>
                <a:spcPct val="102099"/>
              </a:lnSpc>
            </a:pP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Az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u</a:t>
            </a:r>
            <a:r>
              <a:rPr sz="14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r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e</a:t>
            </a:r>
            <a:r>
              <a:rPr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Se</a:t>
            </a:r>
            <a:r>
              <a:rPr sz="1400" spc="65" dirty="0">
                <a:solidFill>
                  <a:srgbClr val="FFFFFF"/>
                </a:solidFill>
                <a:latin typeface="Segoe UI Semibold"/>
                <a:cs typeface="Segoe UI Semibold"/>
              </a:rPr>
              <a:t>r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vic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e</a:t>
            </a:r>
            <a:r>
              <a:rPr sz="14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Segoe UI Semibold"/>
                <a:cs typeface="Segoe UI Semibold"/>
              </a:rPr>
              <a:t>F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abric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Gli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m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pse</a:t>
            </a:r>
            <a:endParaRPr sz="14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S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p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ri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ng</a:t>
            </a:r>
            <a:endParaRPr sz="1400">
              <a:latin typeface="Segoe UI Semibold"/>
              <a:cs typeface="Segoe UI Semibold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403089" y="5059608"/>
            <a:ext cx="2103120" cy="1513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000"/>
              </a:lnSpc>
            </a:pPr>
            <a:r>
              <a:rPr sz="1400" spc="15" dirty="0">
                <a:solidFill>
                  <a:srgbClr val="FFFFFF"/>
                </a:solidFill>
                <a:latin typeface="Segoe UI Semibold"/>
                <a:cs typeface="Segoe UI Semibold"/>
              </a:rPr>
              <a:t>Log4N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et/N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Log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Segoe UI Semibold"/>
                <a:cs typeface="Segoe UI Semibold"/>
              </a:rPr>
              <a:t>Log4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J/Log</a:t>
            </a:r>
            <a:r>
              <a:rPr sz="14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b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ack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Segoe UI Semibold"/>
                <a:cs typeface="Segoe UI Semibold"/>
              </a:rPr>
              <a:t>S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y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t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em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.Diagno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s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tics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Sema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n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ti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c</a:t>
            </a:r>
            <a:r>
              <a:rPr sz="14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L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o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ggi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n</a:t>
            </a:r>
            <a:r>
              <a:rPr sz="1400" spc="15" dirty="0">
                <a:solidFill>
                  <a:srgbClr val="FFFFFF"/>
                </a:solidFill>
                <a:latin typeface="Segoe UI Semibold"/>
                <a:cs typeface="Segoe UI Semibold"/>
              </a:rPr>
              <a:t>g</a:t>
            </a:r>
            <a:r>
              <a:rPr sz="14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(S</a:t>
            </a:r>
            <a:r>
              <a:rPr sz="1400" spc="40" dirty="0">
                <a:solidFill>
                  <a:srgbClr val="FFFFFF"/>
                </a:solidFill>
                <a:latin typeface="Segoe UI Semibold"/>
                <a:cs typeface="Segoe UI Semibold"/>
              </a:rPr>
              <a:t>L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AB)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Segoe UI Semibold"/>
                <a:cs typeface="Segoe UI Semibold"/>
              </a:rPr>
              <a:t>E</a:t>
            </a:r>
            <a:r>
              <a:rPr sz="1400" spc="30" dirty="0">
                <a:solidFill>
                  <a:srgbClr val="FFFFFF"/>
                </a:solidFill>
                <a:latin typeface="Segoe UI Semibold"/>
                <a:cs typeface="Segoe UI Semibold"/>
              </a:rPr>
              <a:t>T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W/E</a:t>
            </a:r>
            <a:r>
              <a:rPr sz="14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v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entSou</a:t>
            </a:r>
            <a:r>
              <a:rPr sz="14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r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ce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Log</a:t>
            </a:r>
            <a:r>
              <a:rPr sz="1400" spc="-30" dirty="0">
                <a:solidFill>
                  <a:srgbClr val="FFFFFF"/>
                </a:solidFill>
                <a:latin typeface="Segoe UI Semibold"/>
                <a:cs typeface="Segoe UI Semibold"/>
              </a:rPr>
              <a:t>S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tas</a:t>
            </a:r>
            <a:r>
              <a:rPr sz="1400" spc="15" dirty="0">
                <a:solidFill>
                  <a:srgbClr val="FFFFFF"/>
                </a:solidFill>
                <a:latin typeface="Segoe UI Semibold"/>
                <a:cs typeface="Segoe UI Semibold"/>
              </a:rPr>
              <a:t>h</a:t>
            </a:r>
            <a:endParaRPr sz="14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Collec</a:t>
            </a:r>
            <a:r>
              <a:rPr sz="14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t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d</a:t>
            </a:r>
            <a:endParaRPr sz="1400">
              <a:latin typeface="Segoe UI Semibold"/>
              <a:cs typeface="Segoe UI Semibold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785103" y="5059608"/>
            <a:ext cx="1808480" cy="1513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00430">
              <a:lnSpc>
                <a:spcPct val="102000"/>
              </a:lnSpc>
            </a:pP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Conc</a:t>
            </a:r>
            <a:r>
              <a:rPr sz="14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r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t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e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Dr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u</a:t>
            </a:r>
            <a:r>
              <a:rPr sz="14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p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al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Joo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m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la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Sh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r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e</a:t>
            </a:r>
            <a:r>
              <a:rPr sz="1400" spc="-35" dirty="0">
                <a:solidFill>
                  <a:srgbClr val="FFFFFF"/>
                </a:solidFill>
                <a:latin typeface="Segoe UI Semibold"/>
                <a:cs typeface="Segoe UI Semibold"/>
              </a:rPr>
              <a:t>P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oin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t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Segoe UI Semibold"/>
                <a:cs typeface="Segoe UI Semibold"/>
              </a:rPr>
              <a:t>W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o</a:t>
            </a:r>
            <a:r>
              <a:rPr sz="14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r</a:t>
            </a:r>
            <a:r>
              <a:rPr sz="1400" spc="15" dirty="0">
                <a:solidFill>
                  <a:srgbClr val="FFFFFF"/>
                </a:solidFill>
                <a:latin typeface="Segoe UI Semibold"/>
                <a:cs typeface="Segoe UI Semibold"/>
              </a:rPr>
              <a:t>d</a:t>
            </a:r>
            <a:r>
              <a:rPr sz="1400" spc="20" dirty="0">
                <a:solidFill>
                  <a:srgbClr val="FFFFFF"/>
                </a:solidFill>
                <a:latin typeface="Segoe UI Semibold"/>
                <a:cs typeface="Segoe UI Semibold"/>
              </a:rPr>
              <a:t>P</a:t>
            </a:r>
            <a:r>
              <a:rPr sz="14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r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e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s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s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r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cha</a:t>
            </a:r>
            <a:r>
              <a:rPr sz="14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r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d</a:t>
            </a:r>
            <a:endParaRPr sz="14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OSS/Public</a:t>
            </a:r>
            <a:r>
              <a:rPr sz="14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E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n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d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p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oints</a:t>
            </a:r>
            <a:endParaRPr sz="1400">
              <a:latin typeface="Segoe UI Semibold"/>
              <a:cs typeface="Segoe UI Semibold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789800" y="6210322"/>
            <a:ext cx="27940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105" dirty="0">
                <a:solidFill>
                  <a:srgbClr val="FFFFFF"/>
                </a:solidFill>
                <a:latin typeface="Segoe UI Symbol"/>
                <a:cs typeface="Segoe UI Symbol"/>
              </a:rPr>
              <a:t>…</a:t>
            </a:r>
            <a:endParaRPr sz="2850">
              <a:latin typeface="Segoe UI Symbol"/>
              <a:cs typeface="Segoe UI 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61492" y="3578279"/>
            <a:ext cx="860425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S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C</a:t>
            </a:r>
            <a:r>
              <a:rPr sz="1400" spc="20" dirty="0">
                <a:solidFill>
                  <a:srgbClr val="FFFFFF"/>
                </a:solidFill>
                <a:latin typeface="Segoe UI Semibold"/>
                <a:cs typeface="Segoe UI Semibold"/>
              </a:rPr>
              <a:t>OM</a:t>
            </a:r>
            <a:r>
              <a:rPr sz="14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Segoe UI Semibold"/>
                <a:cs typeface="Segoe UI Semibold"/>
              </a:rPr>
              <a:t>MP</a:t>
            </a:r>
            <a:endParaRPr sz="1400">
              <a:latin typeface="Segoe UI Semibold"/>
              <a:cs typeface="Segoe UI Semibold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80092" y="3578279"/>
            <a:ext cx="1163955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Segoe UI Semibold"/>
                <a:cs typeface="Segoe UI Semibold"/>
              </a:rPr>
              <a:t>Open</a:t>
            </a:r>
            <a:r>
              <a:rPr sz="14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Sche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m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endParaRPr sz="1400">
              <a:latin typeface="Segoe UI Semibold"/>
              <a:cs typeface="Segoe UI Semibold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15112" y="2601467"/>
            <a:ext cx="1054608" cy="624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636015" y="2464488"/>
            <a:ext cx="1726564" cy="8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b="1" spc="10" dirty="0">
                <a:solidFill>
                  <a:srgbClr val="E0C7E6"/>
                </a:solidFill>
                <a:latin typeface="Segoe UI"/>
                <a:cs typeface="Segoe UI"/>
              </a:rPr>
              <a:t>A</a:t>
            </a:r>
            <a:r>
              <a:rPr sz="1400" b="1" spc="20" dirty="0">
                <a:solidFill>
                  <a:srgbClr val="E0C7E6"/>
                </a:solidFill>
                <a:latin typeface="Segoe UI"/>
                <a:cs typeface="Segoe UI"/>
              </a:rPr>
              <a:t>p</a:t>
            </a:r>
            <a:r>
              <a:rPr sz="1400" b="1" spc="10" dirty="0">
                <a:solidFill>
                  <a:srgbClr val="E0C7E6"/>
                </a:solidFill>
                <a:latin typeface="Segoe UI"/>
                <a:cs typeface="Segoe UI"/>
              </a:rPr>
              <a:t>p</a:t>
            </a:r>
            <a:r>
              <a:rPr sz="1400" b="1" spc="5" dirty="0">
                <a:solidFill>
                  <a:srgbClr val="E0C7E6"/>
                </a:solidFill>
                <a:latin typeface="Segoe UI"/>
                <a:cs typeface="Segoe UI"/>
              </a:rPr>
              <a:t>licatio</a:t>
            </a:r>
            <a:r>
              <a:rPr sz="1400" b="1" spc="15" dirty="0">
                <a:solidFill>
                  <a:srgbClr val="E0C7E6"/>
                </a:solidFill>
                <a:latin typeface="Segoe UI"/>
                <a:cs typeface="Segoe UI"/>
              </a:rPr>
              <a:t>n</a:t>
            </a:r>
            <a:r>
              <a:rPr sz="1400" b="1" spc="10" dirty="0">
                <a:solidFill>
                  <a:srgbClr val="E0C7E6"/>
                </a:solidFill>
                <a:latin typeface="Times New Roman"/>
                <a:cs typeface="Times New Roman"/>
              </a:rPr>
              <a:t> </a:t>
            </a:r>
            <a:r>
              <a:rPr sz="1400" b="1" spc="10" dirty="0">
                <a:solidFill>
                  <a:srgbClr val="E0C7E6"/>
                </a:solidFill>
                <a:latin typeface="Segoe UI"/>
                <a:cs typeface="Segoe UI"/>
              </a:rPr>
              <a:t>Insigh</a:t>
            </a:r>
            <a:r>
              <a:rPr sz="1400" b="1" spc="5" dirty="0">
                <a:solidFill>
                  <a:srgbClr val="E0C7E6"/>
                </a:solidFill>
                <a:latin typeface="Segoe UI"/>
                <a:cs typeface="Segoe UI"/>
              </a:rPr>
              <a:t>ts</a:t>
            </a:r>
            <a:endParaRPr sz="1400">
              <a:latin typeface="Segoe UI"/>
              <a:cs typeface="Segoe UI"/>
            </a:endParaRPr>
          </a:p>
          <a:p>
            <a:pPr marL="107950" marR="84455" algn="ctr">
              <a:lnSpc>
                <a:spcPct val="101800"/>
              </a:lnSpc>
              <a:spcBef>
                <a:spcPts val="285"/>
              </a:spcBef>
            </a:pPr>
            <a:r>
              <a:rPr sz="1400" spc="15" dirty="0">
                <a:solidFill>
                  <a:srgbClr val="FFFFFF"/>
                </a:solidFill>
                <a:latin typeface="Segoe UI Semibold"/>
                <a:cs typeface="Segoe UI Semibold"/>
              </a:rPr>
              <a:t>Open</a:t>
            </a:r>
            <a:r>
              <a:rPr sz="14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Sou</a:t>
            </a:r>
            <a:r>
              <a:rPr sz="14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r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c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e</a:t>
            </a:r>
            <a:r>
              <a:rPr sz="14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Segoe UI Semibold"/>
                <a:cs typeface="Segoe UI Semibold"/>
              </a:rPr>
              <a:t>S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DKs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Segoe UI Semibold"/>
                <a:cs typeface="Segoe UI Semibold"/>
              </a:rPr>
              <a:t>S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tatu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s</a:t>
            </a:r>
            <a:r>
              <a:rPr sz="14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Moni</a:t>
            </a:r>
            <a:r>
              <a:rPr sz="14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t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or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Az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u</a:t>
            </a:r>
            <a:r>
              <a:rPr sz="14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r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e</a:t>
            </a:r>
            <a:r>
              <a:rPr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Ex</a:t>
            </a:r>
            <a:r>
              <a:rPr sz="14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t</a:t>
            </a:r>
            <a:r>
              <a:rPr sz="1400" spc="5" dirty="0">
                <a:solidFill>
                  <a:srgbClr val="FFFFFF"/>
                </a:solidFill>
                <a:latin typeface="Segoe UI Semibold"/>
                <a:cs typeface="Segoe UI Semibold"/>
              </a:rPr>
              <a:t>ension</a:t>
            </a:r>
            <a:r>
              <a:rPr sz="14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s</a:t>
            </a:r>
            <a:endParaRPr sz="1400">
              <a:latin typeface="Segoe UI Semibold"/>
              <a:cs typeface="Segoe UI Semibold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16051" y="3381755"/>
            <a:ext cx="381000" cy="4053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39" y="6995159"/>
                </a:lnTo>
                <a:lnTo>
                  <a:pt x="12435839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6113" y="455157"/>
            <a:ext cx="8138217" cy="5939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5081" y="1419605"/>
            <a:ext cx="11890375" cy="1367155"/>
          </a:xfrm>
          <a:custGeom>
            <a:avLst/>
            <a:gdLst/>
            <a:ahLst/>
            <a:cxnLst/>
            <a:rect l="l" t="t" r="r" b="b"/>
            <a:pathLst>
              <a:path w="11890375" h="1367155">
                <a:moveTo>
                  <a:pt x="0" y="1367027"/>
                </a:moveTo>
                <a:lnTo>
                  <a:pt x="11890247" y="1367027"/>
                </a:lnTo>
                <a:lnTo>
                  <a:pt x="11890247" y="0"/>
                </a:lnTo>
                <a:lnTo>
                  <a:pt x="0" y="0"/>
                </a:lnTo>
                <a:lnTo>
                  <a:pt x="0" y="13670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5081" y="1419605"/>
            <a:ext cx="11890375" cy="1367155"/>
          </a:xfrm>
          <a:custGeom>
            <a:avLst/>
            <a:gdLst/>
            <a:ahLst/>
            <a:cxnLst/>
            <a:rect l="l" t="t" r="r" b="b"/>
            <a:pathLst>
              <a:path w="11890375" h="1367155">
                <a:moveTo>
                  <a:pt x="0" y="1367027"/>
                </a:moveTo>
                <a:lnTo>
                  <a:pt x="11890247" y="1367027"/>
                </a:lnTo>
                <a:lnTo>
                  <a:pt x="11890247" y="0"/>
                </a:lnTo>
                <a:lnTo>
                  <a:pt x="0" y="0"/>
                </a:lnTo>
                <a:lnTo>
                  <a:pt x="0" y="1367027"/>
                </a:lnTo>
                <a:close/>
              </a:path>
            </a:pathLst>
          </a:custGeom>
          <a:ln w="10667">
            <a:solidFill>
              <a:srgbClr val="007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9441" y="1212341"/>
            <a:ext cx="8322945" cy="413384"/>
          </a:xfrm>
          <a:custGeom>
            <a:avLst/>
            <a:gdLst/>
            <a:ahLst/>
            <a:cxnLst/>
            <a:rect l="l" t="t" r="r" b="b"/>
            <a:pathLst>
              <a:path w="8322945" h="413385">
                <a:moveTo>
                  <a:pt x="8253739" y="0"/>
                </a:moveTo>
                <a:lnTo>
                  <a:pt x="59125" y="679"/>
                </a:lnTo>
                <a:lnTo>
                  <a:pt x="21827" y="18560"/>
                </a:lnTo>
                <a:lnTo>
                  <a:pt x="1521" y="54375"/>
                </a:lnTo>
                <a:lnTo>
                  <a:pt x="0" y="68823"/>
                </a:lnTo>
                <a:lnTo>
                  <a:pt x="679" y="353871"/>
                </a:lnTo>
                <a:lnTo>
                  <a:pt x="18553" y="391157"/>
                </a:lnTo>
                <a:lnTo>
                  <a:pt x="54372" y="411479"/>
                </a:lnTo>
                <a:lnTo>
                  <a:pt x="68829" y="413003"/>
                </a:lnTo>
                <a:lnTo>
                  <a:pt x="8263433" y="412324"/>
                </a:lnTo>
                <a:lnTo>
                  <a:pt x="8300727" y="394434"/>
                </a:lnTo>
                <a:lnTo>
                  <a:pt x="8321041" y="358620"/>
                </a:lnTo>
                <a:lnTo>
                  <a:pt x="8322563" y="344180"/>
                </a:lnTo>
                <a:lnTo>
                  <a:pt x="8321884" y="59129"/>
                </a:lnTo>
                <a:lnTo>
                  <a:pt x="8304005" y="21836"/>
                </a:lnTo>
                <a:lnTo>
                  <a:pt x="8268189" y="1522"/>
                </a:lnTo>
                <a:lnTo>
                  <a:pt x="8253739" y="0"/>
                </a:lnTo>
                <a:close/>
              </a:path>
            </a:pathLst>
          </a:custGeom>
          <a:solidFill>
            <a:srgbClr val="007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9441" y="1212341"/>
            <a:ext cx="8322945" cy="413384"/>
          </a:xfrm>
          <a:custGeom>
            <a:avLst/>
            <a:gdLst/>
            <a:ahLst/>
            <a:cxnLst/>
            <a:rect l="l" t="t" r="r" b="b"/>
            <a:pathLst>
              <a:path w="8322945" h="413385">
                <a:moveTo>
                  <a:pt x="0" y="68823"/>
                </a:moveTo>
                <a:lnTo>
                  <a:pt x="12750" y="28927"/>
                </a:lnTo>
                <a:lnTo>
                  <a:pt x="45329" y="4120"/>
                </a:lnTo>
                <a:lnTo>
                  <a:pt x="8253739" y="0"/>
                </a:lnTo>
                <a:lnTo>
                  <a:pt x="8268189" y="1522"/>
                </a:lnTo>
                <a:lnTo>
                  <a:pt x="8304005" y="21836"/>
                </a:lnTo>
                <a:lnTo>
                  <a:pt x="8321884" y="59129"/>
                </a:lnTo>
                <a:lnTo>
                  <a:pt x="8322563" y="344180"/>
                </a:lnTo>
                <a:lnTo>
                  <a:pt x="8321041" y="358620"/>
                </a:lnTo>
                <a:lnTo>
                  <a:pt x="8300727" y="394434"/>
                </a:lnTo>
                <a:lnTo>
                  <a:pt x="8263433" y="412324"/>
                </a:lnTo>
                <a:lnTo>
                  <a:pt x="68829" y="413003"/>
                </a:lnTo>
                <a:lnTo>
                  <a:pt x="54372" y="411479"/>
                </a:lnTo>
                <a:lnTo>
                  <a:pt x="18553" y="391157"/>
                </a:lnTo>
                <a:lnTo>
                  <a:pt x="679" y="353871"/>
                </a:lnTo>
                <a:lnTo>
                  <a:pt x="0" y="68823"/>
                </a:lnTo>
                <a:close/>
              </a:path>
            </a:pathLst>
          </a:custGeom>
          <a:ln w="10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5081" y="3068573"/>
            <a:ext cx="11890375" cy="1102360"/>
          </a:xfrm>
          <a:custGeom>
            <a:avLst/>
            <a:gdLst/>
            <a:ahLst/>
            <a:cxnLst/>
            <a:rect l="l" t="t" r="r" b="b"/>
            <a:pathLst>
              <a:path w="11890375" h="1102360">
                <a:moveTo>
                  <a:pt x="0" y="1101851"/>
                </a:moveTo>
                <a:lnTo>
                  <a:pt x="11890247" y="1101851"/>
                </a:lnTo>
                <a:lnTo>
                  <a:pt x="11890247" y="0"/>
                </a:lnTo>
                <a:lnTo>
                  <a:pt x="0" y="0"/>
                </a:lnTo>
                <a:lnTo>
                  <a:pt x="0" y="11018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5081" y="3068573"/>
            <a:ext cx="11890375" cy="1102360"/>
          </a:xfrm>
          <a:custGeom>
            <a:avLst/>
            <a:gdLst/>
            <a:ahLst/>
            <a:cxnLst/>
            <a:rect l="l" t="t" r="r" b="b"/>
            <a:pathLst>
              <a:path w="11890375" h="1102360">
                <a:moveTo>
                  <a:pt x="0" y="1101851"/>
                </a:moveTo>
                <a:lnTo>
                  <a:pt x="11890247" y="1101851"/>
                </a:lnTo>
                <a:lnTo>
                  <a:pt x="11890247" y="0"/>
                </a:lnTo>
                <a:lnTo>
                  <a:pt x="0" y="0"/>
                </a:lnTo>
                <a:lnTo>
                  <a:pt x="0" y="1101851"/>
                </a:lnTo>
                <a:close/>
              </a:path>
            </a:pathLst>
          </a:custGeom>
          <a:ln w="10667">
            <a:solidFill>
              <a:srgbClr val="007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9441" y="2861309"/>
            <a:ext cx="8322945" cy="414655"/>
          </a:xfrm>
          <a:custGeom>
            <a:avLst/>
            <a:gdLst/>
            <a:ahLst/>
            <a:cxnLst/>
            <a:rect l="l" t="t" r="r" b="b"/>
            <a:pathLst>
              <a:path w="8322945" h="414654">
                <a:moveTo>
                  <a:pt x="8253465" y="0"/>
                </a:moveTo>
                <a:lnTo>
                  <a:pt x="58958" y="739"/>
                </a:lnTo>
                <a:lnTo>
                  <a:pt x="21749" y="18792"/>
                </a:lnTo>
                <a:lnTo>
                  <a:pt x="1515" y="54655"/>
                </a:lnTo>
                <a:lnTo>
                  <a:pt x="0" y="69098"/>
                </a:lnTo>
                <a:lnTo>
                  <a:pt x="737" y="355550"/>
                </a:lnTo>
                <a:lnTo>
                  <a:pt x="18767" y="392751"/>
                </a:lnTo>
                <a:lnTo>
                  <a:pt x="54631" y="413009"/>
                </a:lnTo>
                <a:lnTo>
                  <a:pt x="69092" y="414527"/>
                </a:lnTo>
                <a:lnTo>
                  <a:pt x="8263590" y="413788"/>
                </a:lnTo>
                <a:lnTo>
                  <a:pt x="8300789" y="395734"/>
                </a:lnTo>
                <a:lnTo>
                  <a:pt x="8321045" y="359872"/>
                </a:lnTo>
                <a:lnTo>
                  <a:pt x="8322563" y="345429"/>
                </a:lnTo>
                <a:lnTo>
                  <a:pt x="8321823" y="58973"/>
                </a:lnTo>
                <a:lnTo>
                  <a:pt x="8303770" y="21774"/>
                </a:lnTo>
                <a:lnTo>
                  <a:pt x="8267908" y="1518"/>
                </a:lnTo>
                <a:lnTo>
                  <a:pt x="8253465" y="0"/>
                </a:lnTo>
                <a:close/>
              </a:path>
            </a:pathLst>
          </a:custGeom>
          <a:solidFill>
            <a:srgbClr val="007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9441" y="2861309"/>
            <a:ext cx="8322945" cy="414655"/>
          </a:xfrm>
          <a:custGeom>
            <a:avLst/>
            <a:gdLst/>
            <a:ahLst/>
            <a:cxnLst/>
            <a:rect l="l" t="t" r="r" b="b"/>
            <a:pathLst>
              <a:path w="8322945" h="414654">
                <a:moveTo>
                  <a:pt x="0" y="69098"/>
                </a:moveTo>
                <a:lnTo>
                  <a:pt x="12702" y="29187"/>
                </a:lnTo>
                <a:lnTo>
                  <a:pt x="45189" y="4253"/>
                </a:lnTo>
                <a:lnTo>
                  <a:pt x="8253465" y="0"/>
                </a:lnTo>
                <a:lnTo>
                  <a:pt x="8267908" y="1518"/>
                </a:lnTo>
                <a:lnTo>
                  <a:pt x="8303770" y="21774"/>
                </a:lnTo>
                <a:lnTo>
                  <a:pt x="8321823" y="58973"/>
                </a:lnTo>
                <a:lnTo>
                  <a:pt x="8322563" y="345429"/>
                </a:lnTo>
                <a:lnTo>
                  <a:pt x="8321045" y="359872"/>
                </a:lnTo>
                <a:lnTo>
                  <a:pt x="8300789" y="395734"/>
                </a:lnTo>
                <a:lnTo>
                  <a:pt x="8263590" y="413788"/>
                </a:lnTo>
                <a:lnTo>
                  <a:pt x="69092" y="414527"/>
                </a:lnTo>
                <a:lnTo>
                  <a:pt x="54631" y="413009"/>
                </a:lnTo>
                <a:lnTo>
                  <a:pt x="18767" y="392751"/>
                </a:lnTo>
                <a:lnTo>
                  <a:pt x="737" y="355550"/>
                </a:lnTo>
                <a:lnTo>
                  <a:pt x="0" y="69098"/>
                </a:lnTo>
                <a:close/>
              </a:path>
            </a:pathLst>
          </a:custGeom>
          <a:ln w="10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5081" y="4453889"/>
            <a:ext cx="11890375" cy="1102360"/>
          </a:xfrm>
          <a:custGeom>
            <a:avLst/>
            <a:gdLst/>
            <a:ahLst/>
            <a:cxnLst/>
            <a:rect l="l" t="t" r="r" b="b"/>
            <a:pathLst>
              <a:path w="11890375" h="1102360">
                <a:moveTo>
                  <a:pt x="0" y="1101851"/>
                </a:moveTo>
                <a:lnTo>
                  <a:pt x="11890247" y="1101851"/>
                </a:lnTo>
                <a:lnTo>
                  <a:pt x="11890247" y="0"/>
                </a:lnTo>
                <a:lnTo>
                  <a:pt x="0" y="0"/>
                </a:lnTo>
                <a:lnTo>
                  <a:pt x="0" y="11018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5081" y="4453889"/>
            <a:ext cx="11890375" cy="1102360"/>
          </a:xfrm>
          <a:custGeom>
            <a:avLst/>
            <a:gdLst/>
            <a:ahLst/>
            <a:cxnLst/>
            <a:rect l="l" t="t" r="r" b="b"/>
            <a:pathLst>
              <a:path w="11890375" h="1102360">
                <a:moveTo>
                  <a:pt x="0" y="1101851"/>
                </a:moveTo>
                <a:lnTo>
                  <a:pt x="11890247" y="1101851"/>
                </a:lnTo>
                <a:lnTo>
                  <a:pt x="11890247" y="0"/>
                </a:lnTo>
                <a:lnTo>
                  <a:pt x="0" y="0"/>
                </a:lnTo>
                <a:lnTo>
                  <a:pt x="0" y="1101851"/>
                </a:lnTo>
                <a:close/>
              </a:path>
            </a:pathLst>
          </a:custGeom>
          <a:ln w="10667">
            <a:solidFill>
              <a:srgbClr val="007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9441" y="4246626"/>
            <a:ext cx="8322945" cy="413384"/>
          </a:xfrm>
          <a:custGeom>
            <a:avLst/>
            <a:gdLst/>
            <a:ahLst/>
            <a:cxnLst/>
            <a:rect l="l" t="t" r="r" b="b"/>
            <a:pathLst>
              <a:path w="8322945" h="413385">
                <a:moveTo>
                  <a:pt x="8253739" y="0"/>
                </a:moveTo>
                <a:lnTo>
                  <a:pt x="59121" y="680"/>
                </a:lnTo>
                <a:lnTo>
                  <a:pt x="21825" y="18568"/>
                </a:lnTo>
                <a:lnTo>
                  <a:pt x="1521" y="54384"/>
                </a:lnTo>
                <a:lnTo>
                  <a:pt x="0" y="68829"/>
                </a:lnTo>
                <a:lnTo>
                  <a:pt x="679" y="353874"/>
                </a:lnTo>
                <a:lnTo>
                  <a:pt x="18555" y="391164"/>
                </a:lnTo>
                <a:lnTo>
                  <a:pt x="54373" y="411480"/>
                </a:lnTo>
                <a:lnTo>
                  <a:pt x="68829" y="413003"/>
                </a:lnTo>
                <a:lnTo>
                  <a:pt x="8263438" y="412324"/>
                </a:lnTo>
                <a:lnTo>
                  <a:pt x="8300729" y="394437"/>
                </a:lnTo>
                <a:lnTo>
                  <a:pt x="8321041" y="358620"/>
                </a:lnTo>
                <a:lnTo>
                  <a:pt x="8322563" y="344174"/>
                </a:lnTo>
                <a:lnTo>
                  <a:pt x="8321884" y="59133"/>
                </a:lnTo>
                <a:lnTo>
                  <a:pt x="8304003" y="21841"/>
                </a:lnTo>
                <a:lnTo>
                  <a:pt x="8268188" y="1523"/>
                </a:lnTo>
                <a:lnTo>
                  <a:pt x="8253739" y="0"/>
                </a:lnTo>
                <a:close/>
              </a:path>
            </a:pathLst>
          </a:custGeom>
          <a:solidFill>
            <a:srgbClr val="007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9441" y="4246626"/>
            <a:ext cx="8322945" cy="413384"/>
          </a:xfrm>
          <a:custGeom>
            <a:avLst/>
            <a:gdLst/>
            <a:ahLst/>
            <a:cxnLst/>
            <a:rect l="l" t="t" r="r" b="b"/>
            <a:pathLst>
              <a:path w="8322945" h="413385">
                <a:moveTo>
                  <a:pt x="0" y="68829"/>
                </a:moveTo>
                <a:lnTo>
                  <a:pt x="12749" y="28936"/>
                </a:lnTo>
                <a:lnTo>
                  <a:pt x="45326" y="4123"/>
                </a:lnTo>
                <a:lnTo>
                  <a:pt x="8253739" y="0"/>
                </a:lnTo>
                <a:lnTo>
                  <a:pt x="8268188" y="1523"/>
                </a:lnTo>
                <a:lnTo>
                  <a:pt x="8304003" y="21841"/>
                </a:lnTo>
                <a:lnTo>
                  <a:pt x="8321884" y="59133"/>
                </a:lnTo>
                <a:lnTo>
                  <a:pt x="8322563" y="344174"/>
                </a:lnTo>
                <a:lnTo>
                  <a:pt x="8321041" y="358620"/>
                </a:lnTo>
                <a:lnTo>
                  <a:pt x="8300729" y="394437"/>
                </a:lnTo>
                <a:lnTo>
                  <a:pt x="8263438" y="412324"/>
                </a:lnTo>
                <a:lnTo>
                  <a:pt x="68829" y="413003"/>
                </a:lnTo>
                <a:lnTo>
                  <a:pt x="54373" y="411480"/>
                </a:lnTo>
                <a:lnTo>
                  <a:pt x="18555" y="391164"/>
                </a:lnTo>
                <a:lnTo>
                  <a:pt x="679" y="353874"/>
                </a:lnTo>
                <a:lnTo>
                  <a:pt x="0" y="68829"/>
                </a:lnTo>
                <a:close/>
              </a:path>
            </a:pathLst>
          </a:custGeom>
          <a:ln w="10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5081" y="5837682"/>
            <a:ext cx="11890375" cy="859790"/>
          </a:xfrm>
          <a:custGeom>
            <a:avLst/>
            <a:gdLst/>
            <a:ahLst/>
            <a:cxnLst/>
            <a:rect l="l" t="t" r="r" b="b"/>
            <a:pathLst>
              <a:path w="11890375" h="859790">
                <a:moveTo>
                  <a:pt x="0" y="859535"/>
                </a:moveTo>
                <a:lnTo>
                  <a:pt x="11890247" y="859535"/>
                </a:lnTo>
                <a:lnTo>
                  <a:pt x="11890247" y="0"/>
                </a:lnTo>
                <a:lnTo>
                  <a:pt x="0" y="0"/>
                </a:lnTo>
                <a:lnTo>
                  <a:pt x="0" y="8595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5081" y="5837682"/>
            <a:ext cx="11890375" cy="859790"/>
          </a:xfrm>
          <a:custGeom>
            <a:avLst/>
            <a:gdLst/>
            <a:ahLst/>
            <a:cxnLst/>
            <a:rect l="l" t="t" r="r" b="b"/>
            <a:pathLst>
              <a:path w="11890375" h="859790">
                <a:moveTo>
                  <a:pt x="0" y="859535"/>
                </a:moveTo>
                <a:lnTo>
                  <a:pt x="11890247" y="859535"/>
                </a:lnTo>
                <a:lnTo>
                  <a:pt x="11890247" y="0"/>
                </a:lnTo>
                <a:lnTo>
                  <a:pt x="0" y="0"/>
                </a:lnTo>
                <a:lnTo>
                  <a:pt x="0" y="859535"/>
                </a:lnTo>
                <a:close/>
              </a:path>
            </a:pathLst>
          </a:custGeom>
          <a:ln w="10667">
            <a:solidFill>
              <a:srgbClr val="007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9441" y="5631941"/>
            <a:ext cx="8322945" cy="413384"/>
          </a:xfrm>
          <a:custGeom>
            <a:avLst/>
            <a:gdLst/>
            <a:ahLst/>
            <a:cxnLst/>
            <a:rect l="l" t="t" r="r" b="b"/>
            <a:pathLst>
              <a:path w="8322945" h="413385">
                <a:moveTo>
                  <a:pt x="8253739" y="0"/>
                </a:moveTo>
                <a:lnTo>
                  <a:pt x="59121" y="680"/>
                </a:lnTo>
                <a:lnTo>
                  <a:pt x="21825" y="18568"/>
                </a:lnTo>
                <a:lnTo>
                  <a:pt x="1521" y="54384"/>
                </a:lnTo>
                <a:lnTo>
                  <a:pt x="0" y="68829"/>
                </a:lnTo>
                <a:lnTo>
                  <a:pt x="679" y="353882"/>
                </a:lnTo>
                <a:lnTo>
                  <a:pt x="18555" y="391178"/>
                </a:lnTo>
                <a:lnTo>
                  <a:pt x="54373" y="411482"/>
                </a:lnTo>
                <a:lnTo>
                  <a:pt x="68829" y="413003"/>
                </a:lnTo>
                <a:lnTo>
                  <a:pt x="8263438" y="412324"/>
                </a:lnTo>
                <a:lnTo>
                  <a:pt x="8300729" y="394450"/>
                </a:lnTo>
                <a:lnTo>
                  <a:pt x="8321041" y="358631"/>
                </a:lnTo>
                <a:lnTo>
                  <a:pt x="8322563" y="344174"/>
                </a:lnTo>
                <a:lnTo>
                  <a:pt x="8321884" y="59133"/>
                </a:lnTo>
                <a:lnTo>
                  <a:pt x="8304003" y="21841"/>
                </a:lnTo>
                <a:lnTo>
                  <a:pt x="8268188" y="1523"/>
                </a:lnTo>
                <a:lnTo>
                  <a:pt x="8253739" y="0"/>
                </a:lnTo>
                <a:close/>
              </a:path>
            </a:pathLst>
          </a:custGeom>
          <a:solidFill>
            <a:srgbClr val="007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9441" y="5631941"/>
            <a:ext cx="8322945" cy="413384"/>
          </a:xfrm>
          <a:custGeom>
            <a:avLst/>
            <a:gdLst/>
            <a:ahLst/>
            <a:cxnLst/>
            <a:rect l="l" t="t" r="r" b="b"/>
            <a:pathLst>
              <a:path w="8322945" h="413385">
                <a:moveTo>
                  <a:pt x="0" y="68829"/>
                </a:moveTo>
                <a:lnTo>
                  <a:pt x="12749" y="28936"/>
                </a:lnTo>
                <a:lnTo>
                  <a:pt x="45326" y="4123"/>
                </a:lnTo>
                <a:lnTo>
                  <a:pt x="8253739" y="0"/>
                </a:lnTo>
                <a:lnTo>
                  <a:pt x="8268188" y="1523"/>
                </a:lnTo>
                <a:lnTo>
                  <a:pt x="8304003" y="21841"/>
                </a:lnTo>
                <a:lnTo>
                  <a:pt x="8321884" y="59133"/>
                </a:lnTo>
                <a:lnTo>
                  <a:pt x="8322563" y="344174"/>
                </a:lnTo>
                <a:lnTo>
                  <a:pt x="8321041" y="358631"/>
                </a:lnTo>
                <a:lnTo>
                  <a:pt x="8300729" y="394450"/>
                </a:lnTo>
                <a:lnTo>
                  <a:pt x="8263438" y="412324"/>
                </a:lnTo>
                <a:lnTo>
                  <a:pt x="68829" y="413003"/>
                </a:lnTo>
                <a:lnTo>
                  <a:pt x="54373" y="411482"/>
                </a:lnTo>
                <a:lnTo>
                  <a:pt x="18555" y="391178"/>
                </a:lnTo>
                <a:lnTo>
                  <a:pt x="679" y="353882"/>
                </a:lnTo>
                <a:lnTo>
                  <a:pt x="0" y="68829"/>
                </a:lnTo>
                <a:close/>
              </a:path>
            </a:pathLst>
          </a:custGeom>
          <a:ln w="10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84855" y="1720836"/>
            <a:ext cx="8216265" cy="487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indent="-114300">
              <a:lnSpc>
                <a:spcPct val="100000"/>
              </a:lnSpc>
              <a:buClr>
                <a:srgbClr val="505050"/>
              </a:buClr>
              <a:buFont typeface="Segoe UI Symbol"/>
              <a:buChar char="•"/>
              <a:tabLst>
                <a:tab pos="127635" algn="l"/>
              </a:tabLst>
            </a:pP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S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u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pp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o</a:t>
            </a:r>
            <a:r>
              <a:rPr sz="1400" spc="20" dirty="0">
                <a:solidFill>
                  <a:srgbClr val="505050"/>
                </a:solidFill>
                <a:latin typeface="Segoe UI Symbol"/>
                <a:cs typeface="Segoe UI Symbol"/>
              </a:rPr>
              <a:t>r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t</a:t>
            </a:r>
            <a:r>
              <a:rPr sz="1400" spc="3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40" dirty="0">
                <a:solidFill>
                  <a:srgbClr val="505050"/>
                </a:solidFill>
                <a:latin typeface="Segoe UI Symbol"/>
                <a:cs typeface="Segoe UI Symbol"/>
              </a:rPr>
              <a:t>f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o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r</a:t>
            </a:r>
            <a:r>
              <a:rPr sz="1400" spc="3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Se</a:t>
            </a:r>
            <a:r>
              <a:rPr sz="1400" spc="45" dirty="0">
                <a:solidFill>
                  <a:srgbClr val="505050"/>
                </a:solidFill>
                <a:latin typeface="Segoe UI Symbol"/>
                <a:cs typeface="Segoe UI Symbol"/>
              </a:rPr>
              <a:t>r</a:t>
            </a:r>
            <a:r>
              <a:rPr sz="1400" spc="-20" dirty="0">
                <a:solidFill>
                  <a:srgbClr val="505050"/>
                </a:solidFill>
                <a:latin typeface="Segoe UI Symbol"/>
                <a:cs typeface="Segoe UI Symbol"/>
              </a:rPr>
              <a:t>vice</a:t>
            </a:r>
            <a:r>
              <a:rPr sz="140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75" dirty="0">
                <a:solidFill>
                  <a:srgbClr val="505050"/>
                </a:solidFill>
                <a:latin typeface="Segoe UI Symbol"/>
                <a:cs typeface="Segoe UI Symbol"/>
              </a:rPr>
              <a:t>F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a</a:t>
            </a:r>
            <a:r>
              <a:rPr sz="1400" spc="-20" dirty="0">
                <a:solidFill>
                  <a:srgbClr val="505050"/>
                </a:solidFill>
                <a:latin typeface="Segoe UI Symbol"/>
                <a:cs typeface="Segoe UI Symbol"/>
              </a:rPr>
              <a:t>bric</a:t>
            </a:r>
            <a:r>
              <a:rPr sz="1400" spc="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A</a:t>
            </a:r>
            <a:r>
              <a:rPr sz="1400" spc="-20" dirty="0">
                <a:solidFill>
                  <a:srgbClr val="505050"/>
                </a:solidFill>
                <a:latin typeface="Segoe UI Symbol"/>
                <a:cs typeface="Segoe UI Symbol"/>
              </a:rPr>
              <a:t>pps,</a:t>
            </a:r>
            <a:r>
              <a:rPr sz="1400" spc="2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No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d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e.J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S</a:t>
            </a:r>
            <a:r>
              <a:rPr sz="1400" spc="2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A</a:t>
            </a:r>
            <a:r>
              <a:rPr sz="1400" spc="-20" dirty="0">
                <a:solidFill>
                  <a:srgbClr val="505050"/>
                </a:solidFill>
                <a:latin typeface="Segoe UI Symbol"/>
                <a:cs typeface="Segoe UI Symbol"/>
              </a:rPr>
              <a:t>pps,</a:t>
            </a:r>
            <a:r>
              <a:rPr sz="1400" spc="2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A</a:t>
            </a:r>
            <a:r>
              <a:rPr sz="1400" spc="5" dirty="0">
                <a:solidFill>
                  <a:srgbClr val="505050"/>
                </a:solidFill>
                <a:latin typeface="Segoe UI Symbol"/>
                <a:cs typeface="Segoe UI Symbol"/>
              </a:rPr>
              <a:t>z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ur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e</a:t>
            </a:r>
            <a:r>
              <a:rPr sz="1400" spc="3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F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unc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t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io</a:t>
            </a:r>
            <a:r>
              <a:rPr sz="1400" spc="-45" dirty="0">
                <a:solidFill>
                  <a:srgbClr val="505050"/>
                </a:solidFill>
                <a:latin typeface="Segoe UI Symbol"/>
                <a:cs typeface="Segoe UI Symbol"/>
              </a:rPr>
              <a:t>n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s</a:t>
            </a:r>
            <a:r>
              <a:rPr sz="1400" spc="2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150" dirty="0">
                <a:solidFill>
                  <a:srgbClr val="505050"/>
                </a:solidFill>
                <a:latin typeface="Segoe UI Symbol"/>
                <a:cs typeface="Segoe UI Symbol"/>
              </a:rPr>
              <a:t>&amp;</a:t>
            </a:r>
            <a:r>
              <a:rPr sz="1400" spc="3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505050"/>
                </a:solidFill>
                <a:latin typeface="Segoe UI Symbol"/>
                <a:cs typeface="Segoe UI Symbol"/>
              </a:rPr>
              <a:t>.NE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T</a:t>
            </a:r>
            <a:r>
              <a:rPr sz="1400" spc="2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05050"/>
                </a:solidFill>
                <a:latin typeface="Segoe UI Symbol"/>
                <a:cs typeface="Segoe UI Symbol"/>
              </a:rPr>
              <a:t>C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o</a:t>
            </a:r>
            <a:r>
              <a:rPr sz="1400" spc="-40" dirty="0">
                <a:solidFill>
                  <a:srgbClr val="505050"/>
                </a:solidFill>
                <a:latin typeface="Segoe UI Symbol"/>
                <a:cs typeface="Segoe UI Symbol"/>
              </a:rPr>
              <a:t>r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e</a:t>
            </a:r>
            <a:r>
              <a:rPr sz="1400" spc="2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A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pps</a:t>
            </a:r>
            <a:r>
              <a:rPr sz="1400" spc="2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505050"/>
                </a:solidFill>
                <a:latin typeface="Segoe UI Symbol"/>
                <a:cs typeface="Segoe UI Symbol"/>
              </a:rPr>
              <a:t>ru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n</a:t>
            </a:r>
            <a:r>
              <a:rPr sz="1400" spc="-40" dirty="0">
                <a:solidFill>
                  <a:srgbClr val="505050"/>
                </a:solidFill>
                <a:latin typeface="Segoe UI Symbol"/>
                <a:cs typeface="Segoe UI Symbol"/>
              </a:rPr>
              <a:t>n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i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n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g</a:t>
            </a:r>
            <a:r>
              <a:rPr sz="1400" spc="3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o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n</a:t>
            </a:r>
            <a:r>
              <a:rPr sz="1400" spc="3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Kub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erne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t</a:t>
            </a:r>
            <a:r>
              <a:rPr sz="1400" spc="-20" dirty="0">
                <a:solidFill>
                  <a:srgbClr val="505050"/>
                </a:solidFill>
                <a:latin typeface="Segoe UI Symbol"/>
                <a:cs typeface="Segoe UI Symbol"/>
              </a:rPr>
              <a:t>es</a:t>
            </a:r>
            <a:endParaRPr sz="1400">
              <a:latin typeface="Segoe UI Symbol"/>
              <a:cs typeface="Segoe UI Symbol"/>
            </a:endParaRPr>
          </a:p>
          <a:p>
            <a:pPr marL="127000" indent="-114300">
              <a:lnSpc>
                <a:spcPct val="100000"/>
              </a:lnSpc>
              <a:spcBef>
                <a:spcPts val="275"/>
              </a:spcBef>
              <a:buClr>
                <a:srgbClr val="505050"/>
              </a:buClr>
              <a:buFont typeface="Segoe UI Symbol"/>
              <a:buChar char="•"/>
              <a:tabLst>
                <a:tab pos="127635" algn="l"/>
              </a:tabLst>
            </a:pP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A</a:t>
            </a:r>
            <a:r>
              <a:rPr sz="1400" spc="5" dirty="0">
                <a:solidFill>
                  <a:srgbClr val="505050"/>
                </a:solidFill>
                <a:latin typeface="Segoe UI Symbol"/>
                <a:cs typeface="Segoe UI Symbol"/>
              </a:rPr>
              <a:t>z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ur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e</a:t>
            </a:r>
            <a:r>
              <a:rPr sz="1400" spc="3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He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a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l</a:t>
            </a:r>
            <a:r>
              <a:rPr sz="1400" spc="-45" dirty="0">
                <a:solidFill>
                  <a:srgbClr val="505050"/>
                </a:solidFill>
                <a:latin typeface="Segoe UI Symbol"/>
                <a:cs typeface="Segoe UI Symbol"/>
              </a:rPr>
              <a:t>t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h</a:t>
            </a:r>
            <a:r>
              <a:rPr sz="1400" spc="1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i</a:t>
            </a:r>
            <a:r>
              <a:rPr sz="1400" spc="-45" dirty="0">
                <a:solidFill>
                  <a:srgbClr val="505050"/>
                </a:solidFill>
                <a:latin typeface="Segoe UI Symbol"/>
                <a:cs typeface="Segoe UI Symbol"/>
              </a:rPr>
              <a:t>nt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egra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ti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o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n</a:t>
            </a:r>
            <a:r>
              <a:rPr sz="1400" spc="3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150" dirty="0">
                <a:solidFill>
                  <a:srgbClr val="505050"/>
                </a:solidFill>
                <a:latin typeface="Segoe UI Symbol"/>
                <a:cs typeface="Segoe UI Symbol"/>
              </a:rPr>
              <a:t>&amp;</a:t>
            </a:r>
            <a:r>
              <a:rPr sz="1400" spc="3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505050"/>
                </a:solidFill>
                <a:latin typeface="Segoe UI Symbol"/>
                <a:cs typeface="Segoe UI Symbol"/>
              </a:rPr>
              <a:t>m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u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l</a:t>
            </a:r>
            <a:r>
              <a:rPr sz="1400" spc="-45" dirty="0">
                <a:solidFill>
                  <a:srgbClr val="505050"/>
                </a:solidFill>
                <a:latin typeface="Segoe UI Symbol"/>
                <a:cs typeface="Segoe UI Symbol"/>
              </a:rPr>
              <a:t>t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i</a:t>
            </a:r>
            <a:r>
              <a:rPr sz="1400" dirty="0">
                <a:solidFill>
                  <a:srgbClr val="505050"/>
                </a:solidFill>
                <a:latin typeface="Segoe UI Symbol"/>
                <a:cs typeface="Segoe UI Symbol"/>
              </a:rPr>
              <a:t>-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co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m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po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n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e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n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t</a:t>
            </a:r>
            <a:r>
              <a:rPr sz="1400" spc="-40" dirty="0">
                <a:solidFill>
                  <a:srgbClr val="505050"/>
                </a:solidFill>
                <a:latin typeface="Segoe UI Symbol"/>
                <a:cs typeface="Segoe UI Symbol"/>
              </a:rPr>
              <a:t>/</a:t>
            </a:r>
            <a:r>
              <a:rPr sz="1400" spc="-45" dirty="0">
                <a:solidFill>
                  <a:srgbClr val="505050"/>
                </a:solidFill>
                <a:latin typeface="Segoe UI Symbol"/>
                <a:cs typeface="Segoe UI Symbol"/>
              </a:rPr>
              <a:t>m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u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l</a:t>
            </a:r>
            <a:r>
              <a:rPr sz="1400" spc="-45" dirty="0">
                <a:solidFill>
                  <a:srgbClr val="505050"/>
                </a:solidFill>
                <a:latin typeface="Segoe UI Symbol"/>
                <a:cs typeface="Segoe UI Symbol"/>
              </a:rPr>
              <a:t>t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i</a:t>
            </a:r>
            <a:r>
              <a:rPr sz="1400" spc="5" dirty="0">
                <a:solidFill>
                  <a:srgbClr val="505050"/>
                </a:solidFill>
                <a:latin typeface="Segoe UI Symbol"/>
                <a:cs typeface="Segoe UI Symbol"/>
              </a:rPr>
              <a:t>-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r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ole</a:t>
            </a:r>
            <a:r>
              <a:rPr sz="1400" spc="3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505050"/>
                </a:solidFill>
                <a:latin typeface="Segoe UI Symbol"/>
                <a:cs typeface="Segoe UI Symbol"/>
              </a:rPr>
              <a:t>t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opologi</a:t>
            </a:r>
            <a:r>
              <a:rPr sz="1400" spc="-20" dirty="0">
                <a:solidFill>
                  <a:srgbClr val="505050"/>
                </a:solidFill>
                <a:latin typeface="Segoe UI Symbol"/>
                <a:cs typeface="Segoe UI Symbol"/>
              </a:rPr>
              <a:t>es</a:t>
            </a:r>
            <a:r>
              <a:rPr sz="1400" spc="2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in</a:t>
            </a:r>
            <a:r>
              <a:rPr sz="1400" spc="2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A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pp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lication</a:t>
            </a:r>
            <a:r>
              <a:rPr sz="1400" spc="2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Map</a:t>
            </a:r>
            <a:endParaRPr sz="1400">
              <a:latin typeface="Segoe UI Symbol"/>
              <a:cs typeface="Segoe UI Symbol"/>
            </a:endParaRPr>
          </a:p>
          <a:p>
            <a:pPr marL="127000" indent="-114300">
              <a:lnSpc>
                <a:spcPct val="100000"/>
              </a:lnSpc>
              <a:spcBef>
                <a:spcPts val="275"/>
              </a:spcBef>
              <a:buClr>
                <a:srgbClr val="505050"/>
              </a:buClr>
              <a:buFont typeface="Segoe UI Symbol"/>
              <a:buChar char="•"/>
              <a:tabLst>
                <a:tab pos="127635" algn="l"/>
              </a:tabLst>
            </a:pPr>
            <a:r>
              <a:rPr sz="1400" dirty="0">
                <a:solidFill>
                  <a:srgbClr val="505050"/>
                </a:solidFill>
                <a:latin typeface="Segoe UI Symbol"/>
                <a:cs typeface="Segoe UI Symbol"/>
              </a:rPr>
              <a:t>C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u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s</a:t>
            </a:r>
            <a:r>
              <a:rPr sz="1400" spc="-45" dirty="0">
                <a:solidFill>
                  <a:srgbClr val="505050"/>
                </a:solidFill>
                <a:latin typeface="Segoe UI Symbol"/>
                <a:cs typeface="Segoe UI Symbol"/>
              </a:rPr>
              <a:t>t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om</a:t>
            </a:r>
            <a:r>
              <a:rPr sz="1400" spc="1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Li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v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e</a:t>
            </a:r>
            <a:r>
              <a:rPr sz="1400" spc="3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60" dirty="0">
                <a:solidFill>
                  <a:srgbClr val="505050"/>
                </a:solidFill>
                <a:latin typeface="Segoe UI Symbol"/>
                <a:cs typeface="Segoe UI Symbol"/>
              </a:rPr>
              <a:t>M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etrics</a:t>
            </a:r>
            <a:r>
              <a:rPr sz="1400" spc="2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150" dirty="0">
                <a:solidFill>
                  <a:srgbClr val="505050"/>
                </a:solidFill>
                <a:latin typeface="Segoe UI Symbol"/>
                <a:cs typeface="Segoe UI Symbol"/>
              </a:rPr>
              <a:t>&amp;</a:t>
            </a:r>
            <a:r>
              <a:rPr sz="1400" spc="2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65" dirty="0">
                <a:solidFill>
                  <a:srgbClr val="505050"/>
                </a:solidFill>
                <a:latin typeface="Segoe UI Symbol"/>
                <a:cs typeface="Segoe UI Symbol"/>
              </a:rPr>
              <a:t>P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e</a:t>
            </a:r>
            <a:r>
              <a:rPr sz="1400" spc="15" dirty="0">
                <a:solidFill>
                  <a:srgbClr val="505050"/>
                </a:solidFill>
                <a:latin typeface="Segoe UI Symbol"/>
                <a:cs typeface="Segoe UI Symbol"/>
              </a:rPr>
              <a:t>r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f</a:t>
            </a:r>
            <a:r>
              <a:rPr sz="1400" spc="1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05050"/>
                </a:solidFill>
                <a:latin typeface="Segoe UI Symbol"/>
                <a:cs typeface="Segoe UI Symbol"/>
              </a:rPr>
              <a:t>C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o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u</a:t>
            </a:r>
            <a:r>
              <a:rPr sz="1400" spc="-40" dirty="0">
                <a:solidFill>
                  <a:srgbClr val="505050"/>
                </a:solidFill>
                <a:latin typeface="Segoe UI Symbol"/>
                <a:cs typeface="Segoe UI Symbol"/>
              </a:rPr>
              <a:t>nt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e</a:t>
            </a:r>
            <a:r>
              <a:rPr sz="1400" dirty="0">
                <a:solidFill>
                  <a:srgbClr val="505050"/>
                </a:solidFill>
                <a:latin typeface="Segoe UI Symbol"/>
                <a:cs typeface="Segoe UI Symbol"/>
              </a:rPr>
              <a:t>r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s</a:t>
            </a:r>
            <a:r>
              <a:rPr sz="1400" spc="2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with</a:t>
            </a:r>
            <a:r>
              <a:rPr sz="1400" spc="2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40" dirty="0">
                <a:solidFill>
                  <a:srgbClr val="505050"/>
                </a:solidFill>
                <a:latin typeface="Segoe UI Symbol"/>
                <a:cs typeface="Segoe UI Symbol"/>
              </a:rPr>
              <a:t>r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ea</a:t>
            </a:r>
            <a:r>
              <a:rPr sz="1400" spc="-5" dirty="0">
                <a:solidFill>
                  <a:srgbClr val="505050"/>
                </a:solidFill>
                <a:latin typeface="Segoe UI Symbol"/>
                <a:cs typeface="Segoe UI Symbol"/>
              </a:rPr>
              <a:t>l</a:t>
            </a:r>
            <a:r>
              <a:rPr sz="1400" dirty="0">
                <a:solidFill>
                  <a:srgbClr val="505050"/>
                </a:solidFill>
                <a:latin typeface="Segoe UI Symbol"/>
                <a:cs typeface="Segoe UI Symbol"/>
              </a:rPr>
              <a:t>-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ti</a:t>
            </a:r>
            <a:r>
              <a:rPr sz="1400" spc="-45" dirty="0">
                <a:solidFill>
                  <a:srgbClr val="505050"/>
                </a:solidFill>
                <a:latin typeface="Segoe UI Symbol"/>
                <a:cs typeface="Segoe UI Symbol"/>
              </a:rPr>
              <a:t>m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e</a:t>
            </a:r>
            <a:r>
              <a:rPr sz="1400" spc="2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f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i</a:t>
            </a:r>
            <a:r>
              <a:rPr sz="1400" spc="-40" dirty="0">
                <a:solidFill>
                  <a:srgbClr val="505050"/>
                </a:solidFill>
                <a:latin typeface="Segoe UI Symbol"/>
                <a:cs typeface="Segoe UI Symbol"/>
              </a:rPr>
              <a:t>l</a:t>
            </a:r>
            <a:r>
              <a:rPr sz="1400" spc="-45" dirty="0">
                <a:solidFill>
                  <a:srgbClr val="505050"/>
                </a:solidFill>
                <a:latin typeface="Segoe UI Symbol"/>
                <a:cs typeface="Segoe UI Symbol"/>
              </a:rPr>
              <a:t>t</a:t>
            </a:r>
            <a:r>
              <a:rPr sz="1400" spc="-20" dirty="0">
                <a:solidFill>
                  <a:srgbClr val="505050"/>
                </a:solidFill>
                <a:latin typeface="Segoe UI Symbol"/>
                <a:cs typeface="Segoe UI Symbol"/>
              </a:rPr>
              <a:t>eri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n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g</a:t>
            </a:r>
            <a:endParaRPr sz="1400">
              <a:latin typeface="Segoe UI Symbol"/>
              <a:cs typeface="Segoe UI Symbol"/>
            </a:endParaRPr>
          </a:p>
          <a:p>
            <a:pPr marL="127000" indent="-114300">
              <a:lnSpc>
                <a:spcPct val="100000"/>
              </a:lnSpc>
              <a:spcBef>
                <a:spcPts val="275"/>
              </a:spcBef>
              <a:buClr>
                <a:srgbClr val="505050"/>
              </a:buClr>
              <a:buFont typeface="Segoe UI Symbol"/>
              <a:buChar char="•"/>
              <a:tabLst>
                <a:tab pos="127635" algn="l"/>
              </a:tabLst>
            </a:pPr>
            <a:r>
              <a:rPr sz="1400" dirty="0">
                <a:solidFill>
                  <a:srgbClr val="505050"/>
                </a:solidFill>
                <a:latin typeface="Segoe UI Symbol"/>
                <a:cs typeface="Segoe UI Symbol"/>
              </a:rPr>
              <a:t>C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l</a:t>
            </a:r>
            <a:r>
              <a:rPr sz="1400" spc="-40" dirty="0">
                <a:solidFill>
                  <a:srgbClr val="505050"/>
                </a:solidFill>
                <a:latin typeface="Segoe UI Symbol"/>
                <a:cs typeface="Segoe UI Symbol"/>
              </a:rPr>
              <a:t>i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e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n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t</a:t>
            </a:r>
            <a:r>
              <a:rPr sz="1400" spc="3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side</a:t>
            </a:r>
            <a:r>
              <a:rPr sz="1400" spc="2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505050"/>
                </a:solidFill>
                <a:latin typeface="Segoe UI Symbol"/>
                <a:cs typeface="Segoe UI Symbol"/>
              </a:rPr>
              <a:t>J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a</a:t>
            </a:r>
            <a:r>
              <a:rPr sz="1400" spc="-45" dirty="0">
                <a:solidFill>
                  <a:srgbClr val="505050"/>
                </a:solidFill>
                <a:latin typeface="Segoe UI Symbol"/>
                <a:cs typeface="Segoe UI Symbol"/>
              </a:rPr>
              <a:t>v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a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Scrip</a:t>
            </a:r>
            <a:r>
              <a:rPr sz="1400" spc="-20" dirty="0">
                <a:solidFill>
                  <a:srgbClr val="505050"/>
                </a:solidFill>
                <a:latin typeface="Segoe UI Symbol"/>
                <a:cs typeface="Segoe UI Symbol"/>
              </a:rPr>
              <a:t>t</a:t>
            </a:r>
            <a:r>
              <a:rPr sz="1400" spc="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a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u</a:t>
            </a:r>
            <a:r>
              <a:rPr sz="1400" spc="-45" dirty="0">
                <a:solidFill>
                  <a:srgbClr val="505050"/>
                </a:solidFill>
                <a:latin typeface="Segoe UI Symbol"/>
                <a:cs typeface="Segoe UI Symbol"/>
              </a:rPr>
              <a:t>t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o</a:t>
            </a:r>
            <a:r>
              <a:rPr sz="1400" dirty="0">
                <a:solidFill>
                  <a:srgbClr val="505050"/>
                </a:solidFill>
                <a:latin typeface="Segoe UI Symbol"/>
                <a:cs typeface="Segoe UI Symbol"/>
              </a:rPr>
              <a:t>-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i</a:t>
            </a:r>
            <a:r>
              <a:rPr sz="1400" spc="-45" dirty="0">
                <a:solidFill>
                  <a:srgbClr val="505050"/>
                </a:solidFill>
                <a:latin typeface="Segoe UI Symbol"/>
                <a:cs typeface="Segoe UI Symbol"/>
              </a:rPr>
              <a:t>n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s</a:t>
            </a:r>
            <a:r>
              <a:rPr sz="1400" spc="-20" dirty="0">
                <a:solidFill>
                  <a:srgbClr val="505050"/>
                </a:solidFill>
                <a:latin typeface="Segoe UI Symbol"/>
                <a:cs typeface="Segoe UI Symbol"/>
              </a:rPr>
              <a:t>tru</a:t>
            </a:r>
            <a:r>
              <a:rPr sz="1400" spc="-50" dirty="0">
                <a:solidFill>
                  <a:srgbClr val="505050"/>
                </a:solidFill>
                <a:latin typeface="Segoe UI Symbol"/>
                <a:cs typeface="Segoe UI Symbol"/>
              </a:rPr>
              <a:t>m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e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n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tation</a:t>
            </a:r>
            <a:r>
              <a:rPr sz="1400" spc="1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f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o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r</a:t>
            </a:r>
            <a:r>
              <a:rPr sz="1400" spc="2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A</a:t>
            </a:r>
            <a:r>
              <a:rPr sz="1400" spc="5" dirty="0">
                <a:solidFill>
                  <a:srgbClr val="505050"/>
                </a:solidFill>
                <a:latin typeface="Segoe UI Symbol"/>
                <a:cs typeface="Segoe UI Symbol"/>
              </a:rPr>
              <a:t>z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ur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e</a:t>
            </a:r>
            <a:r>
              <a:rPr sz="1400" spc="3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70" dirty="0">
                <a:solidFill>
                  <a:srgbClr val="505050"/>
                </a:solidFill>
                <a:latin typeface="Segoe UI Symbol"/>
                <a:cs typeface="Segoe UI Symbol"/>
              </a:rPr>
              <a:t>W</a:t>
            </a:r>
            <a:r>
              <a:rPr sz="1400" spc="-20" dirty="0">
                <a:solidFill>
                  <a:srgbClr val="505050"/>
                </a:solidFill>
                <a:latin typeface="Segoe UI Symbol"/>
                <a:cs typeface="Segoe UI Symbol"/>
              </a:rPr>
              <a:t>eb</a:t>
            </a:r>
            <a:r>
              <a:rPr sz="1400" spc="3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A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pps</a:t>
            </a:r>
            <a:endParaRPr sz="140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24"/>
              </a:spcBef>
              <a:buClr>
                <a:srgbClr val="505050"/>
              </a:buClr>
              <a:buFont typeface="Segoe UI Symbol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</a:pPr>
            <a:r>
              <a:rPr sz="2000" spc="-25" dirty="0">
                <a:solidFill>
                  <a:srgbClr val="FFFFFF"/>
                </a:solidFill>
                <a:latin typeface="Segoe UI Symbol"/>
                <a:cs typeface="Segoe UI Symbol"/>
              </a:rPr>
              <a:t>S</a:t>
            </a:r>
            <a:r>
              <a:rPr sz="2000" spc="-55" dirty="0">
                <a:solidFill>
                  <a:srgbClr val="FFFFFF"/>
                </a:solidFill>
                <a:latin typeface="Segoe UI Symbol"/>
                <a:cs typeface="Segoe UI Symbol"/>
              </a:rPr>
              <a:t>m</a:t>
            </a:r>
            <a:r>
              <a:rPr sz="2000" spc="-25" dirty="0">
                <a:solidFill>
                  <a:srgbClr val="FFFFFF"/>
                </a:solidFill>
                <a:latin typeface="Segoe UI Symbol"/>
                <a:cs typeface="Segoe UI Symbol"/>
              </a:rPr>
              <a:t>a</a:t>
            </a:r>
            <a:r>
              <a:rPr sz="2000" spc="50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2000" spc="-50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r>
              <a:rPr sz="20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Segoe UI Symbol"/>
                <a:cs typeface="Segoe UI Symbol"/>
              </a:rPr>
              <a:t>I</a:t>
            </a:r>
            <a:r>
              <a:rPr sz="2000" spc="-25" dirty="0">
                <a:solidFill>
                  <a:srgbClr val="FFFFFF"/>
                </a:solidFill>
                <a:latin typeface="Segoe UI Symbol"/>
                <a:cs typeface="Segoe UI Symbol"/>
              </a:rPr>
              <a:t>ns</a:t>
            </a:r>
            <a:r>
              <a:rPr sz="2000" spc="-35" dirty="0">
                <a:solidFill>
                  <a:srgbClr val="FFFFFF"/>
                </a:solidFill>
                <a:latin typeface="Segoe UI Symbol"/>
                <a:cs typeface="Segoe UI Symbol"/>
              </a:rPr>
              <a:t>ights</a:t>
            </a:r>
            <a:endParaRPr sz="2000">
              <a:latin typeface="Segoe UI Symbol"/>
              <a:cs typeface="Segoe UI Symbol"/>
            </a:endParaRPr>
          </a:p>
          <a:p>
            <a:pPr marL="127000" indent="-114300">
              <a:lnSpc>
                <a:spcPct val="100000"/>
              </a:lnSpc>
              <a:spcBef>
                <a:spcPts val="1120"/>
              </a:spcBef>
              <a:buClr>
                <a:srgbClr val="505050"/>
              </a:buClr>
              <a:buFont typeface="Segoe UI Symbol"/>
              <a:buChar char="•"/>
              <a:tabLst>
                <a:tab pos="127635" algn="l"/>
              </a:tabLst>
            </a:pP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S</a:t>
            </a:r>
            <a:r>
              <a:rPr sz="1400" spc="-50" dirty="0">
                <a:solidFill>
                  <a:srgbClr val="505050"/>
                </a:solidFill>
                <a:latin typeface="Segoe UI Symbol"/>
                <a:cs typeface="Segoe UI Symbol"/>
              </a:rPr>
              <a:t>m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a</a:t>
            </a:r>
            <a:r>
              <a:rPr sz="1400" spc="20" dirty="0">
                <a:solidFill>
                  <a:srgbClr val="505050"/>
                </a:solidFill>
                <a:latin typeface="Segoe UI Symbol"/>
                <a:cs typeface="Segoe UI Symbol"/>
              </a:rPr>
              <a:t>r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t</a:t>
            </a:r>
            <a:r>
              <a:rPr sz="1400" spc="3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De</a:t>
            </a:r>
            <a:r>
              <a:rPr sz="1400" spc="-40" dirty="0">
                <a:solidFill>
                  <a:srgbClr val="505050"/>
                </a:solidFill>
                <a:latin typeface="Segoe UI Symbol"/>
                <a:cs typeface="Segoe UI Symbol"/>
              </a:rPr>
              <a:t>t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ecti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o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n</a:t>
            </a:r>
            <a:r>
              <a:rPr sz="1400" spc="3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o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n</a:t>
            </a:r>
            <a:r>
              <a:rPr sz="1400" spc="2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D</a:t>
            </a:r>
            <a:r>
              <a:rPr sz="1400" spc="-20" dirty="0">
                <a:solidFill>
                  <a:srgbClr val="505050"/>
                </a:solidFill>
                <a:latin typeface="Segoe UI Symbol"/>
                <a:cs typeface="Segoe UI Symbol"/>
              </a:rPr>
              <a:t>ep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e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n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d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e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n</a:t>
            </a:r>
            <a:r>
              <a:rPr sz="1400" spc="-20" dirty="0">
                <a:solidFill>
                  <a:srgbClr val="505050"/>
                </a:solidFill>
                <a:latin typeface="Segoe UI Symbol"/>
                <a:cs typeface="Segoe UI Symbol"/>
              </a:rPr>
              <a:t>cy</a:t>
            </a:r>
            <a:r>
              <a:rPr sz="1400" spc="3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65" dirty="0">
                <a:solidFill>
                  <a:srgbClr val="505050"/>
                </a:solidFill>
                <a:latin typeface="Segoe UI Symbol"/>
                <a:cs typeface="Segoe UI Symbol"/>
              </a:rPr>
              <a:t>P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e</a:t>
            </a:r>
            <a:r>
              <a:rPr sz="1400" spc="15" dirty="0">
                <a:solidFill>
                  <a:srgbClr val="505050"/>
                </a:solidFill>
                <a:latin typeface="Segoe UI Symbol"/>
                <a:cs typeface="Segoe UI Symbol"/>
              </a:rPr>
              <a:t>r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f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ormanc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e</a:t>
            </a:r>
            <a:r>
              <a:rPr sz="1400" spc="-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D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egra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datio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n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s</a:t>
            </a:r>
            <a:r>
              <a:rPr sz="1400" spc="1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with</a:t>
            </a:r>
            <a:r>
              <a:rPr sz="1400" spc="2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505050"/>
                </a:solidFill>
                <a:latin typeface="Segoe UI Symbol"/>
                <a:cs typeface="Segoe UI Symbol"/>
              </a:rPr>
              <a:t>P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r</a:t>
            </a:r>
            <a:r>
              <a:rPr sz="1400" spc="-45" dirty="0">
                <a:solidFill>
                  <a:srgbClr val="505050"/>
                </a:solidFill>
                <a:latin typeface="Segoe UI Symbol"/>
                <a:cs typeface="Segoe UI Symbol"/>
              </a:rPr>
              <a:t>o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f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i</a:t>
            </a:r>
            <a:r>
              <a:rPr sz="1400" spc="-40" dirty="0">
                <a:solidFill>
                  <a:srgbClr val="505050"/>
                </a:solidFill>
                <a:latin typeface="Segoe UI Symbol"/>
                <a:cs typeface="Segoe UI Symbol"/>
              </a:rPr>
              <a:t>l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er</a:t>
            </a:r>
            <a:r>
              <a:rPr sz="1400" spc="2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E</a:t>
            </a:r>
            <a:r>
              <a:rPr sz="1400" spc="-10" dirty="0">
                <a:solidFill>
                  <a:srgbClr val="505050"/>
                </a:solidFill>
                <a:latin typeface="Segoe UI Symbol"/>
                <a:cs typeface="Segoe UI Symbol"/>
              </a:rPr>
              <a:t>x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a</a:t>
            </a:r>
            <a:r>
              <a:rPr sz="1400" spc="-45" dirty="0">
                <a:solidFill>
                  <a:srgbClr val="505050"/>
                </a:solidFill>
                <a:latin typeface="Segoe UI Symbol"/>
                <a:cs typeface="Segoe UI Symbol"/>
              </a:rPr>
              <a:t>m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p</a:t>
            </a:r>
            <a:r>
              <a:rPr sz="1400" spc="-20" dirty="0">
                <a:solidFill>
                  <a:srgbClr val="505050"/>
                </a:solidFill>
                <a:latin typeface="Segoe UI Symbol"/>
                <a:cs typeface="Segoe UI Symbol"/>
              </a:rPr>
              <a:t>les</a:t>
            </a:r>
            <a:endParaRPr sz="1400">
              <a:latin typeface="Segoe UI Symbol"/>
              <a:cs typeface="Segoe UI Symbol"/>
            </a:endParaRPr>
          </a:p>
          <a:p>
            <a:pPr marL="127000" indent="-114300">
              <a:lnSpc>
                <a:spcPct val="100000"/>
              </a:lnSpc>
              <a:spcBef>
                <a:spcPts val="275"/>
              </a:spcBef>
              <a:buClr>
                <a:srgbClr val="505050"/>
              </a:buClr>
              <a:buFont typeface="Segoe UI Symbol"/>
              <a:buChar char="•"/>
              <a:tabLst>
                <a:tab pos="127635" algn="l"/>
              </a:tabLst>
            </a:pPr>
            <a:r>
              <a:rPr sz="1400" spc="-60" dirty="0">
                <a:solidFill>
                  <a:srgbClr val="505050"/>
                </a:solidFill>
                <a:latin typeface="Segoe UI Symbol"/>
                <a:cs typeface="Segoe UI Symbol"/>
              </a:rPr>
              <a:t>M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a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ch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i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n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e</a:t>
            </a:r>
            <a:r>
              <a:rPr sz="1400" spc="2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505050"/>
                </a:solidFill>
                <a:latin typeface="Segoe UI Symbol"/>
                <a:cs typeface="Segoe UI Symbol"/>
              </a:rPr>
              <a:t>L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e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a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rni</a:t>
            </a:r>
            <a:r>
              <a:rPr sz="1400" spc="-45" dirty="0">
                <a:solidFill>
                  <a:srgbClr val="505050"/>
                </a:solidFill>
                <a:latin typeface="Segoe UI Symbol"/>
                <a:cs typeface="Segoe UI Symbol"/>
              </a:rPr>
              <a:t>n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g</a:t>
            </a:r>
            <a:r>
              <a:rPr sz="1400" spc="2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505050"/>
                </a:solidFill>
                <a:latin typeface="Segoe UI Symbol"/>
                <a:cs typeface="Segoe UI Symbol"/>
              </a:rPr>
              <a:t>b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a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s</a:t>
            </a:r>
            <a:r>
              <a:rPr sz="1400" spc="-20" dirty="0">
                <a:solidFill>
                  <a:srgbClr val="505050"/>
                </a:solidFill>
                <a:latin typeface="Segoe UI Symbol"/>
                <a:cs typeface="Segoe UI Symbol"/>
              </a:rPr>
              <a:t>ed</a:t>
            </a:r>
            <a:r>
              <a:rPr sz="1400" spc="1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q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u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e</a:t>
            </a:r>
            <a:r>
              <a:rPr sz="1400" spc="50" dirty="0">
                <a:solidFill>
                  <a:srgbClr val="505050"/>
                </a:solidFill>
                <a:latin typeface="Segoe UI Symbol"/>
                <a:cs typeface="Segoe UI Symbol"/>
              </a:rPr>
              <a:t>r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y</a:t>
            </a:r>
            <a:r>
              <a:rPr sz="1400" spc="2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505050"/>
                </a:solidFill>
                <a:latin typeface="Segoe UI Symbol"/>
                <a:cs typeface="Segoe UI Symbol"/>
              </a:rPr>
              <a:t>oper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a</a:t>
            </a:r>
            <a:r>
              <a:rPr sz="1400" spc="-45" dirty="0">
                <a:solidFill>
                  <a:srgbClr val="505050"/>
                </a:solidFill>
                <a:latin typeface="Segoe UI Symbol"/>
                <a:cs typeface="Segoe UI Symbol"/>
              </a:rPr>
              <a:t>t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o</a:t>
            </a:r>
            <a:r>
              <a:rPr sz="1400" spc="-5" dirty="0">
                <a:solidFill>
                  <a:srgbClr val="505050"/>
                </a:solidFill>
                <a:latin typeface="Segoe UI Symbol"/>
                <a:cs typeface="Segoe UI Symbol"/>
              </a:rPr>
              <a:t>r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s</a:t>
            </a:r>
            <a:r>
              <a:rPr sz="140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in</a:t>
            </a:r>
            <a:r>
              <a:rPr sz="1400" spc="3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Analytic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s</a:t>
            </a:r>
            <a:r>
              <a:rPr sz="1400" spc="2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65" dirty="0">
                <a:solidFill>
                  <a:srgbClr val="505050"/>
                </a:solidFill>
                <a:latin typeface="Segoe UI Symbol"/>
                <a:cs typeface="Segoe UI Symbol"/>
              </a:rPr>
              <a:t>P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o</a:t>
            </a:r>
            <a:r>
              <a:rPr sz="1400" spc="20" dirty="0">
                <a:solidFill>
                  <a:srgbClr val="505050"/>
                </a:solidFill>
                <a:latin typeface="Segoe UI Symbol"/>
                <a:cs typeface="Segoe UI Symbol"/>
              </a:rPr>
              <a:t>r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tal</a:t>
            </a:r>
            <a:endParaRPr sz="1400">
              <a:latin typeface="Segoe UI Symbol"/>
              <a:cs typeface="Segoe UI Symbol"/>
            </a:endParaRPr>
          </a:p>
          <a:p>
            <a:pPr marL="127000" indent="-114300">
              <a:lnSpc>
                <a:spcPct val="100000"/>
              </a:lnSpc>
              <a:spcBef>
                <a:spcPts val="275"/>
              </a:spcBef>
              <a:buClr>
                <a:srgbClr val="505050"/>
              </a:buClr>
              <a:buFont typeface="Segoe UI Symbol"/>
              <a:buChar char="•"/>
              <a:tabLst>
                <a:tab pos="127635" algn="l"/>
              </a:tabLst>
            </a:pP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D</a:t>
            </a:r>
            <a:r>
              <a:rPr sz="1400" spc="-20" dirty="0">
                <a:solidFill>
                  <a:srgbClr val="505050"/>
                </a:solidFill>
                <a:latin typeface="Segoe UI Symbol"/>
                <a:cs typeface="Segoe UI Symbol"/>
              </a:rPr>
              <a:t>iagn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o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s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e</a:t>
            </a:r>
            <a:r>
              <a:rPr sz="1400" spc="2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s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u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dd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e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n</a:t>
            </a:r>
            <a:r>
              <a:rPr sz="1400" spc="3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chan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g</a:t>
            </a:r>
            <a:r>
              <a:rPr sz="1400" spc="-20" dirty="0">
                <a:solidFill>
                  <a:srgbClr val="505050"/>
                </a:solidFill>
                <a:latin typeface="Segoe UI Symbol"/>
                <a:cs typeface="Segoe UI Symbol"/>
              </a:rPr>
              <a:t>es</a:t>
            </a:r>
            <a:r>
              <a:rPr sz="1400" spc="2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in</a:t>
            </a:r>
            <a:r>
              <a:rPr sz="1400" spc="2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505050"/>
                </a:solidFill>
                <a:latin typeface="Segoe UI Symbol"/>
                <a:cs typeface="Segoe UI Symbol"/>
              </a:rPr>
              <a:t>app</a:t>
            </a:r>
            <a:r>
              <a:rPr sz="1400" spc="2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45" dirty="0">
                <a:solidFill>
                  <a:srgbClr val="505050"/>
                </a:solidFill>
                <a:latin typeface="Segoe UI Symbol"/>
                <a:cs typeface="Segoe UI Symbol"/>
              </a:rPr>
              <a:t>t</a:t>
            </a:r>
            <a:r>
              <a:rPr sz="1400" spc="-20" dirty="0">
                <a:solidFill>
                  <a:srgbClr val="505050"/>
                </a:solidFill>
                <a:latin typeface="Segoe UI Symbol"/>
                <a:cs typeface="Segoe UI Symbol"/>
              </a:rPr>
              <a:t>el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e</a:t>
            </a:r>
            <a:r>
              <a:rPr sz="1400" spc="-45" dirty="0">
                <a:solidFill>
                  <a:srgbClr val="505050"/>
                </a:solidFill>
                <a:latin typeface="Segoe UI Symbol"/>
                <a:cs typeface="Segoe UI Symbol"/>
              </a:rPr>
              <a:t>m</a:t>
            </a:r>
            <a:r>
              <a:rPr sz="1400" spc="-20" dirty="0">
                <a:solidFill>
                  <a:srgbClr val="505050"/>
                </a:solidFill>
                <a:latin typeface="Segoe UI Symbol"/>
                <a:cs typeface="Segoe UI Symbol"/>
              </a:rPr>
              <a:t>et</a:t>
            </a:r>
            <a:r>
              <a:rPr sz="1400" spc="40" dirty="0">
                <a:solidFill>
                  <a:srgbClr val="505050"/>
                </a:solidFill>
                <a:latin typeface="Segoe UI Symbol"/>
                <a:cs typeface="Segoe UI Symbol"/>
              </a:rPr>
              <a:t>r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y</a:t>
            </a:r>
            <a:r>
              <a:rPr sz="1400" spc="2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with</a:t>
            </a:r>
            <a:r>
              <a:rPr sz="1400" spc="2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S</a:t>
            </a:r>
            <a:r>
              <a:rPr sz="1400" spc="-50" dirty="0">
                <a:solidFill>
                  <a:srgbClr val="505050"/>
                </a:solidFill>
                <a:latin typeface="Segoe UI Symbol"/>
                <a:cs typeface="Segoe UI Symbol"/>
              </a:rPr>
              <a:t>m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a</a:t>
            </a:r>
            <a:r>
              <a:rPr sz="1400" spc="20" dirty="0">
                <a:solidFill>
                  <a:srgbClr val="505050"/>
                </a:solidFill>
                <a:latin typeface="Segoe UI Symbol"/>
                <a:cs typeface="Segoe UI Symbol"/>
              </a:rPr>
              <a:t>r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t</a:t>
            </a:r>
            <a:r>
              <a:rPr sz="1400" spc="3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D</a:t>
            </a:r>
            <a:r>
              <a:rPr sz="1400" spc="-20" dirty="0">
                <a:solidFill>
                  <a:srgbClr val="505050"/>
                </a:solidFill>
                <a:latin typeface="Segoe UI Symbol"/>
                <a:cs typeface="Segoe UI Symbol"/>
              </a:rPr>
              <a:t>iagn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o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s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ti</a:t>
            </a:r>
            <a:r>
              <a:rPr sz="1400" spc="-20" dirty="0">
                <a:solidFill>
                  <a:srgbClr val="505050"/>
                </a:solidFill>
                <a:latin typeface="Segoe UI Symbol"/>
                <a:cs typeface="Segoe UI Symbol"/>
              </a:rPr>
              <a:t>cs</a:t>
            </a:r>
            <a:r>
              <a:rPr sz="1400" spc="2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in</a:t>
            </a:r>
            <a:r>
              <a:rPr sz="1400" spc="2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Analytic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s</a:t>
            </a:r>
            <a:r>
              <a:rPr sz="1400" spc="2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65" dirty="0">
                <a:solidFill>
                  <a:srgbClr val="505050"/>
                </a:solidFill>
                <a:latin typeface="Segoe UI Symbol"/>
                <a:cs typeface="Segoe UI Symbol"/>
              </a:rPr>
              <a:t>P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o</a:t>
            </a:r>
            <a:r>
              <a:rPr sz="1400" spc="20" dirty="0">
                <a:solidFill>
                  <a:srgbClr val="505050"/>
                </a:solidFill>
                <a:latin typeface="Segoe UI Symbol"/>
                <a:cs typeface="Segoe UI Symbol"/>
              </a:rPr>
              <a:t>r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tal</a:t>
            </a:r>
            <a:endParaRPr sz="140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12"/>
              </a:spcBef>
              <a:buClr>
                <a:srgbClr val="505050"/>
              </a:buClr>
              <a:buFont typeface="Segoe UI Symbol"/>
              <a:buChar char="•"/>
            </a:pPr>
            <a:endParaRPr sz="155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</a:pPr>
            <a:r>
              <a:rPr sz="2000" spc="-15" dirty="0">
                <a:solidFill>
                  <a:srgbClr val="FFFFFF"/>
                </a:solidFill>
                <a:latin typeface="Segoe UI Symbol"/>
                <a:cs typeface="Segoe UI Symbol"/>
              </a:rPr>
              <a:t>De</a:t>
            </a:r>
            <a:r>
              <a:rPr sz="2000" spc="-40" dirty="0">
                <a:solidFill>
                  <a:srgbClr val="FFFFFF"/>
                </a:solidFill>
                <a:latin typeface="Segoe UI Symbol"/>
                <a:cs typeface="Segoe UI Symbol"/>
              </a:rPr>
              <a:t>v</a:t>
            </a:r>
            <a:r>
              <a:rPr sz="2000" spc="-30" dirty="0">
                <a:solidFill>
                  <a:srgbClr val="FFFFFF"/>
                </a:solidFill>
                <a:latin typeface="Segoe UI Symbol"/>
                <a:cs typeface="Segoe UI Symbol"/>
              </a:rPr>
              <a:t>elo</a:t>
            </a:r>
            <a:r>
              <a:rPr sz="2000" spc="-55" dirty="0">
                <a:solidFill>
                  <a:srgbClr val="FFFFFF"/>
                </a:solidFill>
                <a:latin typeface="Segoe UI Symbol"/>
                <a:cs typeface="Segoe UI Symbol"/>
              </a:rPr>
              <a:t>p</a:t>
            </a:r>
            <a:r>
              <a:rPr sz="2000" spc="-20" dirty="0">
                <a:solidFill>
                  <a:srgbClr val="FFFFFF"/>
                </a:solidFill>
                <a:latin typeface="Segoe UI Symbol"/>
                <a:cs typeface="Segoe UI Symbol"/>
              </a:rPr>
              <a:t>er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Segoe UI Symbol"/>
                <a:cs typeface="Segoe UI Symbol"/>
              </a:rPr>
              <a:t>Sup</a:t>
            </a:r>
            <a:r>
              <a:rPr sz="2000" spc="-40" dirty="0">
                <a:solidFill>
                  <a:srgbClr val="FFFFFF"/>
                </a:solidFill>
                <a:latin typeface="Segoe UI Symbol"/>
                <a:cs typeface="Segoe UI Symbol"/>
              </a:rPr>
              <a:t>p</a:t>
            </a:r>
            <a:r>
              <a:rPr sz="2000" spc="-50" dirty="0">
                <a:solidFill>
                  <a:srgbClr val="FFFFFF"/>
                </a:solidFill>
                <a:latin typeface="Segoe UI Symbol"/>
                <a:cs typeface="Segoe UI Symbol"/>
              </a:rPr>
              <a:t>o</a:t>
            </a:r>
            <a:r>
              <a:rPr sz="2000" spc="35" dirty="0">
                <a:solidFill>
                  <a:srgbClr val="FFFFFF"/>
                </a:solidFill>
                <a:latin typeface="Segoe UI Symbol"/>
                <a:cs typeface="Segoe UI Symbol"/>
              </a:rPr>
              <a:t>r</a:t>
            </a:r>
            <a:r>
              <a:rPr sz="2000" spc="-50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endParaRPr sz="2000">
              <a:latin typeface="Segoe UI Symbol"/>
              <a:cs typeface="Segoe UI Symbol"/>
            </a:endParaRPr>
          </a:p>
          <a:p>
            <a:pPr marL="127000" indent="-114300">
              <a:lnSpc>
                <a:spcPct val="100000"/>
              </a:lnSpc>
              <a:spcBef>
                <a:spcPts val="1115"/>
              </a:spcBef>
              <a:buClr>
                <a:srgbClr val="505050"/>
              </a:buClr>
              <a:buFont typeface="Segoe UI Symbol"/>
              <a:buChar char="•"/>
              <a:tabLst>
                <a:tab pos="127635" algn="l"/>
              </a:tabLst>
            </a:pP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S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n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a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pshot</a:t>
            </a:r>
            <a:r>
              <a:rPr sz="1400" spc="1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Deb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u</a:t>
            </a:r>
            <a:r>
              <a:rPr sz="1400" spc="-40" dirty="0">
                <a:solidFill>
                  <a:srgbClr val="505050"/>
                </a:solidFill>
                <a:latin typeface="Segoe UI Symbol"/>
                <a:cs typeface="Segoe UI Symbol"/>
              </a:rPr>
              <a:t>gg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i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n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g</a:t>
            </a:r>
            <a:r>
              <a:rPr sz="1400" spc="3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45" dirty="0">
                <a:solidFill>
                  <a:srgbClr val="505050"/>
                </a:solidFill>
                <a:latin typeface="Segoe UI Symbol"/>
                <a:cs typeface="Segoe UI Symbol"/>
              </a:rPr>
              <a:t>o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f</a:t>
            </a:r>
            <a:r>
              <a:rPr sz="1400" spc="2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E</a:t>
            </a:r>
            <a:r>
              <a:rPr sz="1400" spc="-20" dirty="0">
                <a:solidFill>
                  <a:srgbClr val="505050"/>
                </a:solidFill>
                <a:latin typeface="Segoe UI Symbol"/>
                <a:cs typeface="Segoe UI Symbol"/>
              </a:rPr>
              <a:t>x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ceptio</a:t>
            </a:r>
            <a:r>
              <a:rPr sz="1400" spc="-45" dirty="0">
                <a:solidFill>
                  <a:srgbClr val="505050"/>
                </a:solidFill>
                <a:latin typeface="Segoe UI Symbol"/>
                <a:cs typeface="Segoe UI Symbol"/>
              </a:rPr>
              <a:t>n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s</a:t>
            </a:r>
            <a:r>
              <a:rPr sz="1400" spc="1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in</a:t>
            </a:r>
            <a:r>
              <a:rPr sz="1400" spc="2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p</a:t>
            </a:r>
            <a:r>
              <a:rPr sz="1400" spc="-40" dirty="0">
                <a:solidFill>
                  <a:srgbClr val="505050"/>
                </a:solidFill>
                <a:latin typeface="Segoe UI Symbol"/>
                <a:cs typeface="Segoe UI Symbol"/>
              </a:rPr>
              <a:t>r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od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u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ction</a:t>
            </a:r>
            <a:endParaRPr sz="1400">
              <a:latin typeface="Segoe UI Symbol"/>
              <a:cs typeface="Segoe UI Symbol"/>
            </a:endParaRPr>
          </a:p>
          <a:p>
            <a:pPr marL="127000" indent="-114300">
              <a:lnSpc>
                <a:spcPct val="100000"/>
              </a:lnSpc>
              <a:spcBef>
                <a:spcPts val="275"/>
              </a:spcBef>
              <a:buClr>
                <a:srgbClr val="505050"/>
              </a:buClr>
              <a:buFont typeface="Segoe UI Symbol"/>
              <a:buChar char="•"/>
              <a:tabLst>
                <a:tab pos="127635" algn="l"/>
              </a:tabLst>
            </a:pP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A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pp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lication</a:t>
            </a:r>
            <a:r>
              <a:rPr sz="1400" spc="2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Insig</a:t>
            </a:r>
            <a:r>
              <a:rPr sz="1400" spc="-45" dirty="0">
                <a:solidFill>
                  <a:srgbClr val="505050"/>
                </a:solidFill>
                <a:latin typeface="Segoe UI Symbol"/>
                <a:cs typeface="Segoe UI Symbol"/>
              </a:rPr>
              <a:t>h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ts</a:t>
            </a:r>
            <a:r>
              <a:rPr sz="1400" spc="2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505050"/>
                </a:solidFill>
                <a:latin typeface="Segoe UI Symbol"/>
                <a:cs typeface="Segoe UI Symbol"/>
              </a:rPr>
              <a:t>P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r</a:t>
            </a:r>
            <a:r>
              <a:rPr sz="1400" spc="-45" dirty="0">
                <a:solidFill>
                  <a:srgbClr val="505050"/>
                </a:solidFill>
                <a:latin typeface="Segoe UI Symbol"/>
                <a:cs typeface="Segoe UI Symbol"/>
              </a:rPr>
              <a:t>o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f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i</a:t>
            </a:r>
            <a:r>
              <a:rPr sz="1400" spc="-40" dirty="0">
                <a:solidFill>
                  <a:srgbClr val="505050"/>
                </a:solidFill>
                <a:latin typeface="Segoe UI Symbol"/>
                <a:cs typeface="Segoe UI Symbol"/>
              </a:rPr>
              <a:t>l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er</a:t>
            </a:r>
            <a:r>
              <a:rPr sz="1400" spc="2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f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o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r</a:t>
            </a:r>
            <a:r>
              <a:rPr sz="1400" spc="3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Ap</a:t>
            </a:r>
            <a:r>
              <a:rPr sz="1400" spc="-20" dirty="0">
                <a:solidFill>
                  <a:srgbClr val="505050"/>
                </a:solidFill>
                <a:latin typeface="Segoe UI Symbol"/>
                <a:cs typeface="Segoe UI Symbol"/>
              </a:rPr>
              <a:t>p</a:t>
            </a:r>
            <a:r>
              <a:rPr sz="1400" spc="3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Se</a:t>
            </a:r>
            <a:r>
              <a:rPr sz="1400" spc="40" dirty="0">
                <a:solidFill>
                  <a:srgbClr val="505050"/>
                </a:solidFill>
                <a:latin typeface="Segoe UI Symbol"/>
                <a:cs typeface="Segoe UI Symbol"/>
              </a:rPr>
              <a:t>r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vices</a:t>
            </a:r>
            <a:r>
              <a:rPr sz="1400" spc="-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150" dirty="0">
                <a:solidFill>
                  <a:srgbClr val="505050"/>
                </a:solidFill>
                <a:latin typeface="Segoe UI Symbol"/>
                <a:cs typeface="Segoe UI Symbol"/>
              </a:rPr>
              <a:t>&amp;</a:t>
            </a:r>
            <a:r>
              <a:rPr sz="1400" spc="3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05050"/>
                </a:solidFill>
                <a:latin typeface="Segoe UI Symbol"/>
                <a:cs typeface="Segoe UI Symbol"/>
              </a:rPr>
              <a:t>C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o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m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p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u</a:t>
            </a:r>
            <a:r>
              <a:rPr sz="1400" spc="-45" dirty="0">
                <a:solidFill>
                  <a:srgbClr val="505050"/>
                </a:solidFill>
                <a:latin typeface="Segoe UI Symbol"/>
                <a:cs typeface="Segoe UI Symbol"/>
              </a:rPr>
              <a:t>t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e</a:t>
            </a:r>
            <a:r>
              <a:rPr sz="1400" spc="3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(</a:t>
            </a:r>
            <a:r>
              <a:rPr sz="1400" spc="-20" dirty="0">
                <a:solidFill>
                  <a:srgbClr val="505050"/>
                </a:solidFill>
                <a:latin typeface="Segoe UI Symbol"/>
                <a:cs typeface="Segoe UI Symbol"/>
              </a:rPr>
              <a:t>V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Ms</a:t>
            </a:r>
            <a:r>
              <a:rPr sz="1400" spc="-10" dirty="0">
                <a:solidFill>
                  <a:srgbClr val="505050"/>
                </a:solidFill>
                <a:latin typeface="Segoe UI Symbol"/>
                <a:cs typeface="Segoe UI Symbol"/>
              </a:rPr>
              <a:t>,</a:t>
            </a:r>
            <a:r>
              <a:rPr sz="1400" spc="1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505050"/>
                </a:solidFill>
                <a:latin typeface="Segoe UI Symbol"/>
                <a:cs typeface="Segoe UI Symbol"/>
              </a:rPr>
              <a:t>V</a:t>
            </a:r>
            <a:r>
              <a:rPr sz="1400" spc="-45" dirty="0">
                <a:solidFill>
                  <a:srgbClr val="505050"/>
                </a:solidFill>
                <a:latin typeface="Segoe UI Symbol"/>
                <a:cs typeface="Segoe UI Symbol"/>
              </a:rPr>
              <a:t>MS</a:t>
            </a:r>
            <a:r>
              <a:rPr sz="1400" spc="-40" dirty="0">
                <a:solidFill>
                  <a:srgbClr val="505050"/>
                </a:solidFill>
                <a:latin typeface="Segoe UI Symbol"/>
                <a:cs typeface="Segoe UI Symbol"/>
              </a:rPr>
              <a:t>S</a:t>
            </a:r>
            <a:r>
              <a:rPr sz="1400" dirty="0">
                <a:solidFill>
                  <a:srgbClr val="505050"/>
                </a:solidFill>
                <a:latin typeface="Segoe UI Symbol"/>
                <a:cs typeface="Segoe UI Symbol"/>
              </a:rPr>
              <a:t>,</a:t>
            </a:r>
            <a:r>
              <a:rPr sz="1400" spc="2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05050"/>
                </a:solidFill>
                <a:latin typeface="Segoe UI Symbol"/>
                <a:cs typeface="Segoe UI Symbol"/>
              </a:rPr>
              <a:t>C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S)</a:t>
            </a:r>
            <a:endParaRPr sz="1400">
              <a:latin typeface="Segoe UI Symbol"/>
              <a:cs typeface="Segoe UI Symbol"/>
            </a:endParaRPr>
          </a:p>
          <a:p>
            <a:pPr marL="127000" indent="-114300">
              <a:lnSpc>
                <a:spcPct val="100000"/>
              </a:lnSpc>
              <a:spcBef>
                <a:spcPts val="275"/>
              </a:spcBef>
              <a:buClr>
                <a:srgbClr val="505050"/>
              </a:buClr>
              <a:buFont typeface="Segoe UI Symbol"/>
              <a:buChar char="•"/>
              <a:tabLst>
                <a:tab pos="127635" algn="l"/>
              </a:tabLst>
            </a:pP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S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u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pp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o</a:t>
            </a:r>
            <a:r>
              <a:rPr sz="1400" spc="20" dirty="0">
                <a:solidFill>
                  <a:srgbClr val="505050"/>
                </a:solidFill>
                <a:latin typeface="Segoe UI Symbol"/>
                <a:cs typeface="Segoe UI Symbol"/>
              </a:rPr>
              <a:t>r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t</a:t>
            </a:r>
            <a:r>
              <a:rPr sz="1400" spc="3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40" dirty="0">
                <a:solidFill>
                  <a:srgbClr val="505050"/>
                </a:solidFill>
                <a:latin typeface="Segoe UI Symbol"/>
                <a:cs typeface="Segoe UI Symbol"/>
              </a:rPr>
              <a:t>f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o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r</a:t>
            </a:r>
            <a:r>
              <a:rPr sz="1400" spc="3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E</a:t>
            </a:r>
            <a:r>
              <a:rPr sz="1400" spc="-20" dirty="0">
                <a:solidFill>
                  <a:srgbClr val="505050"/>
                </a:solidFill>
                <a:latin typeface="Segoe UI Symbol"/>
                <a:cs typeface="Segoe UI Symbol"/>
              </a:rPr>
              <a:t>v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e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n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tFlow</a:t>
            </a:r>
            <a:r>
              <a:rPr sz="1400" spc="1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(E</a:t>
            </a:r>
            <a:r>
              <a:rPr sz="1400" spc="10" dirty="0">
                <a:solidFill>
                  <a:srgbClr val="505050"/>
                </a:solidFill>
                <a:latin typeface="Segoe UI Symbol"/>
                <a:cs typeface="Segoe UI Symbol"/>
              </a:rPr>
              <a:t>T</a:t>
            </a:r>
            <a:r>
              <a:rPr sz="1400" spc="-40" dirty="0">
                <a:solidFill>
                  <a:srgbClr val="505050"/>
                </a:solidFill>
                <a:latin typeface="Segoe UI Symbol"/>
                <a:cs typeface="Segoe UI Symbol"/>
              </a:rPr>
              <a:t>W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/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E</a:t>
            </a:r>
            <a:r>
              <a:rPr sz="1400" spc="-20" dirty="0">
                <a:solidFill>
                  <a:srgbClr val="505050"/>
                </a:solidFill>
                <a:latin typeface="Segoe UI Symbol"/>
                <a:cs typeface="Segoe UI Symbol"/>
              </a:rPr>
              <a:t>v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e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n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tS</a:t>
            </a:r>
            <a:r>
              <a:rPr sz="1400" spc="-40" dirty="0">
                <a:solidFill>
                  <a:srgbClr val="505050"/>
                </a:solidFill>
                <a:latin typeface="Segoe UI Symbol"/>
                <a:cs typeface="Segoe UI Symbol"/>
              </a:rPr>
              <a:t>o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ur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c</a:t>
            </a:r>
            <a:r>
              <a:rPr sz="1400" spc="-20" dirty="0">
                <a:solidFill>
                  <a:srgbClr val="505050"/>
                </a:solidFill>
                <a:latin typeface="Segoe UI Symbol"/>
                <a:cs typeface="Segoe UI Symbol"/>
              </a:rPr>
              <a:t>e)</a:t>
            </a:r>
            <a:r>
              <a:rPr sz="1400" spc="2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f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o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r</a:t>
            </a:r>
            <a:r>
              <a:rPr sz="1400" spc="3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high</a:t>
            </a:r>
            <a:r>
              <a:rPr sz="1400" spc="5" dirty="0">
                <a:solidFill>
                  <a:srgbClr val="505050"/>
                </a:solidFill>
                <a:latin typeface="Segoe UI Symbol"/>
                <a:cs typeface="Segoe UI Symbol"/>
              </a:rPr>
              <a:t>-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s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ca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le</a:t>
            </a:r>
            <a:r>
              <a:rPr sz="1400" spc="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505050"/>
                </a:solidFill>
                <a:latin typeface="Segoe UI Symbol"/>
                <a:cs typeface="Segoe UI Symbol"/>
              </a:rPr>
              <a:t>lo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g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ging</a:t>
            </a:r>
            <a:endParaRPr sz="140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13"/>
              </a:spcBef>
              <a:buClr>
                <a:srgbClr val="505050"/>
              </a:buClr>
              <a:buFont typeface="Segoe UI Symbol"/>
              <a:buChar char="•"/>
            </a:pPr>
            <a:endParaRPr sz="155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</a:pPr>
            <a:r>
              <a:rPr sz="2000" spc="-35" dirty="0">
                <a:solidFill>
                  <a:srgbClr val="FFFFFF"/>
                </a:solidFill>
                <a:latin typeface="Segoe UI Symbol"/>
                <a:cs typeface="Segoe UI Symbol"/>
              </a:rPr>
              <a:t>B</a:t>
            </a:r>
            <a:r>
              <a:rPr sz="2000" spc="-30" dirty="0">
                <a:solidFill>
                  <a:srgbClr val="FFFFFF"/>
                </a:solidFill>
                <a:latin typeface="Segoe UI Symbol"/>
                <a:cs typeface="Segoe UI Symbol"/>
              </a:rPr>
              <a:t>u</a:t>
            </a:r>
            <a:r>
              <a:rPr sz="2000" spc="-25" dirty="0">
                <a:solidFill>
                  <a:srgbClr val="FFFFFF"/>
                </a:solidFill>
                <a:latin typeface="Segoe UI Symbol"/>
                <a:cs typeface="Segoe UI Symbol"/>
              </a:rPr>
              <a:t>s</a:t>
            </a:r>
            <a:r>
              <a:rPr sz="2000" spc="-40" dirty="0">
                <a:solidFill>
                  <a:srgbClr val="FFFFFF"/>
                </a:solidFill>
                <a:latin typeface="Segoe UI Symbol"/>
                <a:cs typeface="Segoe UI Symbol"/>
              </a:rPr>
              <a:t>ine</a:t>
            </a:r>
            <a:r>
              <a:rPr sz="2000" spc="-55" dirty="0">
                <a:solidFill>
                  <a:srgbClr val="FFFFFF"/>
                </a:solidFill>
                <a:latin typeface="Segoe UI Symbol"/>
                <a:cs typeface="Segoe UI Symbol"/>
              </a:rPr>
              <a:t>s</a:t>
            </a:r>
            <a:r>
              <a:rPr sz="2000" spc="-35" dirty="0">
                <a:solidFill>
                  <a:srgbClr val="FFFFFF"/>
                </a:solidFill>
                <a:latin typeface="Segoe UI Symbol"/>
                <a:cs typeface="Segoe UI Symbol"/>
              </a:rPr>
              <a:t>s</a:t>
            </a:r>
            <a:r>
              <a:rPr sz="20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65" dirty="0">
                <a:solidFill>
                  <a:srgbClr val="FFFFFF"/>
                </a:solidFill>
                <a:latin typeface="Segoe UI Symbol"/>
                <a:cs typeface="Segoe UI Symbol"/>
              </a:rPr>
              <a:t>V</a:t>
            </a:r>
            <a:r>
              <a:rPr sz="2000" spc="-15" dirty="0">
                <a:solidFill>
                  <a:srgbClr val="FFFFFF"/>
                </a:solidFill>
                <a:latin typeface="Segoe UI Symbol"/>
                <a:cs typeface="Segoe UI Symbol"/>
              </a:rPr>
              <a:t>a</a:t>
            </a:r>
            <a:r>
              <a:rPr sz="2000" spc="-40" dirty="0">
                <a:solidFill>
                  <a:srgbClr val="FFFFFF"/>
                </a:solidFill>
                <a:latin typeface="Segoe UI Symbol"/>
                <a:cs typeface="Segoe UI Symbol"/>
              </a:rPr>
              <a:t>l</a:t>
            </a:r>
            <a:r>
              <a:rPr sz="2000" spc="-25" dirty="0">
                <a:solidFill>
                  <a:srgbClr val="FFFFFF"/>
                </a:solidFill>
                <a:latin typeface="Segoe UI Symbol"/>
                <a:cs typeface="Segoe UI Symbol"/>
              </a:rPr>
              <a:t>ue</a:t>
            </a:r>
            <a:endParaRPr sz="2000">
              <a:latin typeface="Segoe UI Symbol"/>
              <a:cs typeface="Segoe UI Symbol"/>
            </a:endParaRPr>
          </a:p>
          <a:p>
            <a:pPr marL="127000" indent="-114300">
              <a:lnSpc>
                <a:spcPct val="100000"/>
              </a:lnSpc>
              <a:spcBef>
                <a:spcPts val="1115"/>
              </a:spcBef>
              <a:buClr>
                <a:srgbClr val="505050"/>
              </a:buClr>
              <a:buFont typeface="Segoe UI Symbol"/>
              <a:buChar char="•"/>
              <a:tabLst>
                <a:tab pos="127635" algn="l"/>
              </a:tabLst>
            </a:pPr>
            <a:r>
              <a:rPr sz="1400" spc="-45" dirty="0">
                <a:solidFill>
                  <a:srgbClr val="505050"/>
                </a:solidFill>
                <a:latin typeface="Segoe UI Symbol"/>
                <a:cs typeface="Segoe UI Symbol"/>
              </a:rPr>
              <a:t>Ma</a:t>
            </a:r>
            <a:r>
              <a:rPr sz="1400" spc="-55" dirty="0">
                <a:solidFill>
                  <a:srgbClr val="505050"/>
                </a:solidFill>
                <a:latin typeface="Segoe UI Symbol"/>
                <a:cs typeface="Segoe UI Symbol"/>
              </a:rPr>
              <a:t>k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e</a:t>
            </a:r>
            <a:r>
              <a:rPr sz="1400" spc="2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bet</a:t>
            </a:r>
            <a:r>
              <a:rPr sz="1400" spc="-45" dirty="0">
                <a:solidFill>
                  <a:srgbClr val="505050"/>
                </a:solidFill>
                <a:latin typeface="Segoe UI Symbol"/>
                <a:cs typeface="Segoe UI Symbol"/>
              </a:rPr>
              <a:t>t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er</a:t>
            </a:r>
            <a:r>
              <a:rPr sz="1400" spc="2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p</a:t>
            </a:r>
            <a:r>
              <a:rPr sz="1400" spc="-40" dirty="0">
                <a:solidFill>
                  <a:srgbClr val="505050"/>
                </a:solidFill>
                <a:latin typeface="Segoe UI Symbol"/>
                <a:cs typeface="Segoe UI Symbol"/>
              </a:rPr>
              <a:t>r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od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u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ct</a:t>
            </a:r>
            <a:r>
              <a:rPr sz="1400" spc="3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150" dirty="0">
                <a:solidFill>
                  <a:srgbClr val="505050"/>
                </a:solidFill>
                <a:latin typeface="Segoe UI Symbol"/>
                <a:cs typeface="Segoe UI Symbol"/>
              </a:rPr>
              <a:t>&amp;</a:t>
            </a:r>
            <a:r>
              <a:rPr sz="1400" spc="3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40" dirty="0">
                <a:solidFill>
                  <a:srgbClr val="505050"/>
                </a:solidFill>
                <a:latin typeface="Segoe UI Symbol"/>
                <a:cs typeface="Segoe UI Symbol"/>
              </a:rPr>
              <a:t>f</a:t>
            </a:r>
            <a:r>
              <a:rPr sz="1400" spc="-20" dirty="0">
                <a:solidFill>
                  <a:srgbClr val="505050"/>
                </a:solidFill>
                <a:latin typeface="Segoe UI Symbol"/>
                <a:cs typeface="Segoe UI Symbol"/>
              </a:rPr>
              <a:t>eat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ur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e</a:t>
            </a:r>
            <a:r>
              <a:rPr sz="1400" spc="3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d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ecisio</a:t>
            </a:r>
            <a:r>
              <a:rPr sz="1400" spc="-45" dirty="0">
                <a:solidFill>
                  <a:srgbClr val="505050"/>
                </a:solidFill>
                <a:latin typeface="Segoe UI Symbol"/>
                <a:cs typeface="Segoe UI Symbol"/>
              </a:rPr>
              <a:t>n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s</a:t>
            </a:r>
            <a:r>
              <a:rPr sz="1400" spc="2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with</a:t>
            </a:r>
            <a:r>
              <a:rPr sz="1400" spc="2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i</a:t>
            </a:r>
            <a:r>
              <a:rPr sz="1400" spc="-45" dirty="0">
                <a:solidFill>
                  <a:srgbClr val="505050"/>
                </a:solidFill>
                <a:latin typeface="Segoe UI Symbol"/>
                <a:cs typeface="Segoe UI Symbol"/>
              </a:rPr>
              <a:t>n</a:t>
            </a:r>
            <a:r>
              <a:rPr sz="1400" spc="-20" dirty="0">
                <a:solidFill>
                  <a:srgbClr val="505050"/>
                </a:solidFill>
                <a:latin typeface="Segoe UI Symbol"/>
                <a:cs typeface="Segoe UI Symbol"/>
              </a:rPr>
              <a:t>si</a:t>
            </a:r>
            <a:r>
              <a:rPr sz="1400" spc="-40" dirty="0">
                <a:solidFill>
                  <a:srgbClr val="505050"/>
                </a:solidFill>
                <a:latin typeface="Segoe UI Symbol"/>
                <a:cs typeface="Segoe UI Symbol"/>
              </a:rPr>
              <a:t>gh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t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s</a:t>
            </a:r>
            <a:r>
              <a:rPr sz="1400" spc="2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a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bo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u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t</a:t>
            </a:r>
            <a:r>
              <a:rPr sz="1400" spc="3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Use</a:t>
            </a:r>
            <a:r>
              <a:rPr sz="1400" dirty="0">
                <a:solidFill>
                  <a:srgbClr val="505050"/>
                </a:solidFill>
                <a:latin typeface="Segoe UI Symbol"/>
                <a:cs typeface="Segoe UI Symbol"/>
              </a:rPr>
              <a:t>r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s</a:t>
            </a:r>
            <a:r>
              <a:rPr sz="1400" dirty="0">
                <a:solidFill>
                  <a:srgbClr val="505050"/>
                </a:solidFill>
                <a:latin typeface="Segoe UI Symbol"/>
                <a:cs typeface="Segoe UI Symbol"/>
              </a:rPr>
              <a:t>,</a:t>
            </a:r>
            <a:r>
              <a:rPr sz="140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Ses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s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io</a:t>
            </a:r>
            <a:r>
              <a:rPr sz="1400" spc="-45" dirty="0">
                <a:solidFill>
                  <a:srgbClr val="505050"/>
                </a:solidFill>
                <a:latin typeface="Segoe UI Symbol"/>
                <a:cs typeface="Segoe UI Symbol"/>
              </a:rPr>
              <a:t>n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s</a:t>
            </a:r>
            <a:r>
              <a:rPr sz="1400" spc="1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150" dirty="0">
                <a:solidFill>
                  <a:srgbClr val="505050"/>
                </a:solidFill>
                <a:latin typeface="Segoe UI Symbol"/>
                <a:cs typeface="Segoe UI Symbol"/>
              </a:rPr>
              <a:t>&amp;</a:t>
            </a:r>
            <a:r>
              <a:rPr sz="1400" spc="3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05050"/>
                </a:solidFill>
                <a:latin typeface="Segoe UI Symbol"/>
                <a:cs typeface="Segoe UI Symbol"/>
              </a:rPr>
              <a:t>C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u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s</a:t>
            </a:r>
            <a:r>
              <a:rPr sz="1400" spc="-45" dirty="0">
                <a:solidFill>
                  <a:srgbClr val="505050"/>
                </a:solidFill>
                <a:latin typeface="Segoe UI Symbol"/>
                <a:cs typeface="Segoe UI Symbol"/>
              </a:rPr>
              <a:t>t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om</a:t>
            </a:r>
            <a:r>
              <a:rPr sz="1400" spc="1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E</a:t>
            </a:r>
            <a:r>
              <a:rPr sz="1400" spc="-20" dirty="0">
                <a:solidFill>
                  <a:srgbClr val="505050"/>
                </a:solidFill>
                <a:latin typeface="Segoe UI Symbol"/>
                <a:cs typeface="Segoe UI Symbol"/>
              </a:rPr>
              <a:t>v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e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n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ts</a:t>
            </a:r>
            <a:endParaRPr sz="1400">
              <a:latin typeface="Segoe UI Symbol"/>
              <a:cs typeface="Segoe UI Symbol"/>
            </a:endParaRPr>
          </a:p>
          <a:p>
            <a:pPr marL="127000" indent="-114300">
              <a:lnSpc>
                <a:spcPct val="100000"/>
              </a:lnSpc>
              <a:spcBef>
                <a:spcPts val="275"/>
              </a:spcBef>
              <a:buClr>
                <a:srgbClr val="505050"/>
              </a:buClr>
              <a:buFont typeface="Segoe UI Symbol"/>
              <a:buChar char="•"/>
              <a:tabLst>
                <a:tab pos="127635" algn="l"/>
              </a:tabLst>
            </a:pP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Un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de</a:t>
            </a:r>
            <a:r>
              <a:rPr sz="1400" dirty="0">
                <a:solidFill>
                  <a:srgbClr val="505050"/>
                </a:solidFill>
                <a:latin typeface="Segoe UI Symbol"/>
                <a:cs typeface="Segoe UI Symbol"/>
              </a:rPr>
              <a:t>r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stand</a:t>
            </a:r>
            <a:r>
              <a:rPr sz="1400" spc="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ho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w</a:t>
            </a:r>
            <a:r>
              <a:rPr sz="1400" spc="3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05050"/>
                </a:solidFill>
                <a:latin typeface="Segoe UI Symbol"/>
                <a:cs typeface="Segoe UI Symbol"/>
              </a:rPr>
              <a:t>C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u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s</a:t>
            </a:r>
            <a:r>
              <a:rPr sz="1400" spc="-45" dirty="0">
                <a:solidFill>
                  <a:srgbClr val="505050"/>
                </a:solidFill>
                <a:latin typeface="Segoe UI Symbol"/>
                <a:cs typeface="Segoe UI Symbol"/>
              </a:rPr>
              <a:t>t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o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m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er</a:t>
            </a:r>
            <a:r>
              <a:rPr sz="1400" spc="2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80" dirty="0">
                <a:solidFill>
                  <a:srgbClr val="505050"/>
                </a:solidFill>
                <a:latin typeface="Segoe UI Symbol"/>
                <a:cs typeface="Segoe UI Symbol"/>
              </a:rPr>
              <a:t>R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e</a:t>
            </a:r>
            <a:r>
              <a:rPr sz="1400" spc="-40" dirty="0">
                <a:solidFill>
                  <a:srgbClr val="505050"/>
                </a:solidFill>
                <a:latin typeface="Segoe UI Symbol"/>
                <a:cs typeface="Segoe UI Symbol"/>
              </a:rPr>
              <a:t>t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e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nti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o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n</a:t>
            </a:r>
            <a:r>
              <a:rPr sz="1400" spc="3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45" dirty="0">
                <a:solidFill>
                  <a:srgbClr val="505050"/>
                </a:solidFill>
                <a:latin typeface="Segoe UI Symbol"/>
                <a:cs typeface="Segoe UI Symbol"/>
              </a:rPr>
              <a:t>v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a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ries</a:t>
            </a:r>
            <a:r>
              <a:rPr sz="1400" spc="1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bet</a:t>
            </a:r>
            <a:r>
              <a:rPr sz="1400" spc="-50" dirty="0">
                <a:solidFill>
                  <a:srgbClr val="505050"/>
                </a:solidFill>
                <a:latin typeface="Segoe UI Symbol"/>
                <a:cs typeface="Segoe UI Symbol"/>
              </a:rPr>
              <a:t>w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een</a:t>
            </a:r>
            <a:r>
              <a:rPr sz="1400" spc="2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u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s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e</a:t>
            </a:r>
            <a:r>
              <a:rPr sz="1400" dirty="0">
                <a:solidFill>
                  <a:srgbClr val="505050"/>
                </a:solidFill>
                <a:latin typeface="Segoe UI Symbol"/>
                <a:cs typeface="Segoe UI Symbol"/>
              </a:rPr>
              <a:t>r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s</a:t>
            </a:r>
            <a:r>
              <a:rPr sz="1400" spc="1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visiti</a:t>
            </a:r>
            <a:r>
              <a:rPr sz="1400" spc="-60" dirty="0">
                <a:solidFill>
                  <a:srgbClr val="505050"/>
                </a:solidFill>
                <a:latin typeface="Segoe UI Symbol"/>
                <a:cs typeface="Segoe UI Symbol"/>
              </a:rPr>
              <a:t>n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g</a:t>
            </a:r>
            <a:r>
              <a:rPr sz="1400" spc="2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a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pp</a:t>
            </a:r>
            <a:r>
              <a:rPr sz="1400" spc="3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o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n</a:t>
            </a:r>
            <a:r>
              <a:rPr sz="1400" spc="3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40" dirty="0">
                <a:solidFill>
                  <a:srgbClr val="505050"/>
                </a:solidFill>
                <a:latin typeface="Segoe UI Symbol"/>
                <a:cs typeface="Segoe UI Symbol"/>
              </a:rPr>
              <a:t>d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i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ff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e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r</a:t>
            </a:r>
            <a:r>
              <a:rPr sz="1400" spc="-25" dirty="0">
                <a:solidFill>
                  <a:srgbClr val="505050"/>
                </a:solidFill>
                <a:latin typeface="Segoe UI Symbol"/>
                <a:cs typeface="Segoe UI Symbol"/>
              </a:rPr>
              <a:t>e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n</a:t>
            </a:r>
            <a:r>
              <a:rPr sz="1400" spc="-30" dirty="0">
                <a:solidFill>
                  <a:srgbClr val="505050"/>
                </a:solidFill>
                <a:latin typeface="Segoe UI Symbol"/>
                <a:cs typeface="Segoe UI Symbol"/>
              </a:rPr>
              <a:t>t</a:t>
            </a:r>
            <a:r>
              <a:rPr sz="1400" spc="3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d</a:t>
            </a:r>
            <a:r>
              <a:rPr sz="1400" spc="-15" dirty="0">
                <a:solidFill>
                  <a:srgbClr val="505050"/>
                </a:solidFill>
                <a:latin typeface="Segoe UI Symbol"/>
                <a:cs typeface="Segoe UI Symbol"/>
              </a:rPr>
              <a:t>a</a:t>
            </a:r>
            <a:r>
              <a:rPr sz="1400" spc="-35" dirty="0">
                <a:solidFill>
                  <a:srgbClr val="505050"/>
                </a:solidFill>
                <a:latin typeface="Segoe UI Symbol"/>
                <a:cs typeface="Segoe UI Symbol"/>
              </a:rPr>
              <a:t>ys</a:t>
            </a:r>
            <a:endParaRPr sz="1400">
              <a:latin typeface="Segoe UI Symbol"/>
              <a:cs typeface="Segoe UI 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91261" y="1288301"/>
            <a:ext cx="210629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35" dirty="0">
                <a:solidFill>
                  <a:srgbClr val="FFFFFF"/>
                </a:solidFill>
                <a:latin typeface="Segoe UI Symbol"/>
                <a:cs typeface="Segoe UI Symbol"/>
              </a:rPr>
              <a:t>H</a:t>
            </a:r>
            <a:r>
              <a:rPr sz="2000" spc="-15" dirty="0">
                <a:solidFill>
                  <a:srgbClr val="FFFFFF"/>
                </a:solidFill>
                <a:latin typeface="Segoe UI Symbol"/>
                <a:cs typeface="Segoe UI Symbol"/>
              </a:rPr>
              <a:t>o</a:t>
            </a:r>
            <a:r>
              <a:rPr sz="2000" spc="-35" dirty="0">
                <a:solidFill>
                  <a:srgbClr val="FFFFFF"/>
                </a:solidFill>
                <a:latin typeface="Segoe UI Symbol"/>
                <a:cs typeface="Segoe UI Symbol"/>
              </a:rPr>
              <a:t>l</a:t>
            </a:r>
            <a:r>
              <a:rPr sz="2000" spc="-45" dirty="0">
                <a:solidFill>
                  <a:srgbClr val="FFFFFF"/>
                </a:solidFill>
                <a:latin typeface="Segoe UI Symbol"/>
                <a:cs typeface="Segoe UI Symbol"/>
              </a:rPr>
              <a:t>ist</a:t>
            </a:r>
            <a:r>
              <a:rPr sz="2000" spc="-40" dirty="0">
                <a:solidFill>
                  <a:srgbClr val="FFFFFF"/>
                </a:solidFill>
                <a:latin typeface="Segoe UI Symbol"/>
                <a:cs typeface="Segoe UI Symbol"/>
              </a:rPr>
              <a:t>i</a:t>
            </a:r>
            <a:r>
              <a:rPr sz="2000" spc="-20" dirty="0">
                <a:solidFill>
                  <a:srgbClr val="FFFFFF"/>
                </a:solidFill>
                <a:latin typeface="Segoe UI Symbol"/>
                <a:cs typeface="Segoe UI Symbol"/>
              </a:rPr>
              <a:t>c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Segoe UI Symbol"/>
                <a:cs typeface="Segoe UI Symbol"/>
              </a:rPr>
              <a:t>M</a:t>
            </a:r>
            <a:r>
              <a:rPr sz="2000" spc="-15" dirty="0">
                <a:solidFill>
                  <a:srgbClr val="FFFFFF"/>
                </a:solidFill>
                <a:latin typeface="Segoe UI Symbol"/>
                <a:cs typeface="Segoe UI Symbol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Segoe UI Symbol"/>
                <a:cs typeface="Segoe UI Symbol"/>
              </a:rPr>
              <a:t>n</a:t>
            </a:r>
            <a:r>
              <a:rPr sz="2000" spc="-35" dirty="0">
                <a:solidFill>
                  <a:srgbClr val="FFFFFF"/>
                </a:solidFill>
                <a:latin typeface="Segoe UI Symbol"/>
                <a:cs typeface="Segoe UI Symbol"/>
              </a:rPr>
              <a:t>i</a:t>
            </a:r>
            <a:r>
              <a:rPr sz="2000" spc="-70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r>
              <a:rPr sz="2000" spc="-45" dirty="0">
                <a:solidFill>
                  <a:srgbClr val="FFFFFF"/>
                </a:solidFill>
                <a:latin typeface="Segoe UI Symbol"/>
                <a:cs typeface="Segoe UI Symbol"/>
              </a:rPr>
              <a:t>or</a:t>
            </a:r>
            <a:r>
              <a:rPr sz="2000" spc="-30" dirty="0">
                <a:solidFill>
                  <a:srgbClr val="FFFFFF"/>
                </a:solidFill>
                <a:latin typeface="Segoe UI Symbol"/>
                <a:cs typeface="Segoe UI Symbol"/>
              </a:rPr>
              <a:t>i</a:t>
            </a:r>
            <a:r>
              <a:rPr sz="2000" spc="-40" dirty="0">
                <a:solidFill>
                  <a:srgbClr val="FFFFFF"/>
                </a:solidFill>
                <a:latin typeface="Segoe UI Symbol"/>
                <a:cs typeface="Segoe UI Symbol"/>
              </a:rPr>
              <a:t>ng</a:t>
            </a:r>
            <a:endParaRPr sz="20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3099" y="2357109"/>
            <a:ext cx="2182793" cy="6515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4086" y="4163317"/>
            <a:ext cx="2651068" cy="3804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9236" y="4585965"/>
            <a:ext cx="2760101" cy="3947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4086" y="5041141"/>
            <a:ext cx="158984" cy="2849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3863" y="5021710"/>
            <a:ext cx="1929509" cy="3092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67833" y="5021710"/>
            <a:ext cx="3692920" cy="3999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4086" y="5463789"/>
            <a:ext cx="3947367" cy="39674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03541" y="5636787"/>
            <a:ext cx="108680" cy="178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72827" y="5463789"/>
            <a:ext cx="2225939" cy="3967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0502" y="5918978"/>
            <a:ext cx="197690" cy="2897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3224" y="5918978"/>
            <a:ext cx="2728965" cy="38046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9167" y="6341589"/>
            <a:ext cx="2534292" cy="39676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59595" y="2400299"/>
            <a:ext cx="2743200" cy="39273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39" y="6995159"/>
                </a:lnTo>
                <a:lnTo>
                  <a:pt x="12435839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10" dirty="0"/>
              <a:t>S</a:t>
            </a:r>
            <a:r>
              <a:rPr spc="-114" dirty="0"/>
              <a:t>u</a:t>
            </a:r>
            <a:r>
              <a:rPr spc="-105" dirty="0"/>
              <a:t>mm</a:t>
            </a:r>
            <a:r>
              <a:rPr spc="-110" dirty="0"/>
              <a:t>a</a:t>
            </a:r>
            <a:r>
              <a:rPr spc="170" dirty="0"/>
              <a:t>r</a:t>
            </a:r>
            <a:r>
              <a:rPr dirty="0"/>
              <a:t>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8234" y="1665710"/>
            <a:ext cx="11484610" cy="17329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0078D7"/>
              </a:buClr>
              <a:buFont typeface="Wingdings"/>
              <a:buChar char=""/>
              <a:tabLst>
                <a:tab pos="469900" algn="l"/>
              </a:tabLst>
            </a:pPr>
            <a:r>
              <a:rPr sz="2400" b="0" dirty="0">
                <a:solidFill>
                  <a:srgbClr val="0078D7"/>
                </a:solidFill>
                <a:latin typeface="Segoe UI Light"/>
                <a:cs typeface="Segoe UI Light"/>
              </a:rPr>
              <a:t>Proactively</a:t>
            </a:r>
            <a:r>
              <a:rPr sz="2400" b="0" spc="40" dirty="0">
                <a:solidFill>
                  <a:srgbClr val="0078D7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78D7"/>
                </a:solidFill>
                <a:latin typeface="Segoe UI Light"/>
                <a:cs typeface="Segoe UI Light"/>
              </a:rPr>
              <a:t>detect</a:t>
            </a:r>
            <a:r>
              <a:rPr sz="2400" b="0" spc="-10" dirty="0">
                <a:solidFill>
                  <a:srgbClr val="0078D7"/>
                </a:solidFill>
                <a:latin typeface="Segoe UI Light"/>
                <a:cs typeface="Segoe UI Light"/>
              </a:rPr>
              <a:t>,</a:t>
            </a:r>
            <a:r>
              <a:rPr sz="2400" b="0" spc="70" dirty="0">
                <a:solidFill>
                  <a:srgbClr val="0078D7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78D7"/>
                </a:solidFill>
                <a:latin typeface="Segoe UI Light"/>
                <a:cs typeface="Segoe UI Light"/>
              </a:rPr>
              <a:t>triage</a:t>
            </a:r>
            <a:r>
              <a:rPr sz="2400" b="0" spc="50" dirty="0">
                <a:solidFill>
                  <a:srgbClr val="0078D7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78D7"/>
                </a:solidFill>
                <a:latin typeface="Segoe UI Light"/>
                <a:cs typeface="Segoe UI Light"/>
              </a:rPr>
              <a:t>&amp;</a:t>
            </a:r>
            <a:r>
              <a:rPr sz="2400" b="0" spc="65" dirty="0">
                <a:solidFill>
                  <a:srgbClr val="0078D7"/>
                </a:solidFill>
                <a:latin typeface="Times New Roman"/>
                <a:cs typeface="Times New Roman"/>
              </a:rPr>
              <a:t> </a:t>
            </a:r>
            <a:r>
              <a:rPr sz="2400" b="0" spc="-10" dirty="0">
                <a:solidFill>
                  <a:srgbClr val="0078D7"/>
                </a:solidFill>
                <a:latin typeface="Segoe UI Light"/>
                <a:cs typeface="Segoe UI Light"/>
              </a:rPr>
              <a:t>fix</a:t>
            </a:r>
            <a:r>
              <a:rPr sz="2400" b="0" spc="60" dirty="0">
                <a:solidFill>
                  <a:srgbClr val="0078D7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78D7"/>
                </a:solidFill>
                <a:latin typeface="Segoe UI Light"/>
                <a:cs typeface="Segoe UI Light"/>
              </a:rPr>
              <a:t>is</a:t>
            </a:r>
            <a:r>
              <a:rPr sz="2400" b="0" spc="5" dirty="0">
                <a:solidFill>
                  <a:srgbClr val="0078D7"/>
                </a:solidFill>
                <a:latin typeface="Segoe UI Light"/>
                <a:cs typeface="Segoe UI Light"/>
              </a:rPr>
              <a:t>s</a:t>
            </a:r>
            <a:r>
              <a:rPr sz="2400" b="0" spc="-5" dirty="0">
                <a:solidFill>
                  <a:srgbClr val="0078D7"/>
                </a:solidFill>
                <a:latin typeface="Segoe UI Light"/>
                <a:cs typeface="Segoe UI Light"/>
              </a:rPr>
              <a:t>ue</a:t>
            </a:r>
            <a:r>
              <a:rPr sz="2400" b="0" dirty="0">
                <a:solidFill>
                  <a:srgbClr val="0078D7"/>
                </a:solidFill>
                <a:latin typeface="Segoe UI Light"/>
                <a:cs typeface="Segoe UI Light"/>
              </a:rPr>
              <a:t>s</a:t>
            </a:r>
            <a:r>
              <a:rPr sz="2400" b="0" spc="80" dirty="0">
                <a:solidFill>
                  <a:srgbClr val="0078D7"/>
                </a:solidFill>
                <a:latin typeface="Times New Roman"/>
                <a:cs typeface="Times New Roman"/>
              </a:rPr>
              <a:t> </a:t>
            </a:r>
            <a:r>
              <a:rPr sz="2400" b="0" spc="-110" dirty="0">
                <a:solidFill>
                  <a:srgbClr val="353535"/>
                </a:solidFill>
                <a:latin typeface="Segoe UI Light"/>
                <a:cs typeface="Segoe UI Light"/>
              </a:rPr>
              <a:t>a</a:t>
            </a:r>
            <a:r>
              <a:rPr sz="2400" b="0" dirty="0">
                <a:solidFill>
                  <a:srgbClr val="353535"/>
                </a:solidFill>
                <a:latin typeface="Segoe UI Light"/>
                <a:cs typeface="Segoe UI Light"/>
              </a:rPr>
              <a:t>s</a:t>
            </a:r>
            <a:r>
              <a:rPr sz="2400" b="0" spc="-130" dirty="0">
                <a:solidFill>
                  <a:srgbClr val="353535"/>
                </a:solidFill>
                <a:latin typeface="Times New Roman"/>
                <a:cs typeface="Times New Roman"/>
              </a:rPr>
              <a:t> </a:t>
            </a:r>
            <a:r>
              <a:rPr sz="2400" b="0" spc="-125" dirty="0">
                <a:solidFill>
                  <a:srgbClr val="353535"/>
                </a:solidFill>
                <a:latin typeface="Segoe UI Light"/>
                <a:cs typeface="Segoe UI Light"/>
              </a:rPr>
              <a:t>t</a:t>
            </a:r>
            <a:r>
              <a:rPr sz="2400" b="0" spc="-110" dirty="0">
                <a:solidFill>
                  <a:srgbClr val="353535"/>
                </a:solidFill>
                <a:latin typeface="Segoe UI Light"/>
                <a:cs typeface="Segoe UI Light"/>
              </a:rPr>
              <a:t>h</a:t>
            </a:r>
            <a:r>
              <a:rPr sz="2400" b="0" spc="-125" dirty="0">
                <a:solidFill>
                  <a:srgbClr val="353535"/>
                </a:solidFill>
                <a:latin typeface="Segoe UI Light"/>
                <a:cs typeface="Segoe UI Light"/>
              </a:rPr>
              <a:t>e</a:t>
            </a:r>
            <a:r>
              <a:rPr sz="2400" b="0" dirty="0">
                <a:solidFill>
                  <a:srgbClr val="353535"/>
                </a:solidFill>
                <a:latin typeface="Segoe UI Light"/>
                <a:cs typeface="Segoe UI Light"/>
              </a:rPr>
              <a:t>y</a:t>
            </a:r>
            <a:r>
              <a:rPr sz="2400" b="0" spc="-120" dirty="0">
                <a:solidFill>
                  <a:srgbClr val="353535"/>
                </a:solidFill>
                <a:latin typeface="Times New Roman"/>
                <a:cs typeface="Times New Roman"/>
              </a:rPr>
              <a:t> </a:t>
            </a:r>
            <a:r>
              <a:rPr sz="2400" b="0" spc="-114" dirty="0">
                <a:solidFill>
                  <a:srgbClr val="353535"/>
                </a:solidFill>
                <a:latin typeface="Segoe UI Light"/>
                <a:cs typeface="Segoe UI Light"/>
              </a:rPr>
              <a:t>o</a:t>
            </a:r>
            <a:r>
              <a:rPr sz="2400" b="0" spc="-125" dirty="0">
                <a:solidFill>
                  <a:srgbClr val="353535"/>
                </a:solidFill>
                <a:latin typeface="Segoe UI Light"/>
                <a:cs typeface="Segoe UI Light"/>
              </a:rPr>
              <a:t>cc</a:t>
            </a:r>
            <a:r>
              <a:rPr sz="2400" b="0" spc="-110" dirty="0">
                <a:solidFill>
                  <a:srgbClr val="353535"/>
                </a:solidFill>
                <a:latin typeface="Segoe UI Light"/>
                <a:cs typeface="Segoe UI Light"/>
              </a:rPr>
              <a:t>u</a:t>
            </a:r>
            <a:r>
              <a:rPr sz="2400" b="0" spc="-385" dirty="0">
                <a:solidFill>
                  <a:srgbClr val="353535"/>
                </a:solidFill>
                <a:latin typeface="Segoe UI Light"/>
                <a:cs typeface="Segoe UI Light"/>
              </a:rPr>
              <a:t>r</a:t>
            </a:r>
            <a:r>
              <a:rPr sz="2400" b="0" dirty="0">
                <a:solidFill>
                  <a:srgbClr val="353535"/>
                </a:solidFill>
                <a:latin typeface="Segoe UI Light"/>
                <a:cs typeface="Segoe UI Light"/>
              </a:rPr>
              <a:t>,</a:t>
            </a:r>
            <a:r>
              <a:rPr sz="2400" b="0" spc="-130" dirty="0">
                <a:solidFill>
                  <a:srgbClr val="353535"/>
                </a:solidFill>
                <a:latin typeface="Times New Roman"/>
                <a:cs typeface="Times New Roman"/>
              </a:rPr>
              <a:t> </a:t>
            </a:r>
            <a:r>
              <a:rPr sz="2400" b="0" spc="-110" dirty="0">
                <a:solidFill>
                  <a:srgbClr val="353535"/>
                </a:solidFill>
                <a:latin typeface="Segoe UI Light"/>
                <a:cs typeface="Segoe UI Light"/>
              </a:rPr>
              <a:t>b</a:t>
            </a:r>
            <a:r>
              <a:rPr sz="2400" b="0" spc="-125" dirty="0">
                <a:solidFill>
                  <a:srgbClr val="353535"/>
                </a:solidFill>
                <a:latin typeface="Segoe UI Light"/>
                <a:cs typeface="Segoe UI Light"/>
              </a:rPr>
              <a:t>ef</a:t>
            </a:r>
            <a:r>
              <a:rPr sz="2400" b="0" spc="-114" dirty="0">
                <a:solidFill>
                  <a:srgbClr val="353535"/>
                </a:solidFill>
                <a:latin typeface="Segoe UI Light"/>
                <a:cs typeface="Segoe UI Light"/>
              </a:rPr>
              <a:t>o</a:t>
            </a:r>
            <a:r>
              <a:rPr sz="2400" b="0" spc="-160" dirty="0">
                <a:solidFill>
                  <a:srgbClr val="353535"/>
                </a:solidFill>
                <a:latin typeface="Segoe UI Light"/>
                <a:cs typeface="Segoe UI Light"/>
              </a:rPr>
              <a:t>r</a:t>
            </a:r>
            <a:r>
              <a:rPr sz="2400" b="0" spc="-15" dirty="0">
                <a:solidFill>
                  <a:srgbClr val="353535"/>
                </a:solidFill>
                <a:latin typeface="Segoe UI Light"/>
                <a:cs typeface="Segoe UI Light"/>
              </a:rPr>
              <a:t>e</a:t>
            </a:r>
            <a:r>
              <a:rPr sz="2400" b="0" spc="-100" dirty="0">
                <a:solidFill>
                  <a:srgbClr val="353535"/>
                </a:solidFill>
                <a:latin typeface="Times New Roman"/>
                <a:cs typeface="Times New Roman"/>
              </a:rPr>
              <a:t> </a:t>
            </a:r>
            <a:r>
              <a:rPr sz="2400" b="0" spc="-125" dirty="0">
                <a:solidFill>
                  <a:srgbClr val="353535"/>
                </a:solidFill>
                <a:latin typeface="Segoe UI Light"/>
                <a:cs typeface="Segoe UI Light"/>
              </a:rPr>
              <a:t>t</a:t>
            </a:r>
            <a:r>
              <a:rPr sz="2400" b="0" spc="-110" dirty="0">
                <a:solidFill>
                  <a:srgbClr val="353535"/>
                </a:solidFill>
                <a:latin typeface="Segoe UI Light"/>
                <a:cs typeface="Segoe UI Light"/>
              </a:rPr>
              <a:t>h</a:t>
            </a:r>
            <a:r>
              <a:rPr sz="2400" b="0" spc="-125" dirty="0">
                <a:solidFill>
                  <a:srgbClr val="353535"/>
                </a:solidFill>
                <a:latin typeface="Segoe UI Light"/>
                <a:cs typeface="Segoe UI Light"/>
              </a:rPr>
              <a:t>e</a:t>
            </a:r>
            <a:r>
              <a:rPr sz="2400" b="0" dirty="0">
                <a:solidFill>
                  <a:srgbClr val="353535"/>
                </a:solidFill>
                <a:latin typeface="Segoe UI Light"/>
                <a:cs typeface="Segoe UI Light"/>
              </a:rPr>
              <a:t>y</a:t>
            </a:r>
            <a:r>
              <a:rPr sz="2400" b="0" spc="-120" dirty="0">
                <a:solidFill>
                  <a:srgbClr val="353535"/>
                </a:solidFill>
                <a:latin typeface="Times New Roman"/>
                <a:cs typeface="Times New Roman"/>
              </a:rPr>
              <a:t> </a:t>
            </a:r>
            <a:r>
              <a:rPr sz="2400" b="0" spc="-105" dirty="0">
                <a:solidFill>
                  <a:srgbClr val="353535"/>
                </a:solidFill>
                <a:latin typeface="Segoe UI Light"/>
                <a:cs typeface="Segoe UI Light"/>
              </a:rPr>
              <a:t>s</a:t>
            </a:r>
            <a:r>
              <a:rPr sz="2400" b="0" spc="-125" dirty="0">
                <a:solidFill>
                  <a:srgbClr val="353535"/>
                </a:solidFill>
                <a:latin typeface="Segoe UI Light"/>
                <a:cs typeface="Segoe UI Light"/>
              </a:rPr>
              <a:t>t</a:t>
            </a:r>
            <a:r>
              <a:rPr sz="2400" b="0" spc="-110" dirty="0">
                <a:solidFill>
                  <a:srgbClr val="353535"/>
                </a:solidFill>
                <a:latin typeface="Segoe UI Light"/>
                <a:cs typeface="Segoe UI Light"/>
              </a:rPr>
              <a:t>a</a:t>
            </a:r>
            <a:r>
              <a:rPr sz="2400" b="0" spc="-15" dirty="0">
                <a:solidFill>
                  <a:srgbClr val="353535"/>
                </a:solidFill>
                <a:latin typeface="Segoe UI Light"/>
                <a:cs typeface="Segoe UI Light"/>
              </a:rPr>
              <a:t>r</a:t>
            </a:r>
            <a:r>
              <a:rPr sz="2400" b="0" spc="-10" dirty="0">
                <a:solidFill>
                  <a:srgbClr val="353535"/>
                </a:solidFill>
                <a:latin typeface="Segoe UI Light"/>
                <a:cs typeface="Segoe UI Light"/>
              </a:rPr>
              <a:t>t</a:t>
            </a:r>
            <a:r>
              <a:rPr sz="2400" b="0" spc="-114" dirty="0">
                <a:solidFill>
                  <a:srgbClr val="353535"/>
                </a:solidFill>
                <a:latin typeface="Times New Roman"/>
                <a:cs typeface="Times New Roman"/>
              </a:rPr>
              <a:t> </a:t>
            </a:r>
            <a:r>
              <a:rPr sz="2400" b="0" spc="-110" dirty="0">
                <a:solidFill>
                  <a:srgbClr val="353535"/>
                </a:solidFill>
                <a:latin typeface="Segoe UI Light"/>
                <a:cs typeface="Segoe UI Light"/>
              </a:rPr>
              <a:t>a</a:t>
            </a:r>
            <a:r>
              <a:rPr sz="2400" b="0" spc="-125" dirty="0">
                <a:solidFill>
                  <a:srgbClr val="353535"/>
                </a:solidFill>
                <a:latin typeface="Segoe UI Light"/>
                <a:cs typeface="Segoe UI Light"/>
              </a:rPr>
              <a:t>ffect</a:t>
            </a:r>
            <a:r>
              <a:rPr sz="2400" b="0" spc="-110" dirty="0">
                <a:solidFill>
                  <a:srgbClr val="353535"/>
                </a:solidFill>
                <a:latin typeface="Segoe UI Light"/>
                <a:cs typeface="Segoe UI Light"/>
              </a:rPr>
              <a:t>in</a:t>
            </a:r>
            <a:r>
              <a:rPr sz="2400" b="0" dirty="0">
                <a:solidFill>
                  <a:srgbClr val="353535"/>
                </a:solidFill>
                <a:latin typeface="Segoe UI Light"/>
                <a:cs typeface="Segoe UI Light"/>
              </a:rPr>
              <a:t>g</a:t>
            </a:r>
            <a:r>
              <a:rPr sz="2400" b="0" spc="-85" dirty="0">
                <a:solidFill>
                  <a:srgbClr val="353535"/>
                </a:solidFill>
                <a:latin typeface="Times New Roman"/>
                <a:cs typeface="Times New Roman"/>
              </a:rPr>
              <a:t> </a:t>
            </a:r>
            <a:r>
              <a:rPr sz="2400" b="0" spc="-105" dirty="0">
                <a:solidFill>
                  <a:srgbClr val="353535"/>
                </a:solidFill>
                <a:latin typeface="Segoe UI Light"/>
                <a:cs typeface="Segoe UI Light"/>
              </a:rPr>
              <a:t>y</a:t>
            </a:r>
            <a:r>
              <a:rPr sz="2400" b="0" spc="-114" dirty="0">
                <a:solidFill>
                  <a:srgbClr val="353535"/>
                </a:solidFill>
                <a:latin typeface="Segoe UI Light"/>
                <a:cs typeface="Segoe UI Light"/>
              </a:rPr>
              <a:t>o</a:t>
            </a:r>
            <a:r>
              <a:rPr sz="2400" b="0" spc="-110" dirty="0">
                <a:solidFill>
                  <a:srgbClr val="353535"/>
                </a:solidFill>
                <a:latin typeface="Segoe UI Light"/>
                <a:cs typeface="Segoe UI Light"/>
              </a:rPr>
              <a:t>u</a:t>
            </a:r>
            <a:r>
              <a:rPr sz="2400" b="0" dirty="0">
                <a:solidFill>
                  <a:srgbClr val="353535"/>
                </a:solidFill>
                <a:latin typeface="Segoe UI Light"/>
                <a:cs typeface="Segoe UI Light"/>
              </a:rPr>
              <a:t>r</a:t>
            </a:r>
            <a:r>
              <a:rPr sz="2400" b="0" spc="-135" dirty="0">
                <a:solidFill>
                  <a:srgbClr val="353535"/>
                </a:solidFill>
                <a:latin typeface="Times New Roman"/>
                <a:cs typeface="Times New Roman"/>
              </a:rPr>
              <a:t> </a:t>
            </a:r>
            <a:r>
              <a:rPr sz="2400" b="0" spc="-110" dirty="0">
                <a:solidFill>
                  <a:srgbClr val="353535"/>
                </a:solidFill>
                <a:latin typeface="Segoe UI Light"/>
                <a:cs typeface="Segoe UI Light"/>
              </a:rPr>
              <a:t>u</a:t>
            </a:r>
            <a:r>
              <a:rPr sz="2400" b="0" spc="-105" dirty="0">
                <a:solidFill>
                  <a:srgbClr val="353535"/>
                </a:solidFill>
                <a:latin typeface="Segoe UI Light"/>
                <a:cs typeface="Segoe UI Light"/>
              </a:rPr>
              <a:t>s</a:t>
            </a:r>
            <a:r>
              <a:rPr sz="2400" b="0" spc="-125" dirty="0">
                <a:solidFill>
                  <a:srgbClr val="353535"/>
                </a:solidFill>
                <a:latin typeface="Segoe UI Light"/>
                <a:cs typeface="Segoe UI Light"/>
              </a:rPr>
              <a:t>e</a:t>
            </a:r>
            <a:r>
              <a:rPr sz="2400" b="0" spc="-85" dirty="0">
                <a:solidFill>
                  <a:srgbClr val="353535"/>
                </a:solidFill>
                <a:latin typeface="Segoe UI Light"/>
                <a:cs typeface="Segoe UI Light"/>
              </a:rPr>
              <a:t>r</a:t>
            </a:r>
            <a:r>
              <a:rPr sz="2400" b="0" dirty="0">
                <a:solidFill>
                  <a:srgbClr val="353535"/>
                </a:solidFill>
                <a:latin typeface="Segoe UI Light"/>
                <a:cs typeface="Segoe UI Light"/>
              </a:rPr>
              <a:t>s</a:t>
            </a:r>
            <a:endParaRPr sz="2400">
              <a:latin typeface="Segoe UI Light"/>
              <a:cs typeface="Segoe UI Light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Clr>
                <a:srgbClr val="0078D7"/>
              </a:buClr>
              <a:buFont typeface="Wingdings"/>
              <a:buChar char=""/>
              <a:tabLst>
                <a:tab pos="469900" algn="l"/>
              </a:tabLst>
            </a:pPr>
            <a:r>
              <a:rPr sz="2400" b="0" spc="-15" dirty="0">
                <a:solidFill>
                  <a:srgbClr val="0078D7"/>
                </a:solidFill>
                <a:latin typeface="Segoe UI Light"/>
                <a:cs typeface="Segoe UI Light"/>
              </a:rPr>
              <a:t>Answer</a:t>
            </a:r>
            <a:r>
              <a:rPr sz="2400" b="0" spc="65" dirty="0">
                <a:solidFill>
                  <a:srgbClr val="0078D7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78D7"/>
                </a:solidFill>
                <a:latin typeface="Segoe UI Light"/>
                <a:cs typeface="Segoe UI Light"/>
              </a:rPr>
              <a:t>to</a:t>
            </a:r>
            <a:r>
              <a:rPr sz="2400" b="0" spc="-10" dirty="0">
                <a:solidFill>
                  <a:srgbClr val="0078D7"/>
                </a:solidFill>
                <a:latin typeface="Segoe UI Light"/>
                <a:cs typeface="Segoe UI Light"/>
              </a:rPr>
              <a:t>u</a:t>
            </a:r>
            <a:r>
              <a:rPr sz="2400" b="0" spc="-5" dirty="0">
                <a:solidFill>
                  <a:srgbClr val="0078D7"/>
                </a:solidFill>
                <a:latin typeface="Segoe UI Light"/>
                <a:cs typeface="Segoe UI Light"/>
              </a:rPr>
              <a:t>g</a:t>
            </a:r>
            <a:r>
              <a:rPr sz="2400" b="0" dirty="0">
                <a:solidFill>
                  <a:srgbClr val="0078D7"/>
                </a:solidFill>
                <a:latin typeface="Segoe UI Light"/>
                <a:cs typeface="Segoe UI Light"/>
              </a:rPr>
              <a:t>h</a:t>
            </a:r>
            <a:r>
              <a:rPr sz="2400" b="0" spc="80" dirty="0">
                <a:solidFill>
                  <a:srgbClr val="0078D7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78D7"/>
                </a:solidFill>
                <a:latin typeface="Segoe UI Light"/>
                <a:cs typeface="Segoe UI Light"/>
              </a:rPr>
              <a:t>question</a:t>
            </a:r>
            <a:r>
              <a:rPr sz="2400" b="0" dirty="0">
                <a:solidFill>
                  <a:srgbClr val="0078D7"/>
                </a:solidFill>
                <a:latin typeface="Segoe UI Light"/>
                <a:cs typeface="Segoe UI Light"/>
              </a:rPr>
              <a:t>s</a:t>
            </a:r>
            <a:r>
              <a:rPr sz="2400" b="0" spc="80" dirty="0">
                <a:solidFill>
                  <a:srgbClr val="0078D7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78D7"/>
                </a:solidFill>
                <a:latin typeface="Segoe UI Light"/>
                <a:cs typeface="Segoe UI Light"/>
              </a:rPr>
              <a:t>instantl</a:t>
            </a:r>
            <a:r>
              <a:rPr sz="2400" b="0" dirty="0">
                <a:solidFill>
                  <a:srgbClr val="0078D7"/>
                </a:solidFill>
                <a:latin typeface="Segoe UI Light"/>
                <a:cs typeface="Segoe UI Light"/>
              </a:rPr>
              <a:t>y</a:t>
            </a:r>
            <a:r>
              <a:rPr sz="2400" b="0" spc="85" dirty="0">
                <a:solidFill>
                  <a:srgbClr val="0078D7"/>
                </a:solidFill>
                <a:latin typeface="Times New Roman"/>
                <a:cs typeface="Times New Roman"/>
              </a:rPr>
              <a:t> </a:t>
            </a:r>
            <a:r>
              <a:rPr sz="2400" b="0" spc="-135" dirty="0">
                <a:solidFill>
                  <a:srgbClr val="353535"/>
                </a:solidFill>
                <a:latin typeface="Segoe UI Light"/>
                <a:cs typeface="Segoe UI Light"/>
              </a:rPr>
              <a:t>w</a:t>
            </a:r>
            <a:r>
              <a:rPr sz="2400" b="0" spc="-110" dirty="0">
                <a:solidFill>
                  <a:srgbClr val="353535"/>
                </a:solidFill>
                <a:latin typeface="Segoe UI Light"/>
                <a:cs typeface="Segoe UI Light"/>
              </a:rPr>
              <a:t>i</a:t>
            </a:r>
            <a:r>
              <a:rPr sz="2400" b="0" spc="-125" dirty="0">
                <a:solidFill>
                  <a:srgbClr val="353535"/>
                </a:solidFill>
                <a:latin typeface="Segoe UI Light"/>
                <a:cs typeface="Segoe UI Light"/>
              </a:rPr>
              <a:t>t</a:t>
            </a:r>
            <a:r>
              <a:rPr sz="2400" b="0" dirty="0">
                <a:solidFill>
                  <a:srgbClr val="353535"/>
                </a:solidFill>
                <a:latin typeface="Segoe UI Light"/>
                <a:cs typeface="Segoe UI Light"/>
              </a:rPr>
              <a:t>h</a:t>
            </a:r>
            <a:r>
              <a:rPr sz="2400" b="0" spc="-125" dirty="0">
                <a:solidFill>
                  <a:srgbClr val="353535"/>
                </a:solidFill>
                <a:latin typeface="Times New Roman"/>
                <a:cs typeface="Times New Roman"/>
              </a:rPr>
              <a:t> </a:t>
            </a:r>
            <a:r>
              <a:rPr sz="2400" b="0" spc="-110" dirty="0">
                <a:solidFill>
                  <a:srgbClr val="353535"/>
                </a:solidFill>
                <a:latin typeface="Segoe UI Light"/>
                <a:cs typeface="Segoe UI Light"/>
              </a:rPr>
              <a:t>p</a:t>
            </a:r>
            <a:r>
              <a:rPr sz="2400" b="0" spc="-114" dirty="0">
                <a:solidFill>
                  <a:srgbClr val="353535"/>
                </a:solidFill>
                <a:latin typeface="Segoe UI Light"/>
                <a:cs typeface="Segoe UI Light"/>
              </a:rPr>
              <a:t>o</a:t>
            </a:r>
            <a:r>
              <a:rPr sz="2400" b="0" spc="-135" dirty="0">
                <a:solidFill>
                  <a:srgbClr val="353535"/>
                </a:solidFill>
                <a:latin typeface="Segoe UI Light"/>
                <a:cs typeface="Segoe UI Light"/>
              </a:rPr>
              <a:t>w</a:t>
            </a:r>
            <a:r>
              <a:rPr sz="2400" b="0" spc="-125" dirty="0">
                <a:solidFill>
                  <a:srgbClr val="353535"/>
                </a:solidFill>
                <a:latin typeface="Segoe UI Light"/>
                <a:cs typeface="Segoe UI Light"/>
              </a:rPr>
              <a:t>e</a:t>
            </a:r>
            <a:r>
              <a:rPr sz="2400" b="0" spc="-40" dirty="0">
                <a:solidFill>
                  <a:srgbClr val="353535"/>
                </a:solidFill>
                <a:latin typeface="Segoe UI Light"/>
                <a:cs typeface="Segoe UI Light"/>
              </a:rPr>
              <a:t>r</a:t>
            </a:r>
            <a:r>
              <a:rPr sz="2400" b="0" spc="-125" dirty="0">
                <a:solidFill>
                  <a:srgbClr val="353535"/>
                </a:solidFill>
                <a:latin typeface="Segoe UI Light"/>
                <a:cs typeface="Segoe UI Light"/>
              </a:rPr>
              <a:t>f</a:t>
            </a:r>
            <a:r>
              <a:rPr sz="2400" b="0" spc="-110" dirty="0">
                <a:solidFill>
                  <a:srgbClr val="353535"/>
                </a:solidFill>
                <a:latin typeface="Segoe UI Light"/>
                <a:cs typeface="Segoe UI Light"/>
              </a:rPr>
              <a:t>u</a:t>
            </a:r>
            <a:r>
              <a:rPr sz="2400" b="0" dirty="0">
                <a:solidFill>
                  <a:srgbClr val="353535"/>
                </a:solidFill>
                <a:latin typeface="Segoe UI Light"/>
                <a:cs typeface="Segoe UI Light"/>
              </a:rPr>
              <a:t>l</a:t>
            </a:r>
            <a:r>
              <a:rPr sz="2400" b="0" spc="-85" dirty="0">
                <a:solidFill>
                  <a:srgbClr val="353535"/>
                </a:solidFill>
                <a:latin typeface="Times New Roman"/>
                <a:cs typeface="Times New Roman"/>
              </a:rPr>
              <a:t> </a:t>
            </a:r>
            <a:r>
              <a:rPr sz="2400" b="0" spc="-110" dirty="0">
                <a:solidFill>
                  <a:srgbClr val="353535"/>
                </a:solidFill>
                <a:latin typeface="Segoe UI Light"/>
                <a:cs typeface="Segoe UI Light"/>
              </a:rPr>
              <a:t>ad</a:t>
            </a:r>
            <a:r>
              <a:rPr sz="2400" b="0" spc="-114" dirty="0">
                <a:solidFill>
                  <a:srgbClr val="353535"/>
                </a:solidFill>
                <a:latin typeface="Segoe UI Light"/>
                <a:cs typeface="Segoe UI Light"/>
              </a:rPr>
              <a:t>-</a:t>
            </a:r>
            <a:r>
              <a:rPr sz="2400" b="0" spc="-110" dirty="0">
                <a:solidFill>
                  <a:srgbClr val="353535"/>
                </a:solidFill>
                <a:latin typeface="Segoe UI Light"/>
                <a:cs typeface="Segoe UI Light"/>
              </a:rPr>
              <a:t>h</a:t>
            </a:r>
            <a:r>
              <a:rPr sz="2400" b="0" spc="-114" dirty="0">
                <a:solidFill>
                  <a:srgbClr val="353535"/>
                </a:solidFill>
                <a:latin typeface="Segoe UI Light"/>
                <a:cs typeface="Segoe UI Light"/>
              </a:rPr>
              <a:t>o</a:t>
            </a:r>
            <a:r>
              <a:rPr sz="2400" b="0" spc="-15" dirty="0">
                <a:solidFill>
                  <a:srgbClr val="353535"/>
                </a:solidFill>
                <a:latin typeface="Segoe UI Light"/>
                <a:cs typeface="Segoe UI Light"/>
              </a:rPr>
              <a:t>c</a:t>
            </a:r>
            <a:r>
              <a:rPr sz="2400" b="0" spc="-120" dirty="0">
                <a:solidFill>
                  <a:srgbClr val="353535"/>
                </a:solidFill>
                <a:latin typeface="Times New Roman"/>
                <a:cs typeface="Times New Roman"/>
              </a:rPr>
              <a:t> </a:t>
            </a:r>
            <a:r>
              <a:rPr sz="2400" b="0" spc="-110" dirty="0">
                <a:solidFill>
                  <a:srgbClr val="353535"/>
                </a:solidFill>
                <a:latin typeface="Segoe UI Light"/>
                <a:cs typeface="Segoe UI Light"/>
              </a:rPr>
              <a:t>anal</a:t>
            </a:r>
            <a:r>
              <a:rPr sz="2400" b="0" spc="-105" dirty="0">
                <a:solidFill>
                  <a:srgbClr val="353535"/>
                </a:solidFill>
                <a:latin typeface="Segoe UI Light"/>
                <a:cs typeface="Segoe UI Light"/>
              </a:rPr>
              <a:t>y</a:t>
            </a:r>
            <a:r>
              <a:rPr sz="2400" b="0" spc="-125" dirty="0">
                <a:solidFill>
                  <a:srgbClr val="353535"/>
                </a:solidFill>
                <a:latin typeface="Segoe UI Light"/>
                <a:cs typeface="Segoe UI Light"/>
              </a:rPr>
              <a:t>t</a:t>
            </a:r>
            <a:r>
              <a:rPr sz="2400" b="0" spc="-110" dirty="0">
                <a:solidFill>
                  <a:srgbClr val="353535"/>
                </a:solidFill>
                <a:latin typeface="Segoe UI Light"/>
                <a:cs typeface="Segoe UI Light"/>
              </a:rPr>
              <a:t>i</a:t>
            </a:r>
            <a:r>
              <a:rPr sz="2400" b="0" spc="-125" dirty="0">
                <a:solidFill>
                  <a:srgbClr val="353535"/>
                </a:solidFill>
                <a:latin typeface="Segoe UI Light"/>
                <a:cs typeface="Segoe UI Light"/>
              </a:rPr>
              <a:t>c</a:t>
            </a:r>
            <a:r>
              <a:rPr sz="2400" b="0" dirty="0">
                <a:solidFill>
                  <a:srgbClr val="353535"/>
                </a:solidFill>
                <a:latin typeface="Segoe UI Light"/>
                <a:cs typeface="Segoe UI Light"/>
              </a:rPr>
              <a:t>s</a:t>
            </a:r>
            <a:endParaRPr sz="2400">
              <a:latin typeface="Segoe UI Light"/>
              <a:cs typeface="Segoe UI Light"/>
            </a:endParaRPr>
          </a:p>
          <a:p>
            <a:pPr marL="469900" marR="5080" indent="-457200">
              <a:lnSpc>
                <a:spcPct val="100000"/>
              </a:lnSpc>
              <a:spcBef>
                <a:spcPts val="1200"/>
              </a:spcBef>
              <a:buClr>
                <a:srgbClr val="0078D7"/>
              </a:buClr>
              <a:buFont typeface="Wingdings"/>
              <a:buChar char=""/>
              <a:tabLst>
                <a:tab pos="469900" algn="l"/>
              </a:tabLst>
            </a:pPr>
            <a:r>
              <a:rPr sz="2400" b="0" dirty="0">
                <a:solidFill>
                  <a:srgbClr val="0078D7"/>
                </a:solidFill>
                <a:latin typeface="Segoe UI Light"/>
                <a:cs typeface="Segoe UI Light"/>
              </a:rPr>
              <a:t>Diagnose</a:t>
            </a:r>
            <a:r>
              <a:rPr sz="2400" b="0" spc="70" dirty="0">
                <a:solidFill>
                  <a:srgbClr val="0078D7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78D7"/>
                </a:solidFill>
                <a:latin typeface="Segoe UI Light"/>
                <a:cs typeface="Segoe UI Light"/>
              </a:rPr>
              <a:t>proble</a:t>
            </a:r>
            <a:r>
              <a:rPr sz="2400" b="0" spc="-30" dirty="0">
                <a:solidFill>
                  <a:srgbClr val="0078D7"/>
                </a:solidFill>
                <a:latin typeface="Segoe UI Light"/>
                <a:cs typeface="Segoe UI Light"/>
              </a:rPr>
              <a:t>m</a:t>
            </a:r>
            <a:r>
              <a:rPr sz="2400" b="0" dirty="0">
                <a:solidFill>
                  <a:srgbClr val="0078D7"/>
                </a:solidFill>
                <a:latin typeface="Segoe UI Light"/>
                <a:cs typeface="Segoe UI Light"/>
              </a:rPr>
              <a:t>s</a:t>
            </a:r>
            <a:r>
              <a:rPr sz="2400" b="0" spc="80" dirty="0">
                <a:solidFill>
                  <a:srgbClr val="0078D7"/>
                </a:solidFill>
                <a:latin typeface="Times New Roman"/>
                <a:cs typeface="Times New Roman"/>
              </a:rPr>
              <a:t> </a:t>
            </a:r>
            <a:r>
              <a:rPr sz="2400" b="0" spc="-110" dirty="0">
                <a:solidFill>
                  <a:srgbClr val="353535"/>
                </a:solidFill>
                <a:latin typeface="Segoe UI Light"/>
                <a:cs typeface="Segoe UI Light"/>
              </a:rPr>
              <a:t>righ</a:t>
            </a:r>
            <a:r>
              <a:rPr sz="2400" b="0" spc="-10" dirty="0">
                <a:solidFill>
                  <a:srgbClr val="353535"/>
                </a:solidFill>
                <a:latin typeface="Segoe UI Light"/>
                <a:cs typeface="Segoe UI Light"/>
              </a:rPr>
              <a:t>t</a:t>
            </a:r>
            <a:r>
              <a:rPr sz="2400" b="0" spc="-114" dirty="0">
                <a:solidFill>
                  <a:srgbClr val="353535"/>
                </a:solidFill>
                <a:latin typeface="Times New Roman"/>
                <a:cs typeface="Times New Roman"/>
              </a:rPr>
              <a:t> </a:t>
            </a:r>
            <a:r>
              <a:rPr sz="2400" b="0" spc="-125" dirty="0">
                <a:solidFill>
                  <a:srgbClr val="353535"/>
                </a:solidFill>
                <a:latin typeface="Segoe UI Light"/>
                <a:cs typeface="Segoe UI Light"/>
              </a:rPr>
              <a:t>f</a:t>
            </a:r>
            <a:r>
              <a:rPr sz="2400" b="0" spc="-160" dirty="0">
                <a:solidFill>
                  <a:srgbClr val="353535"/>
                </a:solidFill>
                <a:latin typeface="Segoe UI Light"/>
                <a:cs typeface="Segoe UI Light"/>
              </a:rPr>
              <a:t>r</a:t>
            </a:r>
            <a:r>
              <a:rPr sz="2400" b="0" spc="-114" dirty="0">
                <a:solidFill>
                  <a:srgbClr val="353535"/>
                </a:solidFill>
                <a:latin typeface="Segoe UI Light"/>
                <a:cs typeface="Segoe UI Light"/>
              </a:rPr>
              <a:t>o</a:t>
            </a:r>
            <a:r>
              <a:rPr sz="2400" b="0" spc="-20" dirty="0">
                <a:solidFill>
                  <a:srgbClr val="353535"/>
                </a:solidFill>
                <a:latin typeface="Segoe UI Light"/>
                <a:cs typeface="Segoe UI Light"/>
              </a:rPr>
              <a:t>m</a:t>
            </a:r>
            <a:r>
              <a:rPr sz="2400" b="0" spc="-114" dirty="0">
                <a:solidFill>
                  <a:srgbClr val="353535"/>
                </a:solidFill>
                <a:latin typeface="Times New Roman"/>
                <a:cs typeface="Times New Roman"/>
              </a:rPr>
              <a:t> </a:t>
            </a:r>
            <a:r>
              <a:rPr sz="2400" b="0" spc="-135" dirty="0">
                <a:solidFill>
                  <a:srgbClr val="353535"/>
                </a:solidFill>
                <a:latin typeface="Segoe UI Light"/>
                <a:cs typeface="Segoe UI Light"/>
              </a:rPr>
              <a:t>w</a:t>
            </a:r>
            <a:r>
              <a:rPr sz="2400" b="0" spc="-110" dirty="0">
                <a:solidFill>
                  <a:srgbClr val="353535"/>
                </a:solidFill>
                <a:latin typeface="Segoe UI Light"/>
                <a:cs typeface="Segoe UI Light"/>
              </a:rPr>
              <a:t>i</a:t>
            </a:r>
            <a:r>
              <a:rPr sz="2400" b="0" spc="-125" dirty="0">
                <a:solidFill>
                  <a:srgbClr val="353535"/>
                </a:solidFill>
                <a:latin typeface="Segoe UI Light"/>
                <a:cs typeface="Segoe UI Light"/>
              </a:rPr>
              <a:t>t</a:t>
            </a:r>
            <a:r>
              <a:rPr sz="2400" b="0" spc="-110" dirty="0">
                <a:solidFill>
                  <a:srgbClr val="353535"/>
                </a:solidFill>
                <a:latin typeface="Segoe UI Light"/>
                <a:cs typeface="Segoe UI Light"/>
              </a:rPr>
              <a:t>hi</a:t>
            </a:r>
            <a:r>
              <a:rPr sz="2400" b="0" dirty="0">
                <a:solidFill>
                  <a:srgbClr val="353535"/>
                </a:solidFill>
                <a:latin typeface="Segoe UI Light"/>
                <a:cs typeface="Segoe UI Light"/>
              </a:rPr>
              <a:t>n</a:t>
            </a:r>
            <a:r>
              <a:rPr sz="2400" b="0" spc="-110" dirty="0">
                <a:solidFill>
                  <a:srgbClr val="353535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78D7"/>
                </a:solidFill>
                <a:latin typeface="Segoe UI Light"/>
                <a:cs typeface="Segoe UI Light"/>
              </a:rPr>
              <a:t>you</a:t>
            </a:r>
            <a:r>
              <a:rPr sz="2400" b="0" dirty="0">
                <a:solidFill>
                  <a:srgbClr val="0078D7"/>
                </a:solidFill>
                <a:latin typeface="Segoe UI Light"/>
                <a:cs typeface="Segoe UI Light"/>
              </a:rPr>
              <a:t>r</a:t>
            </a:r>
            <a:r>
              <a:rPr sz="2400" b="0" spc="55" dirty="0">
                <a:solidFill>
                  <a:srgbClr val="0078D7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78D7"/>
                </a:solidFill>
                <a:latin typeface="Segoe UI Light"/>
                <a:cs typeface="Segoe UI Light"/>
              </a:rPr>
              <a:t>de</a:t>
            </a:r>
            <a:r>
              <a:rPr sz="2400" b="0" spc="5" dirty="0">
                <a:solidFill>
                  <a:srgbClr val="0078D7"/>
                </a:solidFill>
                <a:latin typeface="Segoe UI Light"/>
                <a:cs typeface="Segoe UI Light"/>
              </a:rPr>
              <a:t>v</a:t>
            </a:r>
            <a:r>
              <a:rPr sz="2400" b="0" spc="-15" dirty="0">
                <a:solidFill>
                  <a:srgbClr val="0078D7"/>
                </a:solidFill>
                <a:latin typeface="Segoe UI Light"/>
                <a:cs typeface="Segoe UI Light"/>
              </a:rPr>
              <a:t>elop</a:t>
            </a:r>
            <a:r>
              <a:rPr sz="2400" b="0" spc="-30" dirty="0">
                <a:solidFill>
                  <a:srgbClr val="0078D7"/>
                </a:solidFill>
                <a:latin typeface="Segoe UI Light"/>
                <a:cs typeface="Segoe UI Light"/>
              </a:rPr>
              <a:t>m</a:t>
            </a:r>
            <a:r>
              <a:rPr sz="2400" b="0" spc="-15" dirty="0">
                <a:solidFill>
                  <a:srgbClr val="0078D7"/>
                </a:solidFill>
                <a:latin typeface="Segoe UI Light"/>
                <a:cs typeface="Segoe UI Light"/>
              </a:rPr>
              <a:t>ent</a:t>
            </a:r>
            <a:r>
              <a:rPr sz="2400" b="0" spc="85" dirty="0">
                <a:solidFill>
                  <a:srgbClr val="0078D7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78D7"/>
                </a:solidFill>
                <a:latin typeface="Segoe UI Light"/>
                <a:cs typeface="Segoe UI Light"/>
              </a:rPr>
              <a:t>environment</a:t>
            </a:r>
            <a:r>
              <a:rPr sz="2400" b="0" spc="70" dirty="0">
                <a:solidFill>
                  <a:srgbClr val="0078D7"/>
                </a:solidFill>
                <a:latin typeface="Times New Roman"/>
                <a:cs typeface="Times New Roman"/>
              </a:rPr>
              <a:t> </a:t>
            </a:r>
            <a:r>
              <a:rPr sz="2400" b="0" spc="-110" dirty="0">
                <a:solidFill>
                  <a:srgbClr val="353535"/>
                </a:solidFill>
                <a:latin typeface="Segoe UI Light"/>
                <a:cs typeface="Segoe UI Light"/>
              </a:rPr>
              <a:t>an</a:t>
            </a:r>
            <a:r>
              <a:rPr sz="2400" b="0" dirty="0">
                <a:solidFill>
                  <a:srgbClr val="353535"/>
                </a:solidFill>
                <a:latin typeface="Segoe UI Light"/>
                <a:cs typeface="Segoe UI Light"/>
              </a:rPr>
              <a:t>d</a:t>
            </a:r>
            <a:r>
              <a:rPr sz="2400" b="0" spc="-125" dirty="0">
                <a:solidFill>
                  <a:srgbClr val="353535"/>
                </a:solidFill>
                <a:latin typeface="Times New Roman"/>
                <a:cs typeface="Times New Roman"/>
              </a:rPr>
              <a:t> </a:t>
            </a:r>
            <a:r>
              <a:rPr sz="2400" b="0" spc="-110" dirty="0">
                <a:solidFill>
                  <a:srgbClr val="353535"/>
                </a:solidFill>
                <a:latin typeface="Segoe UI Light"/>
                <a:cs typeface="Segoe UI Light"/>
              </a:rPr>
              <a:t>in</a:t>
            </a:r>
            <a:r>
              <a:rPr sz="2400" b="0" spc="-125" dirty="0">
                <a:solidFill>
                  <a:srgbClr val="353535"/>
                </a:solidFill>
                <a:latin typeface="Segoe UI Light"/>
                <a:cs typeface="Segoe UI Light"/>
              </a:rPr>
              <a:t>c</a:t>
            </a:r>
            <a:r>
              <a:rPr sz="2400" b="0" spc="-114" dirty="0">
                <a:solidFill>
                  <a:srgbClr val="353535"/>
                </a:solidFill>
                <a:latin typeface="Segoe UI Light"/>
                <a:cs typeface="Segoe UI Light"/>
              </a:rPr>
              <a:t>o</a:t>
            </a:r>
            <a:r>
              <a:rPr sz="2400" b="0" spc="-110" dirty="0">
                <a:solidFill>
                  <a:srgbClr val="353535"/>
                </a:solidFill>
                <a:latin typeface="Segoe UI Light"/>
                <a:cs typeface="Segoe UI Light"/>
              </a:rPr>
              <a:t>rp</a:t>
            </a:r>
            <a:r>
              <a:rPr sz="2400" b="0" spc="-114" dirty="0">
                <a:solidFill>
                  <a:srgbClr val="353535"/>
                </a:solidFill>
                <a:latin typeface="Segoe UI Light"/>
                <a:cs typeface="Segoe UI Light"/>
              </a:rPr>
              <a:t>o</a:t>
            </a:r>
            <a:r>
              <a:rPr sz="2400" b="0" spc="-110" dirty="0">
                <a:solidFill>
                  <a:srgbClr val="353535"/>
                </a:solidFill>
                <a:latin typeface="Segoe UI Light"/>
                <a:cs typeface="Segoe UI Light"/>
              </a:rPr>
              <a:t>r</a:t>
            </a:r>
            <a:r>
              <a:rPr sz="2400" b="0" spc="-95" dirty="0">
                <a:solidFill>
                  <a:srgbClr val="353535"/>
                </a:solidFill>
                <a:latin typeface="Segoe UI Light"/>
                <a:cs typeface="Segoe UI Light"/>
              </a:rPr>
              <a:t>a</a:t>
            </a:r>
            <a:r>
              <a:rPr sz="2400" b="0" spc="-125" dirty="0">
                <a:solidFill>
                  <a:srgbClr val="353535"/>
                </a:solidFill>
                <a:latin typeface="Segoe UI Light"/>
                <a:cs typeface="Segoe UI Light"/>
              </a:rPr>
              <a:t>t</a:t>
            </a:r>
            <a:r>
              <a:rPr sz="2400" b="0" spc="-15" dirty="0">
                <a:solidFill>
                  <a:srgbClr val="353535"/>
                </a:solidFill>
                <a:latin typeface="Segoe UI Light"/>
                <a:cs typeface="Segoe UI Light"/>
              </a:rPr>
              <a:t>e</a:t>
            </a:r>
            <a:r>
              <a:rPr sz="2400" b="0" spc="-85" dirty="0">
                <a:solidFill>
                  <a:srgbClr val="353535"/>
                </a:solidFill>
                <a:latin typeface="Times New Roman"/>
                <a:cs typeface="Times New Roman"/>
              </a:rPr>
              <a:t> </a:t>
            </a:r>
            <a:r>
              <a:rPr sz="2400" b="0" spc="-110" dirty="0">
                <a:solidFill>
                  <a:srgbClr val="353535"/>
                </a:solidFill>
                <a:latin typeface="Segoe UI Light"/>
                <a:cs typeface="Segoe UI Light"/>
              </a:rPr>
              <a:t>in</a:t>
            </a:r>
            <a:r>
              <a:rPr sz="2400" b="0" spc="-125" dirty="0">
                <a:solidFill>
                  <a:srgbClr val="353535"/>
                </a:solidFill>
                <a:latin typeface="Segoe UI Light"/>
                <a:cs typeface="Segoe UI Light"/>
              </a:rPr>
              <a:t>t</a:t>
            </a:r>
            <a:r>
              <a:rPr sz="2400" b="0" dirty="0">
                <a:solidFill>
                  <a:srgbClr val="353535"/>
                </a:solidFill>
                <a:latin typeface="Segoe UI Light"/>
                <a:cs typeface="Segoe UI Light"/>
              </a:rPr>
              <a:t>o</a:t>
            </a:r>
            <a:r>
              <a:rPr sz="2400" b="0" dirty="0">
                <a:solidFill>
                  <a:srgbClr val="353535"/>
                </a:solidFill>
                <a:latin typeface="Times New Roman"/>
                <a:cs typeface="Times New Roman"/>
              </a:rPr>
              <a:t> </a:t>
            </a:r>
            <a:r>
              <a:rPr sz="2400" b="0" spc="-105" dirty="0">
                <a:solidFill>
                  <a:srgbClr val="353535"/>
                </a:solidFill>
                <a:latin typeface="Segoe UI Light"/>
                <a:cs typeface="Segoe UI Light"/>
              </a:rPr>
              <a:t>y</a:t>
            </a:r>
            <a:r>
              <a:rPr sz="2400" b="0" spc="-114" dirty="0">
                <a:solidFill>
                  <a:srgbClr val="353535"/>
                </a:solidFill>
                <a:latin typeface="Segoe UI Light"/>
                <a:cs typeface="Segoe UI Light"/>
              </a:rPr>
              <a:t>o</a:t>
            </a:r>
            <a:r>
              <a:rPr sz="2400" b="0" spc="-110" dirty="0">
                <a:solidFill>
                  <a:srgbClr val="353535"/>
                </a:solidFill>
                <a:latin typeface="Segoe UI Light"/>
                <a:cs typeface="Segoe UI Light"/>
              </a:rPr>
              <a:t>u</a:t>
            </a:r>
            <a:r>
              <a:rPr sz="2400" b="0" dirty="0">
                <a:solidFill>
                  <a:srgbClr val="353535"/>
                </a:solidFill>
                <a:latin typeface="Segoe UI Light"/>
                <a:cs typeface="Segoe UI Light"/>
              </a:rPr>
              <a:t>r</a:t>
            </a:r>
            <a:r>
              <a:rPr sz="2400" b="0" spc="-120" dirty="0">
                <a:solidFill>
                  <a:srgbClr val="353535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78D7"/>
                </a:solidFill>
                <a:latin typeface="Segoe UI Light"/>
                <a:cs typeface="Segoe UI Light"/>
              </a:rPr>
              <a:t>existing</a:t>
            </a:r>
            <a:r>
              <a:rPr sz="2400" b="0" spc="60" dirty="0">
                <a:solidFill>
                  <a:srgbClr val="0078D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78D7"/>
                </a:solidFill>
                <a:latin typeface="Segoe UI Light"/>
                <a:cs typeface="Segoe UI Light"/>
              </a:rPr>
              <a:t>Dev</a:t>
            </a:r>
            <a:r>
              <a:rPr sz="2400" b="0" spc="-5" dirty="0">
                <a:solidFill>
                  <a:srgbClr val="0078D7"/>
                </a:solidFill>
                <a:latin typeface="Segoe UI Light"/>
                <a:cs typeface="Segoe UI Light"/>
              </a:rPr>
              <a:t>Op</a:t>
            </a:r>
            <a:r>
              <a:rPr sz="2400" b="0" dirty="0">
                <a:solidFill>
                  <a:srgbClr val="0078D7"/>
                </a:solidFill>
                <a:latin typeface="Segoe UI Light"/>
                <a:cs typeface="Segoe UI Light"/>
              </a:rPr>
              <a:t>s</a:t>
            </a:r>
            <a:r>
              <a:rPr sz="2400" b="0" spc="55" dirty="0">
                <a:solidFill>
                  <a:srgbClr val="0078D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78D7"/>
                </a:solidFill>
                <a:latin typeface="Segoe UI Light"/>
                <a:cs typeface="Segoe UI Light"/>
              </a:rPr>
              <a:t>workflo</a:t>
            </a:r>
            <a:r>
              <a:rPr sz="2400" b="0" spc="-35" dirty="0">
                <a:solidFill>
                  <a:srgbClr val="0078D7"/>
                </a:solidFill>
                <a:latin typeface="Segoe UI Light"/>
                <a:cs typeface="Segoe UI Light"/>
              </a:rPr>
              <a:t>w</a:t>
            </a:r>
            <a:r>
              <a:rPr sz="2400" b="0" dirty="0">
                <a:solidFill>
                  <a:srgbClr val="0078D7"/>
                </a:solidFill>
                <a:latin typeface="Segoe UI Light"/>
                <a:cs typeface="Segoe UI Light"/>
              </a:rPr>
              <a:t>s</a:t>
            </a:r>
            <a:endParaRPr sz="2400">
              <a:latin typeface="Segoe UI Light"/>
              <a:cs typeface="Segoe UI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290523" y="5840373"/>
            <a:ext cx="864869" cy="1145540"/>
          </a:xfrm>
          <a:custGeom>
            <a:avLst/>
            <a:gdLst/>
            <a:ahLst/>
            <a:cxnLst/>
            <a:rect l="l" t="t" r="r" b="b"/>
            <a:pathLst>
              <a:path w="864870" h="1145540">
                <a:moveTo>
                  <a:pt x="365638" y="0"/>
                </a:moveTo>
                <a:lnTo>
                  <a:pt x="305775" y="4855"/>
                </a:lnTo>
                <a:lnTo>
                  <a:pt x="249192" y="18890"/>
                </a:lnTo>
                <a:lnTo>
                  <a:pt x="196600" y="41307"/>
                </a:lnTo>
                <a:lnTo>
                  <a:pt x="148712" y="71307"/>
                </a:lnTo>
                <a:lnTo>
                  <a:pt x="106237" y="108091"/>
                </a:lnTo>
                <a:lnTo>
                  <a:pt x="69890" y="150863"/>
                </a:lnTo>
                <a:lnTo>
                  <a:pt x="40380" y="198823"/>
                </a:lnTo>
                <a:lnTo>
                  <a:pt x="18421" y="251174"/>
                </a:lnTo>
                <a:lnTo>
                  <a:pt x="4723" y="307117"/>
                </a:lnTo>
                <a:lnTo>
                  <a:pt x="0" y="365854"/>
                </a:lnTo>
                <a:lnTo>
                  <a:pt x="0" y="560650"/>
                </a:lnTo>
                <a:lnTo>
                  <a:pt x="2385" y="602800"/>
                </a:lnTo>
                <a:lnTo>
                  <a:pt x="9387" y="643553"/>
                </a:lnTo>
                <a:lnTo>
                  <a:pt x="20779" y="682653"/>
                </a:lnTo>
                <a:lnTo>
                  <a:pt x="36332" y="719842"/>
                </a:lnTo>
                <a:lnTo>
                  <a:pt x="55816" y="754864"/>
                </a:lnTo>
                <a:lnTo>
                  <a:pt x="79004" y="787462"/>
                </a:lnTo>
                <a:lnTo>
                  <a:pt x="105666" y="817379"/>
                </a:lnTo>
                <a:lnTo>
                  <a:pt x="135575" y="844359"/>
                </a:lnTo>
                <a:lnTo>
                  <a:pt x="168501" y="868144"/>
                </a:lnTo>
                <a:lnTo>
                  <a:pt x="204215" y="888479"/>
                </a:lnTo>
                <a:lnTo>
                  <a:pt x="280172" y="1145047"/>
                </a:lnTo>
                <a:lnTo>
                  <a:pt x="864443" y="1145047"/>
                </a:lnTo>
                <a:lnTo>
                  <a:pt x="650626" y="722196"/>
                </a:lnTo>
                <a:lnTo>
                  <a:pt x="654884" y="710057"/>
                </a:lnTo>
                <a:lnTo>
                  <a:pt x="668464" y="661229"/>
                </a:lnTo>
                <a:lnTo>
                  <a:pt x="676543" y="611339"/>
                </a:lnTo>
                <a:lnTo>
                  <a:pt x="679012" y="572721"/>
                </a:lnTo>
                <a:lnTo>
                  <a:pt x="679155" y="365854"/>
                </a:lnTo>
                <a:lnTo>
                  <a:pt x="678304" y="336186"/>
                </a:lnTo>
                <a:lnTo>
                  <a:pt x="671558" y="278746"/>
                </a:lnTo>
                <a:lnTo>
                  <a:pt x="658230" y="224499"/>
                </a:lnTo>
                <a:lnTo>
                  <a:pt x="638489" y="174244"/>
                </a:lnTo>
                <a:lnTo>
                  <a:pt x="612507" y="128778"/>
                </a:lnTo>
                <a:lnTo>
                  <a:pt x="580453" y="88901"/>
                </a:lnTo>
                <a:lnTo>
                  <a:pt x="542497" y="55409"/>
                </a:lnTo>
                <a:lnTo>
                  <a:pt x="498811" y="29101"/>
                </a:lnTo>
                <a:lnTo>
                  <a:pt x="449563" y="10775"/>
                </a:lnTo>
                <a:lnTo>
                  <a:pt x="394925" y="1230"/>
                </a:lnTo>
                <a:lnTo>
                  <a:pt x="365638" y="0"/>
                </a:lnTo>
                <a:close/>
              </a:path>
            </a:pathLst>
          </a:custGeom>
          <a:solidFill>
            <a:srgbClr val="E5B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99990" y="6491310"/>
            <a:ext cx="252095" cy="161925"/>
          </a:xfrm>
          <a:custGeom>
            <a:avLst/>
            <a:gdLst/>
            <a:ahLst/>
            <a:cxnLst/>
            <a:rect l="l" t="t" r="r" b="b"/>
            <a:pathLst>
              <a:path w="252095" h="161925">
                <a:moveTo>
                  <a:pt x="0" y="0"/>
                </a:moveTo>
                <a:lnTo>
                  <a:pt x="13020" y="37459"/>
                </a:lnTo>
                <a:lnTo>
                  <a:pt x="28692" y="73217"/>
                </a:lnTo>
                <a:lnTo>
                  <a:pt x="47260" y="106774"/>
                </a:lnTo>
                <a:lnTo>
                  <a:pt x="76941" y="147231"/>
                </a:lnTo>
                <a:lnTo>
                  <a:pt x="90233" y="161531"/>
                </a:lnTo>
                <a:lnTo>
                  <a:pt x="251780" y="26"/>
                </a:lnTo>
                <a:lnTo>
                  <a:pt x="0" y="0"/>
                </a:lnTo>
                <a:close/>
              </a:path>
            </a:pathLst>
          </a:custGeom>
          <a:solidFill>
            <a:srgbClr val="CC85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06316" y="5840373"/>
            <a:ext cx="864869" cy="1145540"/>
          </a:xfrm>
          <a:custGeom>
            <a:avLst/>
            <a:gdLst/>
            <a:ahLst/>
            <a:cxnLst/>
            <a:rect l="l" t="t" r="r" b="b"/>
            <a:pathLst>
              <a:path w="864870" h="1145540">
                <a:moveTo>
                  <a:pt x="498683" y="0"/>
                </a:moveTo>
                <a:lnTo>
                  <a:pt x="441437" y="4855"/>
                </a:lnTo>
                <a:lnTo>
                  <a:pt x="389490" y="18890"/>
                </a:lnTo>
                <a:lnTo>
                  <a:pt x="343014" y="41307"/>
                </a:lnTo>
                <a:lnTo>
                  <a:pt x="302179" y="71307"/>
                </a:lnTo>
                <a:lnTo>
                  <a:pt x="267157" y="108091"/>
                </a:lnTo>
                <a:lnTo>
                  <a:pt x="238118" y="150863"/>
                </a:lnTo>
                <a:lnTo>
                  <a:pt x="215235" y="198823"/>
                </a:lnTo>
                <a:lnTo>
                  <a:pt x="198678" y="251174"/>
                </a:lnTo>
                <a:lnTo>
                  <a:pt x="188618" y="307117"/>
                </a:lnTo>
                <a:lnTo>
                  <a:pt x="185226" y="365855"/>
                </a:lnTo>
                <a:lnTo>
                  <a:pt x="185370" y="572716"/>
                </a:lnTo>
                <a:lnTo>
                  <a:pt x="187849" y="611335"/>
                </a:lnTo>
                <a:lnTo>
                  <a:pt x="195936" y="661227"/>
                </a:lnTo>
                <a:lnTo>
                  <a:pt x="209485" y="710056"/>
                </a:lnTo>
                <a:lnTo>
                  <a:pt x="213725" y="722196"/>
                </a:lnTo>
                <a:lnTo>
                  <a:pt x="0" y="1145047"/>
                </a:lnTo>
                <a:lnTo>
                  <a:pt x="584179" y="1145047"/>
                </a:lnTo>
                <a:lnTo>
                  <a:pt x="660166" y="888479"/>
                </a:lnTo>
                <a:lnTo>
                  <a:pt x="677718" y="878759"/>
                </a:lnTo>
                <a:lnTo>
                  <a:pt x="711171" y="856667"/>
                </a:lnTo>
                <a:lnTo>
                  <a:pt x="742159" y="831252"/>
                </a:lnTo>
                <a:lnTo>
                  <a:pt x="770371" y="802771"/>
                </a:lnTo>
                <a:lnTo>
                  <a:pt x="795491" y="771482"/>
                </a:lnTo>
                <a:lnTo>
                  <a:pt x="817206" y="737640"/>
                </a:lnTo>
                <a:lnTo>
                  <a:pt x="835203" y="701502"/>
                </a:lnTo>
                <a:lnTo>
                  <a:pt x="849168" y="663326"/>
                </a:lnTo>
                <a:lnTo>
                  <a:pt x="858787" y="623367"/>
                </a:lnTo>
                <a:lnTo>
                  <a:pt x="863747" y="581883"/>
                </a:lnTo>
                <a:lnTo>
                  <a:pt x="864382" y="560650"/>
                </a:lnTo>
                <a:lnTo>
                  <a:pt x="864382" y="365854"/>
                </a:lnTo>
                <a:lnTo>
                  <a:pt x="859656" y="307117"/>
                </a:lnTo>
                <a:lnTo>
                  <a:pt x="845954" y="251173"/>
                </a:lnTo>
                <a:lnTo>
                  <a:pt x="823988" y="198823"/>
                </a:lnTo>
                <a:lnTo>
                  <a:pt x="794470" y="150863"/>
                </a:lnTo>
                <a:lnTo>
                  <a:pt x="758113" y="108091"/>
                </a:lnTo>
                <a:lnTo>
                  <a:pt x="715630" y="71307"/>
                </a:lnTo>
                <a:lnTo>
                  <a:pt x="667733" y="41307"/>
                </a:lnTo>
                <a:lnTo>
                  <a:pt x="615134" y="18890"/>
                </a:lnTo>
                <a:lnTo>
                  <a:pt x="558547" y="4855"/>
                </a:lnTo>
                <a:lnTo>
                  <a:pt x="528980" y="1230"/>
                </a:lnTo>
                <a:lnTo>
                  <a:pt x="498683" y="0"/>
                </a:lnTo>
                <a:close/>
              </a:path>
            </a:pathLst>
          </a:custGeom>
          <a:solidFill>
            <a:srgbClr val="E5B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29283" y="4904445"/>
            <a:ext cx="2550795" cy="1582420"/>
          </a:xfrm>
          <a:custGeom>
            <a:avLst/>
            <a:gdLst/>
            <a:ahLst/>
            <a:cxnLst/>
            <a:rect l="l" t="t" r="r" b="b"/>
            <a:pathLst>
              <a:path w="2550795" h="1582420">
                <a:moveTo>
                  <a:pt x="2512466" y="0"/>
                </a:moveTo>
                <a:lnTo>
                  <a:pt x="23041" y="1447"/>
                </a:lnTo>
                <a:lnTo>
                  <a:pt x="10990" y="8044"/>
                </a:lnTo>
                <a:lnTo>
                  <a:pt x="2935" y="18989"/>
                </a:lnTo>
                <a:lnTo>
                  <a:pt x="0" y="33195"/>
                </a:lnTo>
                <a:lnTo>
                  <a:pt x="2428" y="1559784"/>
                </a:lnTo>
                <a:lnTo>
                  <a:pt x="9378" y="1571879"/>
                </a:lnTo>
                <a:lnTo>
                  <a:pt x="19944" y="1579471"/>
                </a:lnTo>
                <a:lnTo>
                  <a:pt x="33223" y="1582103"/>
                </a:lnTo>
                <a:lnTo>
                  <a:pt x="2516258" y="1581977"/>
                </a:lnTo>
                <a:lnTo>
                  <a:pt x="2530642" y="1578601"/>
                </a:lnTo>
                <a:lnTo>
                  <a:pt x="2541389" y="1570909"/>
                </a:lnTo>
                <a:lnTo>
                  <a:pt x="2548117" y="1559281"/>
                </a:lnTo>
                <a:lnTo>
                  <a:pt x="2550444" y="1544098"/>
                </a:lnTo>
                <a:lnTo>
                  <a:pt x="2547953" y="20219"/>
                </a:lnTo>
                <a:lnTo>
                  <a:pt x="2540486" y="9571"/>
                </a:lnTo>
                <a:lnTo>
                  <a:pt x="2528504" y="2539"/>
                </a:lnTo>
                <a:lnTo>
                  <a:pt x="25124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23989" y="5094469"/>
            <a:ext cx="2156460" cy="1188085"/>
          </a:xfrm>
          <a:custGeom>
            <a:avLst/>
            <a:gdLst/>
            <a:ahLst/>
            <a:cxnLst/>
            <a:rect l="l" t="t" r="r" b="b"/>
            <a:pathLst>
              <a:path w="2156459" h="1188085">
                <a:moveTo>
                  <a:pt x="2127808" y="0"/>
                </a:moveTo>
                <a:lnTo>
                  <a:pt x="26071" y="699"/>
                </a:lnTo>
                <a:lnTo>
                  <a:pt x="12515" y="6510"/>
                </a:lnTo>
                <a:lnTo>
                  <a:pt x="3361" y="16489"/>
                </a:lnTo>
                <a:lnTo>
                  <a:pt x="0" y="28550"/>
                </a:lnTo>
                <a:lnTo>
                  <a:pt x="703" y="1164806"/>
                </a:lnTo>
                <a:lnTo>
                  <a:pt x="6843" y="1176179"/>
                </a:lnTo>
                <a:lnTo>
                  <a:pt x="18159" y="1184530"/>
                </a:lnTo>
                <a:lnTo>
                  <a:pt x="33253" y="1187778"/>
                </a:lnTo>
                <a:lnTo>
                  <a:pt x="2130038" y="1187661"/>
                </a:lnTo>
                <a:lnTo>
                  <a:pt x="2142749" y="1182687"/>
                </a:lnTo>
                <a:lnTo>
                  <a:pt x="2152372" y="1172328"/>
                </a:lnTo>
                <a:lnTo>
                  <a:pt x="2156185" y="1159276"/>
                </a:lnTo>
                <a:lnTo>
                  <a:pt x="2156065" y="26261"/>
                </a:lnTo>
                <a:lnTo>
                  <a:pt x="2151082" y="13465"/>
                </a:lnTo>
                <a:lnTo>
                  <a:pt x="2140758" y="3814"/>
                </a:lnTo>
                <a:lnTo>
                  <a:pt x="2127808" y="0"/>
                </a:lnTo>
                <a:close/>
              </a:path>
            </a:pathLst>
          </a:custGeom>
          <a:solidFill>
            <a:srgbClr val="2892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24559" y="6030431"/>
            <a:ext cx="2155825" cy="0"/>
          </a:xfrm>
          <a:custGeom>
            <a:avLst/>
            <a:gdLst/>
            <a:ahLst/>
            <a:cxnLst/>
            <a:rect l="l" t="t" r="r" b="b"/>
            <a:pathLst>
              <a:path w="2155825">
                <a:moveTo>
                  <a:pt x="0" y="0"/>
                </a:moveTo>
                <a:lnTo>
                  <a:pt x="2155592" y="0"/>
                </a:lnTo>
              </a:path>
            </a:pathLst>
          </a:custGeom>
          <a:ln w="25022">
            <a:solidFill>
              <a:srgbClr val="156F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24106" y="5232420"/>
            <a:ext cx="397510" cy="247015"/>
          </a:xfrm>
          <a:custGeom>
            <a:avLst/>
            <a:gdLst/>
            <a:ahLst/>
            <a:cxnLst/>
            <a:rect l="l" t="t" r="r" b="b"/>
            <a:pathLst>
              <a:path w="397509" h="247014">
                <a:moveTo>
                  <a:pt x="29637" y="76269"/>
                </a:moveTo>
                <a:lnTo>
                  <a:pt x="13046" y="77221"/>
                </a:lnTo>
                <a:lnTo>
                  <a:pt x="0" y="79796"/>
                </a:lnTo>
                <a:lnTo>
                  <a:pt x="102" y="244548"/>
                </a:lnTo>
                <a:lnTo>
                  <a:pt x="9424" y="246350"/>
                </a:lnTo>
                <a:lnTo>
                  <a:pt x="337082" y="246858"/>
                </a:lnTo>
                <a:lnTo>
                  <a:pt x="351213" y="245123"/>
                </a:lnTo>
                <a:lnTo>
                  <a:pt x="385607" y="222603"/>
                </a:lnTo>
                <a:lnTo>
                  <a:pt x="397492" y="197539"/>
                </a:lnTo>
                <a:lnTo>
                  <a:pt x="396634" y="179593"/>
                </a:lnTo>
                <a:lnTo>
                  <a:pt x="380076" y="138967"/>
                </a:lnTo>
                <a:lnTo>
                  <a:pt x="337082" y="118617"/>
                </a:lnTo>
                <a:lnTo>
                  <a:pt x="332357" y="118617"/>
                </a:lnTo>
                <a:lnTo>
                  <a:pt x="331438" y="104074"/>
                </a:lnTo>
                <a:lnTo>
                  <a:pt x="331267" y="103183"/>
                </a:lnTo>
                <a:lnTo>
                  <a:pt x="86408" y="103183"/>
                </a:lnTo>
                <a:lnTo>
                  <a:pt x="77675" y="94591"/>
                </a:lnTo>
                <a:lnTo>
                  <a:pt x="67514" y="87572"/>
                </a:lnTo>
                <a:lnTo>
                  <a:pt x="56042" y="82157"/>
                </a:lnTo>
                <a:lnTo>
                  <a:pt x="43378" y="78379"/>
                </a:lnTo>
                <a:lnTo>
                  <a:pt x="29637" y="76269"/>
                </a:lnTo>
                <a:close/>
              </a:path>
              <a:path w="397509" h="247014">
                <a:moveTo>
                  <a:pt x="216130" y="0"/>
                </a:moveTo>
                <a:lnTo>
                  <a:pt x="172660" y="6630"/>
                </a:lnTo>
                <a:lnTo>
                  <a:pt x="135962" y="25309"/>
                </a:lnTo>
                <a:lnTo>
                  <a:pt x="107771" y="53800"/>
                </a:lnTo>
                <a:lnTo>
                  <a:pt x="89817" y="89865"/>
                </a:lnTo>
                <a:lnTo>
                  <a:pt x="86408" y="103183"/>
                </a:lnTo>
                <a:lnTo>
                  <a:pt x="331267" y="103183"/>
                </a:lnTo>
                <a:lnTo>
                  <a:pt x="318571" y="64193"/>
                </a:lnTo>
                <a:lnTo>
                  <a:pt x="292977" y="31883"/>
                </a:lnTo>
                <a:lnTo>
                  <a:pt x="257787" y="9650"/>
                </a:lnTo>
                <a:lnTo>
                  <a:pt x="2161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872642" y="5094469"/>
            <a:ext cx="708025" cy="1188085"/>
          </a:xfrm>
          <a:custGeom>
            <a:avLst/>
            <a:gdLst/>
            <a:ahLst/>
            <a:cxnLst/>
            <a:rect l="l" t="t" r="r" b="b"/>
            <a:pathLst>
              <a:path w="708025" h="1188085">
                <a:moveTo>
                  <a:pt x="679155" y="0"/>
                </a:moveTo>
                <a:lnTo>
                  <a:pt x="0" y="226"/>
                </a:lnTo>
                <a:lnTo>
                  <a:pt x="0" y="1187689"/>
                </a:lnTo>
                <a:lnTo>
                  <a:pt x="681396" y="1187651"/>
                </a:lnTo>
                <a:lnTo>
                  <a:pt x="694102" y="1182672"/>
                </a:lnTo>
                <a:lnTo>
                  <a:pt x="703721" y="1172309"/>
                </a:lnTo>
                <a:lnTo>
                  <a:pt x="707532" y="1159251"/>
                </a:lnTo>
                <a:lnTo>
                  <a:pt x="707412" y="26261"/>
                </a:lnTo>
                <a:lnTo>
                  <a:pt x="702430" y="13465"/>
                </a:lnTo>
                <a:lnTo>
                  <a:pt x="692105" y="3814"/>
                </a:lnTo>
                <a:lnTo>
                  <a:pt x="679155" y="0"/>
                </a:lnTo>
                <a:close/>
              </a:path>
            </a:pathLst>
          </a:custGeom>
          <a:solidFill>
            <a:srgbClr val="B300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898764" y="5094678"/>
            <a:ext cx="0" cy="1188085"/>
          </a:xfrm>
          <a:custGeom>
            <a:avLst/>
            <a:gdLst/>
            <a:ahLst/>
            <a:cxnLst/>
            <a:rect l="l" t="t" r="r" b="b"/>
            <a:pathLst>
              <a:path h="1188085">
                <a:moveTo>
                  <a:pt x="0" y="0"/>
                </a:moveTo>
                <a:lnTo>
                  <a:pt x="0" y="1187480"/>
                </a:lnTo>
              </a:path>
            </a:pathLst>
          </a:custGeom>
          <a:ln w="53514">
            <a:solidFill>
              <a:srgbClr val="6820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741441" y="5960196"/>
            <a:ext cx="166370" cy="158750"/>
          </a:xfrm>
          <a:custGeom>
            <a:avLst/>
            <a:gdLst/>
            <a:ahLst/>
            <a:cxnLst/>
            <a:rect l="l" t="t" r="r" b="b"/>
            <a:pathLst>
              <a:path w="166370" h="158750">
                <a:moveTo>
                  <a:pt x="2052" y="0"/>
                </a:moveTo>
                <a:lnTo>
                  <a:pt x="1261" y="46221"/>
                </a:lnTo>
                <a:lnTo>
                  <a:pt x="767" y="84599"/>
                </a:lnTo>
                <a:lnTo>
                  <a:pt x="758" y="91045"/>
                </a:lnTo>
                <a:lnTo>
                  <a:pt x="0" y="107044"/>
                </a:lnTo>
                <a:lnTo>
                  <a:pt x="31341" y="138651"/>
                </a:lnTo>
                <a:lnTo>
                  <a:pt x="86680" y="140909"/>
                </a:lnTo>
                <a:lnTo>
                  <a:pt x="122362" y="141494"/>
                </a:lnTo>
                <a:lnTo>
                  <a:pt x="144970" y="144719"/>
                </a:lnTo>
                <a:lnTo>
                  <a:pt x="158779" y="151668"/>
                </a:lnTo>
                <a:lnTo>
                  <a:pt x="165523" y="158248"/>
                </a:lnTo>
                <a:lnTo>
                  <a:pt x="166030" y="149767"/>
                </a:lnTo>
                <a:lnTo>
                  <a:pt x="163541" y="137930"/>
                </a:lnTo>
                <a:lnTo>
                  <a:pt x="155753" y="124905"/>
                </a:lnTo>
                <a:lnTo>
                  <a:pt x="148007" y="117741"/>
                </a:lnTo>
                <a:lnTo>
                  <a:pt x="2052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65166" y="5724059"/>
            <a:ext cx="131445" cy="156210"/>
          </a:xfrm>
          <a:custGeom>
            <a:avLst/>
            <a:gdLst/>
            <a:ahLst/>
            <a:cxnLst/>
            <a:rect l="l" t="t" r="r" b="b"/>
            <a:pathLst>
              <a:path w="131445" h="156210">
                <a:moveTo>
                  <a:pt x="128696" y="0"/>
                </a:moveTo>
                <a:lnTo>
                  <a:pt x="71231" y="11788"/>
                </a:lnTo>
                <a:lnTo>
                  <a:pt x="69178" y="24296"/>
                </a:lnTo>
                <a:lnTo>
                  <a:pt x="63223" y="35865"/>
                </a:lnTo>
                <a:lnTo>
                  <a:pt x="53679" y="45560"/>
                </a:lnTo>
                <a:lnTo>
                  <a:pt x="40855" y="52446"/>
                </a:lnTo>
                <a:lnTo>
                  <a:pt x="28498" y="54555"/>
                </a:lnTo>
                <a:lnTo>
                  <a:pt x="23665" y="70672"/>
                </a:lnTo>
                <a:lnTo>
                  <a:pt x="18573" y="86591"/>
                </a:lnTo>
                <a:lnTo>
                  <a:pt x="13682" y="101386"/>
                </a:lnTo>
                <a:lnTo>
                  <a:pt x="9454" y="114133"/>
                </a:lnTo>
                <a:lnTo>
                  <a:pt x="6351" y="123904"/>
                </a:lnTo>
                <a:lnTo>
                  <a:pt x="4833" y="129776"/>
                </a:lnTo>
                <a:lnTo>
                  <a:pt x="0" y="135315"/>
                </a:lnTo>
                <a:lnTo>
                  <a:pt x="0" y="144827"/>
                </a:lnTo>
                <a:lnTo>
                  <a:pt x="8084" y="151879"/>
                </a:lnTo>
                <a:lnTo>
                  <a:pt x="19060" y="155596"/>
                </a:lnTo>
                <a:lnTo>
                  <a:pt x="23743" y="154319"/>
                </a:lnTo>
                <a:lnTo>
                  <a:pt x="37441" y="151038"/>
                </a:lnTo>
                <a:lnTo>
                  <a:pt x="73629" y="134168"/>
                </a:lnTo>
                <a:lnTo>
                  <a:pt x="101754" y="108451"/>
                </a:lnTo>
                <a:lnTo>
                  <a:pt x="125148" y="64164"/>
                </a:lnTo>
                <a:lnTo>
                  <a:pt x="130937" y="26275"/>
                </a:lnTo>
                <a:lnTo>
                  <a:pt x="130449" y="13185"/>
                </a:lnTo>
                <a:lnTo>
                  <a:pt x="128696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707471" y="5535874"/>
            <a:ext cx="810260" cy="485140"/>
          </a:xfrm>
          <a:custGeom>
            <a:avLst/>
            <a:gdLst/>
            <a:ahLst/>
            <a:cxnLst/>
            <a:rect l="l" t="t" r="r" b="b"/>
            <a:pathLst>
              <a:path w="810259" h="485139">
                <a:moveTo>
                  <a:pt x="625976" y="0"/>
                </a:moveTo>
                <a:lnTo>
                  <a:pt x="587142" y="2548"/>
                </a:lnTo>
                <a:lnTo>
                  <a:pt x="542921" y="9912"/>
                </a:lnTo>
                <a:lnTo>
                  <a:pt x="389687" y="43733"/>
                </a:lnTo>
                <a:lnTo>
                  <a:pt x="295942" y="62195"/>
                </a:lnTo>
                <a:lnTo>
                  <a:pt x="230763" y="80960"/>
                </a:lnTo>
                <a:lnTo>
                  <a:pt x="174588" y="105712"/>
                </a:lnTo>
                <a:lnTo>
                  <a:pt x="127020" y="136167"/>
                </a:lnTo>
                <a:lnTo>
                  <a:pt x="87659" y="172038"/>
                </a:lnTo>
                <a:lnTo>
                  <a:pt x="56106" y="213040"/>
                </a:lnTo>
                <a:lnTo>
                  <a:pt x="31962" y="258889"/>
                </a:lnTo>
                <a:lnTo>
                  <a:pt x="14829" y="309299"/>
                </a:lnTo>
                <a:lnTo>
                  <a:pt x="4308" y="363985"/>
                </a:lnTo>
                <a:lnTo>
                  <a:pt x="0" y="422662"/>
                </a:lnTo>
                <a:lnTo>
                  <a:pt x="50" y="453408"/>
                </a:lnTo>
                <a:lnTo>
                  <a:pt x="1505" y="485044"/>
                </a:lnTo>
                <a:lnTo>
                  <a:pt x="77154" y="485044"/>
                </a:lnTo>
                <a:lnTo>
                  <a:pt x="81861" y="470937"/>
                </a:lnTo>
                <a:lnTo>
                  <a:pt x="87326" y="457140"/>
                </a:lnTo>
                <a:lnTo>
                  <a:pt x="108056" y="417860"/>
                </a:lnTo>
                <a:lnTo>
                  <a:pt x="134848" y="382269"/>
                </a:lnTo>
                <a:lnTo>
                  <a:pt x="167130" y="351039"/>
                </a:lnTo>
                <a:lnTo>
                  <a:pt x="204332" y="324843"/>
                </a:lnTo>
                <a:lnTo>
                  <a:pt x="245885" y="304355"/>
                </a:lnTo>
                <a:lnTo>
                  <a:pt x="291217" y="290246"/>
                </a:lnTo>
                <a:lnTo>
                  <a:pt x="481243" y="251750"/>
                </a:lnTo>
                <a:lnTo>
                  <a:pt x="599682" y="225428"/>
                </a:lnTo>
                <a:lnTo>
                  <a:pt x="641117" y="213656"/>
                </a:lnTo>
                <a:lnTo>
                  <a:pt x="680221" y="198621"/>
                </a:lnTo>
                <a:lnTo>
                  <a:pt x="715252" y="181192"/>
                </a:lnTo>
                <a:lnTo>
                  <a:pt x="752614" y="155740"/>
                </a:lnTo>
                <a:lnTo>
                  <a:pt x="759855" y="149196"/>
                </a:lnTo>
                <a:lnTo>
                  <a:pt x="785145" y="142967"/>
                </a:lnTo>
                <a:lnTo>
                  <a:pt x="797614" y="137655"/>
                </a:lnTo>
                <a:lnTo>
                  <a:pt x="806000" y="129202"/>
                </a:lnTo>
                <a:lnTo>
                  <a:pt x="809862" y="118057"/>
                </a:lnTo>
                <a:lnTo>
                  <a:pt x="806422" y="99686"/>
                </a:lnTo>
                <a:lnTo>
                  <a:pt x="798797" y="88097"/>
                </a:lnTo>
                <a:lnTo>
                  <a:pt x="788522" y="82314"/>
                </a:lnTo>
                <a:lnTo>
                  <a:pt x="780391" y="81196"/>
                </a:lnTo>
                <a:lnTo>
                  <a:pt x="777211" y="74010"/>
                </a:lnTo>
                <a:lnTo>
                  <a:pt x="750331" y="38561"/>
                </a:lnTo>
                <a:lnTo>
                  <a:pt x="713297" y="15269"/>
                </a:lnTo>
                <a:lnTo>
                  <a:pt x="674813" y="3899"/>
                </a:lnTo>
                <a:lnTo>
                  <a:pt x="643471" y="345"/>
                </a:lnTo>
                <a:lnTo>
                  <a:pt x="625976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278891" y="5607578"/>
            <a:ext cx="119380" cy="62230"/>
          </a:xfrm>
          <a:custGeom>
            <a:avLst/>
            <a:gdLst/>
            <a:ahLst/>
            <a:cxnLst/>
            <a:rect l="l" t="t" r="r" b="b"/>
            <a:pathLst>
              <a:path w="119379" h="62229">
                <a:moveTo>
                  <a:pt x="94892" y="0"/>
                </a:moveTo>
                <a:lnTo>
                  <a:pt x="12704" y="20069"/>
                </a:lnTo>
                <a:lnTo>
                  <a:pt x="2831" y="29746"/>
                </a:lnTo>
                <a:lnTo>
                  <a:pt x="0" y="42746"/>
                </a:lnTo>
                <a:lnTo>
                  <a:pt x="4684" y="50012"/>
                </a:lnTo>
                <a:lnTo>
                  <a:pt x="14664" y="58331"/>
                </a:lnTo>
                <a:lnTo>
                  <a:pt x="28602" y="61723"/>
                </a:lnTo>
                <a:lnTo>
                  <a:pt x="111227" y="40481"/>
                </a:lnTo>
                <a:lnTo>
                  <a:pt x="118775" y="30781"/>
                </a:lnTo>
                <a:lnTo>
                  <a:pt x="118719" y="18993"/>
                </a:lnTo>
                <a:lnTo>
                  <a:pt x="117615" y="12621"/>
                </a:lnTo>
                <a:lnTo>
                  <a:pt x="107929" y="2802"/>
                </a:lnTo>
                <a:lnTo>
                  <a:pt x="948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416630" y="5626571"/>
            <a:ext cx="14604" cy="19050"/>
          </a:xfrm>
          <a:custGeom>
            <a:avLst/>
            <a:gdLst/>
            <a:ahLst/>
            <a:cxnLst/>
            <a:rect l="l" t="t" r="r" b="b"/>
            <a:pathLst>
              <a:path w="14604" h="19050">
                <a:moveTo>
                  <a:pt x="9479" y="0"/>
                </a:moveTo>
                <a:lnTo>
                  <a:pt x="0" y="0"/>
                </a:lnTo>
                <a:lnTo>
                  <a:pt x="0" y="14264"/>
                </a:lnTo>
                <a:lnTo>
                  <a:pt x="4724" y="19004"/>
                </a:lnTo>
                <a:lnTo>
                  <a:pt x="9479" y="14264"/>
                </a:lnTo>
                <a:lnTo>
                  <a:pt x="14234" y="14264"/>
                </a:lnTo>
                <a:lnTo>
                  <a:pt x="14234" y="4751"/>
                </a:lnTo>
                <a:lnTo>
                  <a:pt x="9479" y="0"/>
                </a:lnTo>
                <a:close/>
              </a:path>
            </a:pathLst>
          </a:custGeom>
          <a:solidFill>
            <a:srgbClr val="575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1249" y="5684085"/>
            <a:ext cx="277495" cy="102235"/>
          </a:xfrm>
          <a:custGeom>
            <a:avLst/>
            <a:gdLst/>
            <a:ahLst/>
            <a:cxnLst/>
            <a:rect l="l" t="t" r="r" b="b"/>
            <a:pathLst>
              <a:path w="277495" h="102235">
                <a:moveTo>
                  <a:pt x="277050" y="0"/>
                </a:moveTo>
                <a:lnTo>
                  <a:pt x="123513" y="34838"/>
                </a:lnTo>
                <a:lnTo>
                  <a:pt x="63899" y="47010"/>
                </a:lnTo>
                <a:lnTo>
                  <a:pt x="45822" y="52670"/>
                </a:lnTo>
                <a:lnTo>
                  <a:pt x="8040" y="87174"/>
                </a:lnTo>
                <a:lnTo>
                  <a:pt x="0" y="102115"/>
                </a:lnTo>
                <a:lnTo>
                  <a:pt x="51983" y="91339"/>
                </a:lnTo>
                <a:lnTo>
                  <a:pt x="119093" y="76456"/>
                </a:lnTo>
                <a:lnTo>
                  <a:pt x="160412" y="64407"/>
                </a:lnTo>
                <a:lnTo>
                  <a:pt x="199268" y="49159"/>
                </a:lnTo>
                <a:lnTo>
                  <a:pt x="233919" y="31585"/>
                </a:lnTo>
                <a:lnTo>
                  <a:pt x="270568" y="6040"/>
                </a:lnTo>
                <a:lnTo>
                  <a:pt x="2770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835640" y="5745926"/>
            <a:ext cx="286385" cy="123189"/>
          </a:xfrm>
          <a:custGeom>
            <a:avLst/>
            <a:gdLst/>
            <a:ahLst/>
            <a:cxnLst/>
            <a:rect l="l" t="t" r="r" b="b"/>
            <a:pathLst>
              <a:path w="286384" h="123189">
                <a:moveTo>
                  <a:pt x="210539" y="0"/>
                </a:moveTo>
                <a:lnTo>
                  <a:pt x="162936" y="7910"/>
                </a:lnTo>
                <a:lnTo>
                  <a:pt x="87911" y="29548"/>
                </a:lnTo>
                <a:lnTo>
                  <a:pt x="48697" y="43824"/>
                </a:lnTo>
                <a:lnTo>
                  <a:pt x="12682" y="66103"/>
                </a:lnTo>
                <a:lnTo>
                  <a:pt x="0" y="87424"/>
                </a:lnTo>
                <a:lnTo>
                  <a:pt x="173" y="93929"/>
                </a:lnTo>
                <a:lnTo>
                  <a:pt x="35648" y="120827"/>
                </a:lnTo>
                <a:lnTo>
                  <a:pt x="56558" y="123173"/>
                </a:lnTo>
                <a:lnTo>
                  <a:pt x="62250" y="122952"/>
                </a:lnTo>
                <a:lnTo>
                  <a:pt x="76939" y="113488"/>
                </a:lnTo>
                <a:lnTo>
                  <a:pt x="96902" y="102791"/>
                </a:lnTo>
                <a:lnTo>
                  <a:pt x="117941" y="93619"/>
                </a:lnTo>
                <a:lnTo>
                  <a:pt x="140007" y="86058"/>
                </a:lnTo>
                <a:lnTo>
                  <a:pt x="163049" y="80193"/>
                </a:lnTo>
                <a:lnTo>
                  <a:pt x="286344" y="54633"/>
                </a:lnTo>
                <a:lnTo>
                  <a:pt x="282904" y="50059"/>
                </a:lnTo>
                <a:lnTo>
                  <a:pt x="254970" y="17132"/>
                </a:lnTo>
                <a:lnTo>
                  <a:pt x="219465" y="341"/>
                </a:lnTo>
                <a:lnTo>
                  <a:pt x="2105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217170" y="5669328"/>
            <a:ext cx="142240" cy="281305"/>
          </a:xfrm>
          <a:custGeom>
            <a:avLst/>
            <a:gdLst/>
            <a:ahLst/>
            <a:cxnLst/>
            <a:rect l="l" t="t" r="r" b="b"/>
            <a:pathLst>
              <a:path w="142240" h="281304">
                <a:moveTo>
                  <a:pt x="109209" y="0"/>
                </a:moveTo>
                <a:lnTo>
                  <a:pt x="37978" y="47515"/>
                </a:lnTo>
                <a:lnTo>
                  <a:pt x="40796" y="59544"/>
                </a:lnTo>
                <a:lnTo>
                  <a:pt x="41519" y="72125"/>
                </a:lnTo>
                <a:lnTo>
                  <a:pt x="23467" y="118021"/>
                </a:lnTo>
                <a:lnTo>
                  <a:pt x="4724" y="133026"/>
                </a:lnTo>
                <a:lnTo>
                  <a:pt x="0" y="133026"/>
                </a:lnTo>
                <a:lnTo>
                  <a:pt x="150" y="150025"/>
                </a:lnTo>
                <a:lnTo>
                  <a:pt x="1850" y="200053"/>
                </a:lnTo>
                <a:lnTo>
                  <a:pt x="4453" y="246337"/>
                </a:lnTo>
                <a:lnTo>
                  <a:pt x="4703" y="251017"/>
                </a:lnTo>
                <a:lnTo>
                  <a:pt x="4724" y="266078"/>
                </a:lnTo>
                <a:lnTo>
                  <a:pt x="9479" y="270817"/>
                </a:lnTo>
                <a:lnTo>
                  <a:pt x="17321" y="278020"/>
                </a:lnTo>
                <a:lnTo>
                  <a:pt x="29139" y="280756"/>
                </a:lnTo>
                <a:lnTo>
                  <a:pt x="40668" y="277315"/>
                </a:lnTo>
                <a:lnTo>
                  <a:pt x="47487" y="275569"/>
                </a:lnTo>
                <a:lnTo>
                  <a:pt x="85659" y="243929"/>
                </a:lnTo>
                <a:lnTo>
                  <a:pt x="114375" y="205874"/>
                </a:lnTo>
                <a:lnTo>
                  <a:pt x="133153" y="163329"/>
                </a:lnTo>
                <a:lnTo>
                  <a:pt x="141513" y="118217"/>
                </a:lnTo>
                <a:lnTo>
                  <a:pt x="141901" y="102941"/>
                </a:lnTo>
                <a:lnTo>
                  <a:pt x="141061" y="87666"/>
                </a:lnTo>
                <a:lnTo>
                  <a:pt x="130986" y="42551"/>
                </a:lnTo>
                <a:lnTo>
                  <a:pt x="117798" y="13780"/>
                </a:lnTo>
                <a:lnTo>
                  <a:pt x="109209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945382" y="5464479"/>
            <a:ext cx="238760" cy="167005"/>
          </a:xfrm>
          <a:custGeom>
            <a:avLst/>
            <a:gdLst/>
            <a:ahLst/>
            <a:cxnLst/>
            <a:rect l="l" t="t" r="r" b="b"/>
            <a:pathLst>
              <a:path w="238759" h="167004">
                <a:moveTo>
                  <a:pt x="72814" y="0"/>
                </a:moveTo>
                <a:lnTo>
                  <a:pt x="62786" y="560"/>
                </a:lnTo>
                <a:lnTo>
                  <a:pt x="57524" y="1871"/>
                </a:lnTo>
                <a:lnTo>
                  <a:pt x="55126" y="3819"/>
                </a:lnTo>
                <a:lnTo>
                  <a:pt x="56885" y="6792"/>
                </a:lnTo>
                <a:lnTo>
                  <a:pt x="61660" y="11643"/>
                </a:lnTo>
                <a:lnTo>
                  <a:pt x="68309" y="19226"/>
                </a:lnTo>
                <a:lnTo>
                  <a:pt x="75693" y="30395"/>
                </a:lnTo>
                <a:lnTo>
                  <a:pt x="82669" y="46002"/>
                </a:lnTo>
                <a:lnTo>
                  <a:pt x="88097" y="66901"/>
                </a:lnTo>
                <a:lnTo>
                  <a:pt x="88475" y="79304"/>
                </a:lnTo>
                <a:lnTo>
                  <a:pt x="86782" y="90971"/>
                </a:lnTo>
                <a:lnTo>
                  <a:pt x="59763" y="128710"/>
                </a:lnTo>
                <a:lnTo>
                  <a:pt x="18898" y="145473"/>
                </a:lnTo>
                <a:lnTo>
                  <a:pt x="8844" y="147938"/>
                </a:lnTo>
                <a:lnTo>
                  <a:pt x="2475" y="150045"/>
                </a:lnTo>
                <a:lnTo>
                  <a:pt x="0" y="152001"/>
                </a:lnTo>
                <a:lnTo>
                  <a:pt x="1627" y="154017"/>
                </a:lnTo>
                <a:lnTo>
                  <a:pt x="7566" y="156299"/>
                </a:lnTo>
                <a:lnTo>
                  <a:pt x="18025" y="159057"/>
                </a:lnTo>
                <a:lnTo>
                  <a:pt x="33213" y="162500"/>
                </a:lnTo>
                <a:lnTo>
                  <a:pt x="53339" y="166836"/>
                </a:lnTo>
                <a:lnTo>
                  <a:pt x="197991" y="132544"/>
                </a:lnTo>
                <a:lnTo>
                  <a:pt x="230661" y="112617"/>
                </a:lnTo>
                <a:lnTo>
                  <a:pt x="238416" y="100396"/>
                </a:lnTo>
                <a:lnTo>
                  <a:pt x="204483" y="100396"/>
                </a:lnTo>
                <a:lnTo>
                  <a:pt x="191233" y="98820"/>
                </a:lnTo>
                <a:lnTo>
                  <a:pt x="160481" y="72501"/>
                </a:lnTo>
                <a:lnTo>
                  <a:pt x="157793" y="62306"/>
                </a:lnTo>
                <a:lnTo>
                  <a:pt x="156522" y="57566"/>
                </a:lnTo>
                <a:lnTo>
                  <a:pt x="132766" y="24102"/>
                </a:lnTo>
                <a:lnTo>
                  <a:pt x="96504" y="4470"/>
                </a:lnTo>
                <a:lnTo>
                  <a:pt x="84238" y="1326"/>
                </a:lnTo>
                <a:lnTo>
                  <a:pt x="72814" y="0"/>
                </a:lnTo>
                <a:close/>
              </a:path>
              <a:path w="238759" h="167004">
                <a:moveTo>
                  <a:pt x="238441" y="95598"/>
                </a:moveTo>
                <a:lnTo>
                  <a:pt x="220181" y="99414"/>
                </a:lnTo>
                <a:lnTo>
                  <a:pt x="204483" y="100396"/>
                </a:lnTo>
                <a:lnTo>
                  <a:pt x="238416" y="100396"/>
                </a:lnTo>
                <a:lnTo>
                  <a:pt x="238441" y="9559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581185" y="5955071"/>
            <a:ext cx="170180" cy="146685"/>
          </a:xfrm>
          <a:custGeom>
            <a:avLst/>
            <a:gdLst/>
            <a:ahLst/>
            <a:cxnLst/>
            <a:rect l="l" t="t" r="r" b="b"/>
            <a:pathLst>
              <a:path w="170179" h="146685">
                <a:moveTo>
                  <a:pt x="169587" y="0"/>
                </a:moveTo>
                <a:lnTo>
                  <a:pt x="33407" y="97345"/>
                </a:lnTo>
                <a:lnTo>
                  <a:pt x="635" y="130174"/>
                </a:lnTo>
                <a:lnTo>
                  <a:pt x="0" y="140225"/>
                </a:lnTo>
                <a:lnTo>
                  <a:pt x="1594" y="146403"/>
                </a:lnTo>
                <a:lnTo>
                  <a:pt x="8724" y="141281"/>
                </a:lnTo>
                <a:lnTo>
                  <a:pt x="22492" y="135265"/>
                </a:lnTo>
                <a:lnTo>
                  <a:pt x="44443" y="132368"/>
                </a:lnTo>
                <a:lnTo>
                  <a:pt x="144577" y="132368"/>
                </a:lnTo>
                <a:lnTo>
                  <a:pt x="153328" y="128085"/>
                </a:lnTo>
                <a:lnTo>
                  <a:pt x="160819" y="119078"/>
                </a:lnTo>
                <a:lnTo>
                  <a:pt x="164677" y="106820"/>
                </a:lnTo>
                <a:lnTo>
                  <a:pt x="165770" y="91196"/>
                </a:lnTo>
                <a:lnTo>
                  <a:pt x="165796" y="84799"/>
                </a:lnTo>
                <a:lnTo>
                  <a:pt x="165903" y="78486"/>
                </a:lnTo>
                <a:lnTo>
                  <a:pt x="166146" y="70881"/>
                </a:lnTo>
                <a:lnTo>
                  <a:pt x="166579" y="60607"/>
                </a:lnTo>
                <a:lnTo>
                  <a:pt x="167260" y="46286"/>
                </a:lnTo>
                <a:lnTo>
                  <a:pt x="168244" y="26543"/>
                </a:lnTo>
                <a:lnTo>
                  <a:pt x="169587" y="0"/>
                </a:lnTo>
                <a:close/>
              </a:path>
              <a:path w="170179" h="146685">
                <a:moveTo>
                  <a:pt x="144577" y="132368"/>
                </a:moveTo>
                <a:lnTo>
                  <a:pt x="44443" y="132368"/>
                </a:lnTo>
                <a:lnTo>
                  <a:pt x="50913" y="132416"/>
                </a:lnTo>
                <a:lnTo>
                  <a:pt x="59783" y="132608"/>
                </a:lnTo>
                <a:lnTo>
                  <a:pt x="71290" y="133043"/>
                </a:lnTo>
                <a:lnTo>
                  <a:pt x="85667" y="133821"/>
                </a:lnTo>
                <a:lnTo>
                  <a:pt x="103148" y="135041"/>
                </a:lnTo>
                <a:lnTo>
                  <a:pt x="123969" y="136803"/>
                </a:lnTo>
                <a:lnTo>
                  <a:pt x="141334" y="133955"/>
                </a:lnTo>
                <a:lnTo>
                  <a:pt x="144577" y="13236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746955" y="5988042"/>
            <a:ext cx="36195" cy="61594"/>
          </a:xfrm>
          <a:custGeom>
            <a:avLst/>
            <a:gdLst/>
            <a:ahLst/>
            <a:cxnLst/>
            <a:rect l="l" t="t" r="r" b="b"/>
            <a:pathLst>
              <a:path w="36195" h="61595">
                <a:moveTo>
                  <a:pt x="7035" y="0"/>
                </a:moveTo>
                <a:lnTo>
                  <a:pt x="0" y="61393"/>
                </a:lnTo>
                <a:lnTo>
                  <a:pt x="17469" y="60848"/>
                </a:lnTo>
                <a:lnTo>
                  <a:pt x="27077" y="57037"/>
                </a:lnTo>
                <a:lnTo>
                  <a:pt x="33179" y="46692"/>
                </a:lnTo>
                <a:lnTo>
                  <a:pt x="36009" y="28048"/>
                </a:lnTo>
                <a:lnTo>
                  <a:pt x="31778" y="15054"/>
                </a:lnTo>
                <a:lnTo>
                  <a:pt x="23518" y="6712"/>
                </a:lnTo>
                <a:lnTo>
                  <a:pt x="14259" y="2027"/>
                </a:lnTo>
                <a:lnTo>
                  <a:pt x="7035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886754" y="5697842"/>
            <a:ext cx="19050" cy="14604"/>
          </a:xfrm>
          <a:custGeom>
            <a:avLst/>
            <a:gdLst/>
            <a:ahLst/>
            <a:cxnLst/>
            <a:rect l="l" t="t" r="r" b="b"/>
            <a:pathLst>
              <a:path w="19050" h="14604">
                <a:moveTo>
                  <a:pt x="14264" y="0"/>
                </a:moveTo>
                <a:lnTo>
                  <a:pt x="4785" y="0"/>
                </a:lnTo>
                <a:lnTo>
                  <a:pt x="0" y="4739"/>
                </a:lnTo>
                <a:lnTo>
                  <a:pt x="0" y="9500"/>
                </a:lnTo>
                <a:lnTo>
                  <a:pt x="4785" y="14252"/>
                </a:lnTo>
                <a:lnTo>
                  <a:pt x="14264" y="14252"/>
                </a:lnTo>
                <a:lnTo>
                  <a:pt x="19049" y="9500"/>
                </a:lnTo>
                <a:lnTo>
                  <a:pt x="19049" y="4739"/>
                </a:lnTo>
                <a:lnTo>
                  <a:pt x="14264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886754" y="5650324"/>
            <a:ext cx="19050" cy="14604"/>
          </a:xfrm>
          <a:custGeom>
            <a:avLst/>
            <a:gdLst/>
            <a:ahLst/>
            <a:cxnLst/>
            <a:rect l="l" t="t" r="r" b="b"/>
            <a:pathLst>
              <a:path w="19050" h="14604">
                <a:moveTo>
                  <a:pt x="19049" y="0"/>
                </a:moveTo>
                <a:lnTo>
                  <a:pt x="0" y="0"/>
                </a:lnTo>
                <a:lnTo>
                  <a:pt x="0" y="9512"/>
                </a:lnTo>
                <a:lnTo>
                  <a:pt x="4785" y="14252"/>
                </a:lnTo>
                <a:lnTo>
                  <a:pt x="14264" y="14252"/>
                </a:lnTo>
                <a:lnTo>
                  <a:pt x="19049" y="9512"/>
                </a:lnTo>
                <a:lnTo>
                  <a:pt x="19049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886754" y="5745348"/>
            <a:ext cx="19050" cy="14604"/>
          </a:xfrm>
          <a:custGeom>
            <a:avLst/>
            <a:gdLst/>
            <a:ahLst/>
            <a:cxnLst/>
            <a:rect l="l" t="t" r="r" b="b"/>
            <a:pathLst>
              <a:path w="19050" h="14604">
                <a:moveTo>
                  <a:pt x="14264" y="0"/>
                </a:moveTo>
                <a:lnTo>
                  <a:pt x="4785" y="0"/>
                </a:lnTo>
                <a:lnTo>
                  <a:pt x="0" y="4751"/>
                </a:lnTo>
                <a:lnTo>
                  <a:pt x="0" y="14264"/>
                </a:lnTo>
                <a:lnTo>
                  <a:pt x="19049" y="14264"/>
                </a:lnTo>
                <a:lnTo>
                  <a:pt x="19049" y="4751"/>
                </a:lnTo>
                <a:lnTo>
                  <a:pt x="14264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991239" y="5545798"/>
            <a:ext cx="532130" cy="0"/>
          </a:xfrm>
          <a:custGeom>
            <a:avLst/>
            <a:gdLst/>
            <a:ahLst/>
            <a:cxnLst/>
            <a:rect l="l" t="t" r="r" b="b"/>
            <a:pathLst>
              <a:path w="532129">
                <a:moveTo>
                  <a:pt x="0" y="0"/>
                </a:moveTo>
                <a:lnTo>
                  <a:pt x="531924" y="0"/>
                </a:lnTo>
              </a:path>
            </a:pathLst>
          </a:custGeom>
          <a:ln w="2027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991239" y="5626570"/>
            <a:ext cx="532130" cy="0"/>
          </a:xfrm>
          <a:custGeom>
            <a:avLst/>
            <a:gdLst/>
            <a:ahLst/>
            <a:cxnLst/>
            <a:rect l="l" t="t" r="r" b="b"/>
            <a:pathLst>
              <a:path w="532129">
                <a:moveTo>
                  <a:pt x="0" y="0"/>
                </a:moveTo>
                <a:lnTo>
                  <a:pt x="531924" y="0"/>
                </a:lnTo>
              </a:path>
            </a:pathLst>
          </a:custGeom>
          <a:ln w="2027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991239" y="5707336"/>
            <a:ext cx="532130" cy="0"/>
          </a:xfrm>
          <a:custGeom>
            <a:avLst/>
            <a:gdLst/>
            <a:ahLst/>
            <a:cxnLst/>
            <a:rect l="l" t="t" r="r" b="b"/>
            <a:pathLst>
              <a:path w="532129">
                <a:moveTo>
                  <a:pt x="0" y="0"/>
                </a:moveTo>
                <a:lnTo>
                  <a:pt x="531924" y="0"/>
                </a:lnTo>
              </a:path>
            </a:pathLst>
          </a:custGeom>
          <a:ln w="2028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991239" y="5788108"/>
            <a:ext cx="532130" cy="0"/>
          </a:xfrm>
          <a:custGeom>
            <a:avLst/>
            <a:gdLst/>
            <a:ahLst/>
            <a:cxnLst/>
            <a:rect l="l" t="t" r="r" b="b"/>
            <a:pathLst>
              <a:path w="532129">
                <a:moveTo>
                  <a:pt x="0" y="0"/>
                </a:moveTo>
                <a:lnTo>
                  <a:pt x="531924" y="0"/>
                </a:lnTo>
              </a:path>
            </a:pathLst>
          </a:custGeom>
          <a:ln w="2028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991239" y="5868877"/>
            <a:ext cx="532130" cy="0"/>
          </a:xfrm>
          <a:custGeom>
            <a:avLst/>
            <a:gdLst/>
            <a:ahLst/>
            <a:cxnLst/>
            <a:rect l="l" t="t" r="r" b="b"/>
            <a:pathLst>
              <a:path w="532129">
                <a:moveTo>
                  <a:pt x="0" y="0"/>
                </a:moveTo>
                <a:lnTo>
                  <a:pt x="531924" y="0"/>
                </a:lnTo>
              </a:path>
            </a:pathLst>
          </a:custGeom>
          <a:ln w="2027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991239" y="5952025"/>
            <a:ext cx="532130" cy="0"/>
          </a:xfrm>
          <a:custGeom>
            <a:avLst/>
            <a:gdLst/>
            <a:ahLst/>
            <a:cxnLst/>
            <a:rect l="l" t="t" r="r" b="b"/>
            <a:pathLst>
              <a:path w="532129">
                <a:moveTo>
                  <a:pt x="0" y="0"/>
                </a:moveTo>
                <a:lnTo>
                  <a:pt x="531924" y="0"/>
                </a:lnTo>
              </a:path>
            </a:pathLst>
          </a:custGeom>
          <a:ln w="1552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991239" y="6032812"/>
            <a:ext cx="532130" cy="0"/>
          </a:xfrm>
          <a:custGeom>
            <a:avLst/>
            <a:gdLst/>
            <a:ahLst/>
            <a:cxnLst/>
            <a:rect l="l" t="t" r="r" b="b"/>
            <a:pathLst>
              <a:path w="532129">
                <a:moveTo>
                  <a:pt x="0" y="0"/>
                </a:moveTo>
                <a:lnTo>
                  <a:pt x="531924" y="0"/>
                </a:lnTo>
              </a:path>
            </a:pathLst>
          </a:custGeom>
          <a:ln w="1553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991239" y="5198959"/>
            <a:ext cx="532130" cy="271145"/>
          </a:xfrm>
          <a:custGeom>
            <a:avLst/>
            <a:gdLst/>
            <a:ahLst/>
            <a:cxnLst/>
            <a:rect l="l" t="t" r="r" b="b"/>
            <a:pathLst>
              <a:path w="532129" h="271145">
                <a:moveTo>
                  <a:pt x="0" y="270819"/>
                </a:moveTo>
                <a:lnTo>
                  <a:pt x="531924" y="270819"/>
                </a:lnTo>
                <a:lnTo>
                  <a:pt x="531924" y="0"/>
                </a:lnTo>
                <a:lnTo>
                  <a:pt x="0" y="0"/>
                </a:lnTo>
                <a:lnTo>
                  <a:pt x="0" y="270819"/>
                </a:lnTo>
                <a:close/>
              </a:path>
            </a:pathLst>
          </a:custGeom>
          <a:solidFill>
            <a:srgbClr val="F47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295339" y="6082701"/>
            <a:ext cx="227965" cy="71755"/>
          </a:xfrm>
          <a:custGeom>
            <a:avLst/>
            <a:gdLst/>
            <a:ahLst/>
            <a:cxnLst/>
            <a:rect l="l" t="t" r="r" b="b"/>
            <a:pathLst>
              <a:path w="227965" h="71754">
                <a:moveTo>
                  <a:pt x="0" y="71270"/>
                </a:moveTo>
                <a:lnTo>
                  <a:pt x="227969" y="71270"/>
                </a:lnTo>
                <a:lnTo>
                  <a:pt x="227969" y="0"/>
                </a:lnTo>
                <a:lnTo>
                  <a:pt x="0" y="0"/>
                </a:lnTo>
                <a:lnTo>
                  <a:pt x="0" y="71270"/>
                </a:lnTo>
                <a:close/>
              </a:path>
            </a:pathLst>
          </a:custGeom>
          <a:solidFill>
            <a:srgbClr val="6820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081491" y="5346491"/>
            <a:ext cx="133350" cy="123825"/>
          </a:xfrm>
          <a:custGeom>
            <a:avLst/>
            <a:gdLst/>
            <a:ahLst/>
            <a:cxnLst/>
            <a:rect l="l" t="t" r="r" b="b"/>
            <a:pathLst>
              <a:path w="133350" h="123825">
                <a:moveTo>
                  <a:pt x="72770" y="0"/>
                </a:moveTo>
                <a:lnTo>
                  <a:pt x="29324" y="11440"/>
                </a:lnTo>
                <a:lnTo>
                  <a:pt x="4318" y="41929"/>
                </a:lnTo>
                <a:lnTo>
                  <a:pt x="0" y="123266"/>
                </a:lnTo>
                <a:lnTo>
                  <a:pt x="133044" y="123288"/>
                </a:lnTo>
                <a:lnTo>
                  <a:pt x="133044" y="66343"/>
                </a:lnTo>
                <a:lnTo>
                  <a:pt x="131534" y="51504"/>
                </a:lnTo>
                <a:lnTo>
                  <a:pt x="111118" y="16031"/>
                </a:lnTo>
                <a:lnTo>
                  <a:pt x="72770" y="0"/>
                </a:lnTo>
                <a:close/>
              </a:path>
            </a:pathLst>
          </a:custGeom>
          <a:solidFill>
            <a:srgbClr val="6820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115143" y="5267973"/>
            <a:ext cx="66040" cy="62865"/>
          </a:xfrm>
          <a:custGeom>
            <a:avLst/>
            <a:gdLst/>
            <a:ahLst/>
            <a:cxnLst/>
            <a:rect l="l" t="t" r="r" b="b"/>
            <a:pathLst>
              <a:path w="66040" h="62864">
                <a:moveTo>
                  <a:pt x="19791" y="0"/>
                </a:moveTo>
                <a:lnTo>
                  <a:pt x="9268" y="7498"/>
                </a:lnTo>
                <a:lnTo>
                  <a:pt x="2358" y="19478"/>
                </a:lnTo>
                <a:lnTo>
                  <a:pt x="0" y="35489"/>
                </a:lnTo>
                <a:lnTo>
                  <a:pt x="3915" y="46872"/>
                </a:lnTo>
                <a:lnTo>
                  <a:pt x="12368" y="55703"/>
                </a:lnTo>
                <a:lnTo>
                  <a:pt x="25401" y="61186"/>
                </a:lnTo>
                <a:lnTo>
                  <a:pt x="43052" y="62525"/>
                </a:lnTo>
                <a:lnTo>
                  <a:pt x="55110" y="55897"/>
                </a:lnTo>
                <a:lnTo>
                  <a:pt x="63134" y="44939"/>
                </a:lnTo>
                <a:lnTo>
                  <a:pt x="66048" y="30794"/>
                </a:lnTo>
                <a:lnTo>
                  <a:pt x="65295" y="23482"/>
                </a:lnTo>
                <a:lnTo>
                  <a:pt x="60717" y="13061"/>
                </a:lnTo>
                <a:lnTo>
                  <a:pt x="51770" y="5183"/>
                </a:lnTo>
                <a:lnTo>
                  <a:pt x="38210" y="583"/>
                </a:lnTo>
                <a:lnTo>
                  <a:pt x="19791" y="0"/>
                </a:lnTo>
                <a:close/>
              </a:path>
            </a:pathLst>
          </a:custGeom>
          <a:solidFill>
            <a:srgbClr val="6820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261993" y="5346491"/>
            <a:ext cx="133350" cy="123825"/>
          </a:xfrm>
          <a:custGeom>
            <a:avLst/>
            <a:gdLst/>
            <a:ahLst/>
            <a:cxnLst/>
            <a:rect l="l" t="t" r="r" b="b"/>
            <a:pathLst>
              <a:path w="133350" h="123825">
                <a:moveTo>
                  <a:pt x="72052" y="0"/>
                </a:moveTo>
                <a:lnTo>
                  <a:pt x="28972" y="11559"/>
                </a:lnTo>
                <a:lnTo>
                  <a:pt x="4157" y="42336"/>
                </a:lnTo>
                <a:lnTo>
                  <a:pt x="0" y="123273"/>
                </a:lnTo>
                <a:lnTo>
                  <a:pt x="133045" y="123288"/>
                </a:lnTo>
                <a:lnTo>
                  <a:pt x="133045" y="66343"/>
                </a:lnTo>
                <a:lnTo>
                  <a:pt x="131306" y="51504"/>
                </a:lnTo>
                <a:lnTo>
                  <a:pt x="109182" y="16031"/>
                </a:lnTo>
                <a:lnTo>
                  <a:pt x="72052" y="0"/>
                </a:lnTo>
                <a:close/>
              </a:path>
            </a:pathLst>
          </a:custGeom>
          <a:solidFill>
            <a:srgbClr val="6820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291670" y="5265885"/>
            <a:ext cx="70485" cy="64769"/>
          </a:xfrm>
          <a:custGeom>
            <a:avLst/>
            <a:gdLst/>
            <a:ahLst/>
            <a:cxnLst/>
            <a:rect l="l" t="t" r="r" b="b"/>
            <a:pathLst>
              <a:path w="70484" h="64770">
                <a:moveTo>
                  <a:pt x="30809" y="0"/>
                </a:moveTo>
                <a:lnTo>
                  <a:pt x="18759" y="4110"/>
                </a:lnTo>
                <a:lnTo>
                  <a:pt x="8716" y="12339"/>
                </a:lnTo>
                <a:lnTo>
                  <a:pt x="2017" y="24578"/>
                </a:lnTo>
                <a:lnTo>
                  <a:pt x="0" y="40717"/>
                </a:lnTo>
                <a:lnTo>
                  <a:pt x="5726" y="50894"/>
                </a:lnTo>
                <a:lnTo>
                  <a:pt x="15810" y="58703"/>
                </a:lnTo>
                <a:lnTo>
                  <a:pt x="29742" y="63494"/>
                </a:lnTo>
                <a:lnTo>
                  <a:pt x="47017" y="64613"/>
                </a:lnTo>
                <a:lnTo>
                  <a:pt x="59074" y="57985"/>
                </a:lnTo>
                <a:lnTo>
                  <a:pt x="67105" y="47027"/>
                </a:lnTo>
                <a:lnTo>
                  <a:pt x="70023" y="32882"/>
                </a:lnTo>
                <a:lnTo>
                  <a:pt x="70008" y="31787"/>
                </a:lnTo>
                <a:lnTo>
                  <a:pt x="67121" y="18936"/>
                </a:lnTo>
                <a:lnTo>
                  <a:pt x="59442" y="8768"/>
                </a:lnTo>
                <a:lnTo>
                  <a:pt x="47246" y="2162"/>
                </a:lnTo>
                <a:lnTo>
                  <a:pt x="30809" y="0"/>
                </a:lnTo>
                <a:close/>
              </a:path>
            </a:pathLst>
          </a:custGeom>
          <a:solidFill>
            <a:srgbClr val="6820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99605" y="5678864"/>
            <a:ext cx="283210" cy="311785"/>
          </a:xfrm>
          <a:custGeom>
            <a:avLst/>
            <a:gdLst/>
            <a:ahLst/>
            <a:cxnLst/>
            <a:rect l="l" t="t" r="r" b="b"/>
            <a:pathLst>
              <a:path w="283209" h="311785">
                <a:moveTo>
                  <a:pt x="205641" y="0"/>
                </a:moveTo>
                <a:lnTo>
                  <a:pt x="19973" y="185729"/>
                </a:lnTo>
                <a:lnTo>
                  <a:pt x="346" y="226910"/>
                </a:lnTo>
                <a:lnTo>
                  <a:pt x="0" y="238570"/>
                </a:lnTo>
                <a:lnTo>
                  <a:pt x="1564" y="250396"/>
                </a:lnTo>
                <a:lnTo>
                  <a:pt x="18160" y="284964"/>
                </a:lnTo>
                <a:lnTo>
                  <a:pt x="50014" y="306991"/>
                </a:lnTo>
                <a:lnTo>
                  <a:pt x="73303" y="311164"/>
                </a:lnTo>
                <a:lnTo>
                  <a:pt x="85039" y="310525"/>
                </a:lnTo>
                <a:lnTo>
                  <a:pt x="129679" y="289797"/>
                </a:lnTo>
                <a:lnTo>
                  <a:pt x="265010" y="149839"/>
                </a:lnTo>
                <a:lnTo>
                  <a:pt x="282808" y="105943"/>
                </a:lnTo>
                <a:lnTo>
                  <a:pt x="282019" y="94279"/>
                </a:lnTo>
                <a:lnTo>
                  <a:pt x="257907" y="52231"/>
                </a:lnTo>
                <a:lnTo>
                  <a:pt x="205641" y="0"/>
                </a:lnTo>
                <a:close/>
              </a:path>
            </a:pathLst>
          </a:custGeom>
          <a:solidFill>
            <a:srgbClr val="E5B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091543" y="5837124"/>
            <a:ext cx="185420" cy="425450"/>
          </a:xfrm>
          <a:custGeom>
            <a:avLst/>
            <a:gdLst/>
            <a:ahLst/>
            <a:cxnLst/>
            <a:rect l="l" t="t" r="r" b="b"/>
            <a:pathLst>
              <a:path w="185420" h="425450">
                <a:moveTo>
                  <a:pt x="153642" y="0"/>
                </a:moveTo>
                <a:lnTo>
                  <a:pt x="141209" y="81"/>
                </a:lnTo>
                <a:lnTo>
                  <a:pt x="127308" y="1078"/>
                </a:lnTo>
                <a:lnTo>
                  <a:pt x="112182" y="2329"/>
                </a:lnTo>
                <a:lnTo>
                  <a:pt x="96076" y="3172"/>
                </a:lnTo>
                <a:lnTo>
                  <a:pt x="50938" y="13277"/>
                </a:lnTo>
                <a:lnTo>
                  <a:pt x="19668" y="40091"/>
                </a:lnTo>
                <a:lnTo>
                  <a:pt x="2012" y="78786"/>
                </a:lnTo>
                <a:lnTo>
                  <a:pt x="0" y="331085"/>
                </a:lnTo>
                <a:lnTo>
                  <a:pt x="1231" y="345088"/>
                </a:lnTo>
                <a:lnTo>
                  <a:pt x="17914" y="383161"/>
                </a:lnTo>
                <a:lnTo>
                  <a:pt x="49364" y="410608"/>
                </a:lnTo>
                <a:lnTo>
                  <a:pt x="89517" y="421357"/>
                </a:lnTo>
                <a:lnTo>
                  <a:pt x="90220" y="421361"/>
                </a:lnTo>
                <a:lnTo>
                  <a:pt x="106999" y="421932"/>
                </a:lnTo>
                <a:lnTo>
                  <a:pt x="137460" y="424481"/>
                </a:lnTo>
                <a:lnTo>
                  <a:pt x="150619" y="425111"/>
                </a:lnTo>
                <a:lnTo>
                  <a:pt x="162047" y="424414"/>
                </a:lnTo>
                <a:lnTo>
                  <a:pt x="185226" y="36514"/>
                </a:lnTo>
                <a:lnTo>
                  <a:pt x="183800" y="22081"/>
                </a:lnTo>
                <a:lnTo>
                  <a:pt x="179685" y="11875"/>
                </a:lnTo>
                <a:lnTo>
                  <a:pt x="173123" y="5234"/>
                </a:lnTo>
                <a:lnTo>
                  <a:pt x="164361" y="1497"/>
                </a:lnTo>
                <a:lnTo>
                  <a:pt x="153642" y="0"/>
                </a:lnTo>
                <a:close/>
              </a:path>
            </a:pathLst>
          </a:custGeom>
          <a:solidFill>
            <a:srgbClr val="E5B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244414" y="5678841"/>
            <a:ext cx="80010" cy="67945"/>
          </a:xfrm>
          <a:custGeom>
            <a:avLst/>
            <a:gdLst/>
            <a:ahLst/>
            <a:cxnLst/>
            <a:rect l="l" t="t" r="r" b="b"/>
            <a:pathLst>
              <a:path w="80009" h="67945">
                <a:moveTo>
                  <a:pt x="60855" y="0"/>
                </a:moveTo>
                <a:lnTo>
                  <a:pt x="0" y="67383"/>
                </a:lnTo>
                <a:lnTo>
                  <a:pt x="12296" y="67447"/>
                </a:lnTo>
                <a:lnTo>
                  <a:pt x="23926" y="65082"/>
                </a:lnTo>
                <a:lnTo>
                  <a:pt x="35092" y="60608"/>
                </a:lnTo>
                <a:lnTo>
                  <a:pt x="45998" y="54344"/>
                </a:lnTo>
                <a:lnTo>
                  <a:pt x="56845" y="46612"/>
                </a:lnTo>
                <a:lnTo>
                  <a:pt x="79841" y="18998"/>
                </a:lnTo>
                <a:lnTo>
                  <a:pt x="60855" y="0"/>
                </a:lnTo>
                <a:close/>
              </a:path>
            </a:pathLst>
          </a:custGeom>
          <a:solidFill>
            <a:srgbClr val="EFD9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210293" y="6134944"/>
            <a:ext cx="299720" cy="784225"/>
          </a:xfrm>
          <a:custGeom>
            <a:avLst/>
            <a:gdLst/>
            <a:ahLst/>
            <a:cxnLst/>
            <a:rect l="l" t="t" r="r" b="b"/>
            <a:pathLst>
              <a:path w="299720" h="784225">
                <a:moveTo>
                  <a:pt x="0" y="0"/>
                </a:moveTo>
                <a:lnTo>
                  <a:pt x="0" y="783968"/>
                </a:lnTo>
                <a:lnTo>
                  <a:pt x="25313" y="776030"/>
                </a:lnTo>
                <a:lnTo>
                  <a:pt x="73760" y="755481"/>
                </a:lnTo>
                <a:lnTo>
                  <a:pt x="118873" y="729102"/>
                </a:lnTo>
                <a:lnTo>
                  <a:pt x="160140" y="697378"/>
                </a:lnTo>
                <a:lnTo>
                  <a:pt x="197047" y="660794"/>
                </a:lnTo>
                <a:lnTo>
                  <a:pt x="229083" y="619834"/>
                </a:lnTo>
                <a:lnTo>
                  <a:pt x="255733" y="574983"/>
                </a:lnTo>
                <a:lnTo>
                  <a:pt x="276484" y="526725"/>
                </a:lnTo>
                <a:lnTo>
                  <a:pt x="290824" y="475546"/>
                </a:lnTo>
                <a:lnTo>
                  <a:pt x="298240" y="421930"/>
                </a:lnTo>
                <a:lnTo>
                  <a:pt x="299191" y="394359"/>
                </a:lnTo>
                <a:lnTo>
                  <a:pt x="298240" y="366111"/>
                </a:lnTo>
                <a:lnTo>
                  <a:pt x="290824" y="311339"/>
                </a:lnTo>
                <a:lnTo>
                  <a:pt x="276484" y="259247"/>
                </a:lnTo>
                <a:lnTo>
                  <a:pt x="255733" y="210290"/>
                </a:lnTo>
                <a:lnTo>
                  <a:pt x="229083" y="164925"/>
                </a:lnTo>
                <a:lnTo>
                  <a:pt x="197047" y="123607"/>
                </a:lnTo>
                <a:lnTo>
                  <a:pt x="160140" y="86793"/>
                </a:lnTo>
                <a:lnTo>
                  <a:pt x="118873" y="54940"/>
                </a:lnTo>
                <a:lnTo>
                  <a:pt x="73760" y="28502"/>
                </a:lnTo>
                <a:lnTo>
                  <a:pt x="25313" y="7937"/>
                </a:lnTo>
                <a:lnTo>
                  <a:pt x="0" y="0"/>
                </a:lnTo>
                <a:close/>
              </a:path>
            </a:pathLst>
          </a:custGeom>
          <a:solidFill>
            <a:srgbClr val="E5B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509511" y="6491310"/>
            <a:ext cx="252095" cy="161925"/>
          </a:xfrm>
          <a:custGeom>
            <a:avLst/>
            <a:gdLst/>
            <a:ahLst/>
            <a:cxnLst/>
            <a:rect l="l" t="t" r="r" b="b"/>
            <a:pathLst>
              <a:path w="252095" h="161925">
                <a:moveTo>
                  <a:pt x="251659" y="0"/>
                </a:moveTo>
                <a:lnTo>
                  <a:pt x="0" y="26"/>
                </a:lnTo>
                <a:lnTo>
                  <a:pt x="161456" y="161531"/>
                </a:lnTo>
                <a:lnTo>
                  <a:pt x="166388" y="156466"/>
                </a:lnTo>
                <a:lnTo>
                  <a:pt x="197600" y="117392"/>
                </a:lnTo>
                <a:lnTo>
                  <a:pt x="217190" y="84678"/>
                </a:lnTo>
                <a:lnTo>
                  <a:pt x="233779" y="49596"/>
                </a:lnTo>
                <a:lnTo>
                  <a:pt x="247616" y="12645"/>
                </a:lnTo>
                <a:lnTo>
                  <a:pt x="251659" y="0"/>
                </a:lnTo>
                <a:close/>
              </a:path>
            </a:pathLst>
          </a:custGeom>
          <a:solidFill>
            <a:srgbClr val="CC85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677645" y="5678864"/>
            <a:ext cx="284480" cy="311785"/>
          </a:xfrm>
          <a:custGeom>
            <a:avLst/>
            <a:gdLst/>
            <a:ahLst/>
            <a:cxnLst/>
            <a:rect l="l" t="t" r="r" b="b"/>
            <a:pathLst>
              <a:path w="284479" h="311785">
                <a:moveTo>
                  <a:pt x="78391" y="0"/>
                </a:moveTo>
                <a:lnTo>
                  <a:pt x="21279" y="52231"/>
                </a:lnTo>
                <a:lnTo>
                  <a:pt x="365" y="96152"/>
                </a:lnTo>
                <a:lnTo>
                  <a:pt x="0" y="108299"/>
                </a:lnTo>
                <a:lnTo>
                  <a:pt x="1580" y="120359"/>
                </a:lnTo>
                <a:lnTo>
                  <a:pt x="154324" y="289798"/>
                </a:lnTo>
                <a:lnTo>
                  <a:pt x="198944" y="310528"/>
                </a:lnTo>
                <a:lnTo>
                  <a:pt x="210683" y="311163"/>
                </a:lnTo>
                <a:lnTo>
                  <a:pt x="222402" y="309980"/>
                </a:lnTo>
                <a:lnTo>
                  <a:pt x="265825" y="284940"/>
                </a:lnTo>
                <a:lnTo>
                  <a:pt x="282410" y="250382"/>
                </a:lnTo>
                <a:lnTo>
                  <a:pt x="283970" y="238557"/>
                </a:lnTo>
                <a:lnTo>
                  <a:pt x="283618" y="226897"/>
                </a:lnTo>
                <a:lnTo>
                  <a:pt x="263954" y="185715"/>
                </a:lnTo>
                <a:lnTo>
                  <a:pt x="78391" y="0"/>
                </a:lnTo>
                <a:close/>
              </a:path>
            </a:pathLst>
          </a:custGeom>
          <a:solidFill>
            <a:srgbClr val="E5B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784390" y="5837125"/>
            <a:ext cx="185420" cy="425450"/>
          </a:xfrm>
          <a:custGeom>
            <a:avLst/>
            <a:gdLst/>
            <a:ahLst/>
            <a:cxnLst/>
            <a:rect l="l" t="t" r="r" b="b"/>
            <a:pathLst>
              <a:path w="185420" h="425450">
                <a:moveTo>
                  <a:pt x="31589" y="0"/>
                </a:moveTo>
                <a:lnTo>
                  <a:pt x="0" y="36513"/>
                </a:lnTo>
                <a:lnTo>
                  <a:pt x="27" y="394897"/>
                </a:lnTo>
                <a:lnTo>
                  <a:pt x="34635" y="425111"/>
                </a:lnTo>
                <a:lnTo>
                  <a:pt x="47797" y="424480"/>
                </a:lnTo>
                <a:lnTo>
                  <a:pt x="78260" y="421931"/>
                </a:lnTo>
                <a:lnTo>
                  <a:pt x="95036" y="421360"/>
                </a:lnTo>
                <a:lnTo>
                  <a:pt x="135901" y="410599"/>
                </a:lnTo>
                <a:lnTo>
                  <a:pt x="167359" y="383153"/>
                </a:lnTo>
                <a:lnTo>
                  <a:pt x="184054" y="345085"/>
                </a:lnTo>
                <a:lnTo>
                  <a:pt x="185287" y="331084"/>
                </a:lnTo>
                <a:lnTo>
                  <a:pt x="185165" y="93452"/>
                </a:lnTo>
                <a:lnTo>
                  <a:pt x="173272" y="51897"/>
                </a:lnTo>
                <a:lnTo>
                  <a:pt x="145898" y="20586"/>
                </a:lnTo>
                <a:lnTo>
                  <a:pt x="108666" y="4422"/>
                </a:lnTo>
                <a:lnTo>
                  <a:pt x="89149" y="3171"/>
                </a:lnTo>
                <a:lnTo>
                  <a:pt x="73047" y="2327"/>
                </a:lnTo>
                <a:lnTo>
                  <a:pt x="57923" y="1076"/>
                </a:lnTo>
                <a:lnTo>
                  <a:pt x="44022" y="79"/>
                </a:lnTo>
                <a:lnTo>
                  <a:pt x="31589" y="0"/>
                </a:lnTo>
                <a:close/>
              </a:path>
            </a:pathLst>
          </a:custGeom>
          <a:solidFill>
            <a:srgbClr val="E5B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736937" y="5678841"/>
            <a:ext cx="80010" cy="67945"/>
          </a:xfrm>
          <a:custGeom>
            <a:avLst/>
            <a:gdLst/>
            <a:ahLst/>
            <a:cxnLst/>
            <a:rect l="l" t="t" r="r" b="b"/>
            <a:pathLst>
              <a:path w="80009" h="67945">
                <a:moveTo>
                  <a:pt x="19076" y="0"/>
                </a:moveTo>
                <a:lnTo>
                  <a:pt x="22968" y="46615"/>
                </a:lnTo>
                <a:lnTo>
                  <a:pt x="67538" y="67449"/>
                </a:lnTo>
                <a:lnTo>
                  <a:pt x="79818" y="67379"/>
                </a:lnTo>
                <a:lnTo>
                  <a:pt x="19076" y="0"/>
                </a:lnTo>
                <a:close/>
              </a:path>
            </a:pathLst>
          </a:custGeom>
          <a:solidFill>
            <a:srgbClr val="EFD9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551797" y="6134944"/>
            <a:ext cx="299720" cy="784225"/>
          </a:xfrm>
          <a:custGeom>
            <a:avLst/>
            <a:gdLst/>
            <a:ahLst/>
            <a:cxnLst/>
            <a:rect l="l" t="t" r="r" b="b"/>
            <a:pathLst>
              <a:path w="299720" h="784225">
                <a:moveTo>
                  <a:pt x="299100" y="0"/>
                </a:moveTo>
                <a:lnTo>
                  <a:pt x="249203" y="17457"/>
                </a:lnTo>
                <a:lnTo>
                  <a:pt x="202379" y="41016"/>
                </a:lnTo>
                <a:lnTo>
                  <a:pt x="159140" y="70218"/>
                </a:lnTo>
                <a:lnTo>
                  <a:pt x="120000" y="104609"/>
                </a:lnTo>
                <a:lnTo>
                  <a:pt x="85473" y="143731"/>
                </a:lnTo>
                <a:lnTo>
                  <a:pt x="56072" y="187130"/>
                </a:lnTo>
                <a:lnTo>
                  <a:pt x="32311" y="234348"/>
                </a:lnTo>
                <a:lnTo>
                  <a:pt x="14702" y="284930"/>
                </a:lnTo>
                <a:lnTo>
                  <a:pt x="3761" y="338419"/>
                </a:lnTo>
                <a:lnTo>
                  <a:pt x="0" y="394359"/>
                </a:lnTo>
                <a:lnTo>
                  <a:pt x="951" y="421930"/>
                </a:lnTo>
                <a:lnTo>
                  <a:pt x="8366" y="475546"/>
                </a:lnTo>
                <a:lnTo>
                  <a:pt x="22705" y="526725"/>
                </a:lnTo>
                <a:lnTo>
                  <a:pt x="43454" y="574983"/>
                </a:lnTo>
                <a:lnTo>
                  <a:pt x="70100" y="619834"/>
                </a:lnTo>
                <a:lnTo>
                  <a:pt x="102128" y="660794"/>
                </a:lnTo>
                <a:lnTo>
                  <a:pt x="139026" y="697378"/>
                </a:lnTo>
                <a:lnTo>
                  <a:pt x="180279" y="729102"/>
                </a:lnTo>
                <a:lnTo>
                  <a:pt x="225375" y="755481"/>
                </a:lnTo>
                <a:lnTo>
                  <a:pt x="273800" y="776030"/>
                </a:lnTo>
                <a:lnTo>
                  <a:pt x="299100" y="783968"/>
                </a:lnTo>
                <a:lnTo>
                  <a:pt x="299100" y="0"/>
                </a:lnTo>
                <a:close/>
              </a:path>
            </a:pathLst>
          </a:custGeom>
          <a:solidFill>
            <a:srgbClr val="E5B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6679" y="4098035"/>
            <a:ext cx="4860036" cy="1121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8318" y="5793866"/>
            <a:ext cx="282284" cy="2170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5608" y="5911286"/>
            <a:ext cx="81402" cy="133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68917" y="5781662"/>
            <a:ext cx="3983742" cy="2964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08234" y="4330833"/>
            <a:ext cx="5852160" cy="1748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0" spc="-20" dirty="0">
                <a:solidFill>
                  <a:srgbClr val="505050"/>
                </a:solidFill>
                <a:latin typeface="Segoe UI Light"/>
                <a:cs typeface="Segoe UI Light"/>
              </a:rPr>
              <a:t>Get</a:t>
            </a:r>
            <a:r>
              <a:rPr sz="4000" b="0" spc="9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4000" b="0" spc="-20" dirty="0">
                <a:solidFill>
                  <a:srgbClr val="505050"/>
                </a:solidFill>
                <a:latin typeface="Segoe UI Light"/>
                <a:cs typeface="Segoe UI Light"/>
              </a:rPr>
              <a:t>st</a:t>
            </a:r>
            <a:r>
              <a:rPr sz="4000" b="0" spc="-15" dirty="0">
                <a:solidFill>
                  <a:srgbClr val="505050"/>
                </a:solidFill>
                <a:latin typeface="Segoe UI Light"/>
                <a:cs typeface="Segoe UI Light"/>
              </a:rPr>
              <a:t>a</a:t>
            </a:r>
            <a:r>
              <a:rPr sz="4000" b="0" spc="160" dirty="0">
                <a:solidFill>
                  <a:srgbClr val="505050"/>
                </a:solidFill>
                <a:latin typeface="Segoe UI Light"/>
                <a:cs typeface="Segoe UI Light"/>
              </a:rPr>
              <a:t>r</a:t>
            </a:r>
            <a:r>
              <a:rPr sz="4000" b="0" spc="-20" dirty="0">
                <a:solidFill>
                  <a:srgbClr val="505050"/>
                </a:solidFill>
                <a:latin typeface="Segoe UI Light"/>
                <a:cs typeface="Segoe UI Light"/>
              </a:rPr>
              <a:t>ted</a:t>
            </a:r>
            <a:r>
              <a:rPr sz="4000" b="0" spc="9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4000" b="0" spc="-20" dirty="0">
                <a:solidFill>
                  <a:srgbClr val="505050"/>
                </a:solidFill>
                <a:latin typeface="Segoe UI Light"/>
                <a:cs typeface="Segoe UI Light"/>
              </a:rPr>
              <a:t>for</a:t>
            </a:r>
            <a:r>
              <a:rPr sz="4000" b="0" spc="10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4000" b="0" spc="-15" dirty="0">
                <a:solidFill>
                  <a:srgbClr val="505050"/>
                </a:solidFill>
                <a:latin typeface="Segoe UI Light"/>
                <a:cs typeface="Segoe UI Light"/>
              </a:rPr>
              <a:t>f</a:t>
            </a:r>
            <a:r>
              <a:rPr sz="4000" b="0" spc="-95" dirty="0">
                <a:solidFill>
                  <a:srgbClr val="505050"/>
                </a:solidFill>
                <a:latin typeface="Segoe UI Light"/>
                <a:cs typeface="Segoe UI Light"/>
              </a:rPr>
              <a:t>r</a:t>
            </a:r>
            <a:r>
              <a:rPr sz="4000" b="0" spc="-20" dirty="0">
                <a:solidFill>
                  <a:srgbClr val="505050"/>
                </a:solidFill>
                <a:latin typeface="Segoe UI Light"/>
                <a:cs typeface="Segoe UI Light"/>
              </a:rPr>
              <a:t>ee!</a:t>
            </a:r>
            <a:endParaRPr sz="400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2400" b="0" u="heavy" spc="-15" dirty="0">
                <a:solidFill>
                  <a:srgbClr val="00178E"/>
                </a:solidFill>
                <a:latin typeface="Segoe UI Light"/>
                <a:cs typeface="Segoe UI Light"/>
                <a:hlinkClick r:id="rId7"/>
              </a:rPr>
              <a:t>ht</a:t>
            </a:r>
            <a:r>
              <a:rPr sz="2400" b="0" u="heavy" spc="-20" dirty="0">
                <a:solidFill>
                  <a:srgbClr val="00178E"/>
                </a:solidFill>
                <a:latin typeface="Segoe UI Light"/>
                <a:cs typeface="Segoe UI Light"/>
                <a:hlinkClick r:id="rId7"/>
              </a:rPr>
              <a:t>t</a:t>
            </a:r>
            <a:r>
              <a:rPr sz="2400" b="0" u="heavy" spc="-5" dirty="0">
                <a:solidFill>
                  <a:srgbClr val="00178E"/>
                </a:solidFill>
                <a:latin typeface="Segoe UI Light"/>
                <a:cs typeface="Segoe UI Light"/>
                <a:hlinkClick r:id="rId7"/>
              </a:rPr>
              <a:t>p:</a:t>
            </a:r>
            <a:r>
              <a:rPr sz="2400" b="0" u="heavy" spc="-10" dirty="0">
                <a:solidFill>
                  <a:srgbClr val="00178E"/>
                </a:solidFill>
                <a:latin typeface="Segoe UI Light"/>
                <a:cs typeface="Segoe UI Light"/>
                <a:hlinkClick r:id="rId7"/>
              </a:rPr>
              <a:t>/</a:t>
            </a:r>
            <a:r>
              <a:rPr sz="2400" b="0" u="heavy" spc="-5" dirty="0">
                <a:solidFill>
                  <a:srgbClr val="00178E"/>
                </a:solidFill>
                <a:latin typeface="Segoe UI Light"/>
                <a:cs typeface="Segoe UI Light"/>
                <a:hlinkClick r:id="rId7"/>
              </a:rPr>
              <a:t>/aka.ms/AI</a:t>
            </a:r>
            <a:r>
              <a:rPr sz="2400" b="0" u="heavy" spc="10" dirty="0">
                <a:solidFill>
                  <a:srgbClr val="00178E"/>
                </a:solidFill>
                <a:latin typeface="Segoe UI Light"/>
                <a:cs typeface="Segoe UI Light"/>
                <a:hlinkClick r:id="rId7"/>
              </a:rPr>
              <a:t>G</a:t>
            </a:r>
            <a:r>
              <a:rPr sz="2400" b="0" u="heavy" spc="-10" dirty="0">
                <a:solidFill>
                  <a:srgbClr val="00178E"/>
                </a:solidFill>
                <a:latin typeface="Segoe UI Light"/>
                <a:cs typeface="Segoe UI Light"/>
                <a:hlinkClick r:id="rId7"/>
              </a:rPr>
              <a:t>et</a:t>
            </a:r>
            <a:r>
              <a:rPr sz="2400" b="0" u="heavy" spc="-25" dirty="0">
                <a:solidFill>
                  <a:srgbClr val="00178E"/>
                </a:solidFill>
                <a:latin typeface="Segoe UI Light"/>
                <a:cs typeface="Segoe UI Light"/>
                <a:hlinkClick r:id="rId7"/>
              </a:rPr>
              <a:t>S</a:t>
            </a:r>
            <a:r>
              <a:rPr sz="2400" b="0" u="heavy" dirty="0">
                <a:solidFill>
                  <a:srgbClr val="00178E"/>
                </a:solidFill>
                <a:latin typeface="Segoe UI Light"/>
                <a:cs typeface="Segoe UI Light"/>
                <a:hlinkClick r:id="rId7"/>
              </a:rPr>
              <a:t>ta</a:t>
            </a:r>
            <a:r>
              <a:rPr sz="2400" b="0" u="heavy" spc="100" dirty="0">
                <a:solidFill>
                  <a:srgbClr val="00178E"/>
                </a:solidFill>
                <a:latin typeface="Segoe UI Light"/>
                <a:cs typeface="Segoe UI Light"/>
                <a:hlinkClick r:id="rId7"/>
              </a:rPr>
              <a:t>r</a:t>
            </a:r>
            <a:r>
              <a:rPr sz="2400" b="0" u="heavy" spc="-15" dirty="0">
                <a:solidFill>
                  <a:srgbClr val="00178E"/>
                </a:solidFill>
                <a:latin typeface="Segoe UI Light"/>
                <a:cs typeface="Segoe UI Light"/>
                <a:hlinkClick r:id="rId7"/>
              </a:rPr>
              <a:t>ted</a:t>
            </a:r>
            <a:endParaRPr sz="24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400" b="0" u="heavy" spc="-5" dirty="0">
                <a:solidFill>
                  <a:srgbClr val="00178E"/>
                </a:solidFill>
                <a:latin typeface="Segoe UI Light"/>
                <a:cs typeface="Segoe UI Light"/>
                <a:hlinkClick r:id="rId8"/>
              </a:rPr>
              <a:t>Channel</a:t>
            </a:r>
            <a:r>
              <a:rPr sz="2400" b="0" u="heavy" dirty="0">
                <a:solidFill>
                  <a:srgbClr val="00178E"/>
                </a:solidFill>
                <a:latin typeface="Segoe UI Light"/>
                <a:cs typeface="Segoe UI Light"/>
                <a:hlinkClick r:id="rId8"/>
              </a:rPr>
              <a:t> 9</a:t>
            </a:r>
            <a:endParaRPr sz="2400">
              <a:latin typeface="Segoe UI Light"/>
              <a:cs typeface="Segoe UI Ligh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0684010" y="133743"/>
            <a:ext cx="163512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14" dirty="0">
                <a:solidFill>
                  <a:srgbClr val="001F50"/>
                </a:solidFill>
                <a:latin typeface="Segoe UI"/>
                <a:cs typeface="Segoe UI"/>
              </a:rPr>
              <a:t>T</a:t>
            </a:r>
            <a:r>
              <a:rPr sz="2000" spc="-10" dirty="0">
                <a:solidFill>
                  <a:srgbClr val="001F50"/>
                </a:solidFill>
                <a:latin typeface="Segoe UI"/>
                <a:cs typeface="Segoe UI"/>
              </a:rPr>
              <a:t>w</a:t>
            </a:r>
            <a:r>
              <a:rPr sz="2000" dirty="0">
                <a:solidFill>
                  <a:srgbClr val="001F50"/>
                </a:solidFill>
                <a:latin typeface="Segoe UI"/>
                <a:cs typeface="Segoe UI"/>
              </a:rPr>
              <a:t>e</a:t>
            </a:r>
            <a:r>
              <a:rPr sz="2000" spc="-10" dirty="0">
                <a:solidFill>
                  <a:srgbClr val="001F50"/>
                </a:solidFill>
                <a:latin typeface="Segoe UI"/>
                <a:cs typeface="Segoe UI"/>
              </a:rPr>
              <a:t>e</a:t>
            </a:r>
            <a:r>
              <a:rPr sz="2000" dirty="0">
                <a:solidFill>
                  <a:srgbClr val="001F50"/>
                </a:solidFill>
                <a:latin typeface="Segoe UI"/>
                <a:cs typeface="Segoe UI"/>
              </a:rPr>
              <a:t>t</a:t>
            </a:r>
            <a:r>
              <a:rPr sz="2000" spc="55" dirty="0">
                <a:solidFill>
                  <a:srgbClr val="001F5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78D7"/>
                </a:solidFill>
                <a:latin typeface="Segoe UI"/>
                <a:cs typeface="Segoe UI"/>
              </a:rPr>
              <a:t>@Az</a:t>
            </a:r>
            <a:r>
              <a:rPr sz="2000" spc="5" dirty="0">
                <a:solidFill>
                  <a:srgbClr val="0078D7"/>
                </a:solidFill>
                <a:latin typeface="Segoe UI"/>
                <a:cs typeface="Segoe UI"/>
              </a:rPr>
              <a:t>u</a:t>
            </a:r>
            <a:r>
              <a:rPr sz="2000" spc="-30" dirty="0">
                <a:solidFill>
                  <a:srgbClr val="0078D7"/>
                </a:solidFill>
                <a:latin typeface="Segoe UI"/>
                <a:cs typeface="Segoe UI"/>
              </a:rPr>
              <a:t>r</a:t>
            </a:r>
            <a:r>
              <a:rPr sz="2000" dirty="0">
                <a:solidFill>
                  <a:srgbClr val="0078D7"/>
                </a:solidFill>
                <a:latin typeface="Segoe UI"/>
                <a:cs typeface="Segoe UI"/>
              </a:rPr>
              <a:t>e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39" y="6995159"/>
                </a:lnTo>
                <a:lnTo>
                  <a:pt x="12435839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61616" y="754380"/>
            <a:ext cx="9460992" cy="6057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017518"/>
            <a:ext cx="5036819" cy="39776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5713" y="455157"/>
            <a:ext cx="8884694" cy="5914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1352" y="1108709"/>
            <a:ext cx="6895398" cy="5985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5544" y="1993391"/>
            <a:ext cx="5100715" cy="5202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33288" y="6261472"/>
            <a:ext cx="165597" cy="1951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935461" y="6249268"/>
            <a:ext cx="1018793" cy="22919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378" y="6424101"/>
            <a:ext cx="2087309" cy="87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1535" y="528706"/>
            <a:ext cx="1048385" cy="201930"/>
          </a:xfrm>
          <a:custGeom>
            <a:avLst/>
            <a:gdLst/>
            <a:ahLst/>
            <a:cxnLst/>
            <a:rect l="l" t="t" r="r" b="b"/>
            <a:pathLst>
              <a:path w="1048385" h="201929">
                <a:moveTo>
                  <a:pt x="59241" y="47701"/>
                </a:moveTo>
                <a:lnTo>
                  <a:pt x="29443" y="47701"/>
                </a:lnTo>
                <a:lnTo>
                  <a:pt x="31278" y="55046"/>
                </a:lnTo>
                <a:lnTo>
                  <a:pt x="33113" y="60533"/>
                </a:lnTo>
                <a:lnTo>
                  <a:pt x="34043" y="64200"/>
                </a:lnTo>
                <a:lnTo>
                  <a:pt x="89272" y="199003"/>
                </a:lnTo>
                <a:lnTo>
                  <a:pt x="110439" y="198984"/>
                </a:lnTo>
                <a:lnTo>
                  <a:pt x="128588" y="154076"/>
                </a:lnTo>
                <a:lnTo>
                  <a:pt x="100300" y="154076"/>
                </a:lnTo>
                <a:lnTo>
                  <a:pt x="99407" y="148559"/>
                </a:lnTo>
                <a:lnTo>
                  <a:pt x="96630" y="140329"/>
                </a:lnTo>
                <a:lnTo>
                  <a:pt x="91981" y="130162"/>
                </a:lnTo>
                <a:lnTo>
                  <a:pt x="59241" y="47701"/>
                </a:lnTo>
                <a:close/>
              </a:path>
              <a:path w="1048385" h="201929">
                <a:moveTo>
                  <a:pt x="200571" y="47701"/>
                </a:moveTo>
                <a:lnTo>
                  <a:pt x="170249" y="47701"/>
                </a:lnTo>
                <a:lnTo>
                  <a:pt x="169709" y="57700"/>
                </a:lnTo>
                <a:lnTo>
                  <a:pt x="169368" y="70912"/>
                </a:lnTo>
                <a:lnTo>
                  <a:pt x="169319" y="81627"/>
                </a:lnTo>
                <a:lnTo>
                  <a:pt x="169530" y="199003"/>
                </a:lnTo>
                <a:lnTo>
                  <a:pt x="200631" y="198991"/>
                </a:lnTo>
                <a:lnTo>
                  <a:pt x="200571" y="47701"/>
                </a:lnTo>
                <a:close/>
              </a:path>
              <a:path w="1048385" h="201929">
                <a:moveTo>
                  <a:pt x="45772" y="13777"/>
                </a:moveTo>
                <a:lnTo>
                  <a:pt x="0" y="13788"/>
                </a:lnTo>
                <a:lnTo>
                  <a:pt x="131" y="199003"/>
                </a:lnTo>
                <a:lnTo>
                  <a:pt x="30348" y="198858"/>
                </a:lnTo>
                <a:lnTo>
                  <a:pt x="30348" y="85046"/>
                </a:lnTo>
                <a:lnTo>
                  <a:pt x="30231" y="73340"/>
                </a:lnTo>
                <a:lnTo>
                  <a:pt x="29443" y="59618"/>
                </a:lnTo>
                <a:lnTo>
                  <a:pt x="29443" y="51358"/>
                </a:lnTo>
                <a:lnTo>
                  <a:pt x="28517" y="47701"/>
                </a:lnTo>
                <a:lnTo>
                  <a:pt x="59241" y="47701"/>
                </a:lnTo>
                <a:lnTo>
                  <a:pt x="45772" y="13777"/>
                </a:lnTo>
                <a:close/>
              </a:path>
              <a:path w="1048385" h="201929">
                <a:moveTo>
                  <a:pt x="200557" y="13776"/>
                </a:moveTo>
                <a:lnTo>
                  <a:pt x="157365" y="13776"/>
                </a:lnTo>
                <a:lnTo>
                  <a:pt x="109490" y="130241"/>
                </a:lnTo>
                <a:lnTo>
                  <a:pt x="101227" y="154076"/>
                </a:lnTo>
                <a:lnTo>
                  <a:pt x="128588" y="154076"/>
                </a:lnTo>
                <a:lnTo>
                  <a:pt x="165652" y="62362"/>
                </a:lnTo>
                <a:lnTo>
                  <a:pt x="167484" y="59618"/>
                </a:lnTo>
                <a:lnTo>
                  <a:pt x="168414" y="53187"/>
                </a:lnTo>
                <a:lnTo>
                  <a:pt x="170249" y="47701"/>
                </a:lnTo>
                <a:lnTo>
                  <a:pt x="200571" y="47701"/>
                </a:lnTo>
                <a:lnTo>
                  <a:pt x="200557" y="13776"/>
                </a:lnTo>
                <a:close/>
              </a:path>
              <a:path w="1048385" h="201929">
                <a:moveTo>
                  <a:pt x="231212" y="66019"/>
                </a:moveTo>
                <a:lnTo>
                  <a:pt x="231004" y="199003"/>
                </a:lnTo>
                <a:lnTo>
                  <a:pt x="262075" y="199003"/>
                </a:lnTo>
                <a:lnTo>
                  <a:pt x="262283" y="66031"/>
                </a:lnTo>
                <a:lnTo>
                  <a:pt x="231212" y="66019"/>
                </a:lnTo>
                <a:close/>
              </a:path>
              <a:path w="1048385" h="201929">
                <a:moveTo>
                  <a:pt x="252164" y="10088"/>
                </a:moveTo>
                <a:lnTo>
                  <a:pt x="242032" y="10088"/>
                </a:lnTo>
                <a:lnTo>
                  <a:pt x="237436" y="11917"/>
                </a:lnTo>
                <a:lnTo>
                  <a:pt x="233745" y="15605"/>
                </a:lnTo>
                <a:lnTo>
                  <a:pt x="230078" y="18348"/>
                </a:lnTo>
                <a:lnTo>
                  <a:pt x="228243" y="22920"/>
                </a:lnTo>
                <a:lnTo>
                  <a:pt x="228243" y="33009"/>
                </a:lnTo>
                <a:lnTo>
                  <a:pt x="230078" y="37612"/>
                </a:lnTo>
                <a:lnTo>
                  <a:pt x="233745" y="41269"/>
                </a:lnTo>
                <a:lnTo>
                  <a:pt x="237436" y="44043"/>
                </a:lnTo>
                <a:lnTo>
                  <a:pt x="242032" y="45872"/>
                </a:lnTo>
                <a:lnTo>
                  <a:pt x="252164" y="45872"/>
                </a:lnTo>
                <a:lnTo>
                  <a:pt x="256760" y="44043"/>
                </a:lnTo>
                <a:lnTo>
                  <a:pt x="260460" y="41269"/>
                </a:lnTo>
                <a:lnTo>
                  <a:pt x="264118" y="37612"/>
                </a:lnTo>
                <a:lnTo>
                  <a:pt x="265950" y="33009"/>
                </a:lnTo>
                <a:lnTo>
                  <a:pt x="265950" y="22920"/>
                </a:lnTo>
                <a:lnTo>
                  <a:pt x="264118" y="19263"/>
                </a:lnTo>
                <a:lnTo>
                  <a:pt x="256760" y="11917"/>
                </a:lnTo>
                <a:lnTo>
                  <a:pt x="252164" y="10088"/>
                </a:lnTo>
                <a:close/>
              </a:path>
              <a:path w="1048385" h="201929">
                <a:moveTo>
                  <a:pt x="367213" y="63276"/>
                </a:moveTo>
                <a:lnTo>
                  <a:pt x="355259" y="63276"/>
                </a:lnTo>
                <a:lnTo>
                  <a:pt x="342031" y="64189"/>
                </a:lnTo>
                <a:lnTo>
                  <a:pt x="298465" y="88685"/>
                </a:lnTo>
                <a:lnTo>
                  <a:pt x="284852" y="126524"/>
                </a:lnTo>
                <a:lnTo>
                  <a:pt x="285235" y="143092"/>
                </a:lnTo>
                <a:lnTo>
                  <a:pt x="306600" y="187186"/>
                </a:lnTo>
                <a:lnTo>
                  <a:pt x="343522" y="201529"/>
                </a:lnTo>
                <a:lnTo>
                  <a:pt x="359517" y="201017"/>
                </a:lnTo>
                <a:lnTo>
                  <a:pt x="372352" y="199088"/>
                </a:lnTo>
                <a:lnTo>
                  <a:pt x="382747" y="195784"/>
                </a:lnTo>
                <a:lnTo>
                  <a:pt x="388370" y="192603"/>
                </a:lnTo>
                <a:lnTo>
                  <a:pt x="388370" y="176082"/>
                </a:lnTo>
                <a:lnTo>
                  <a:pt x="356152" y="176082"/>
                </a:lnTo>
                <a:lnTo>
                  <a:pt x="342621" y="174289"/>
                </a:lnTo>
                <a:lnTo>
                  <a:pt x="331249" y="168901"/>
                </a:lnTo>
                <a:lnTo>
                  <a:pt x="322689" y="157485"/>
                </a:lnTo>
                <a:lnTo>
                  <a:pt x="318054" y="146161"/>
                </a:lnTo>
                <a:lnTo>
                  <a:pt x="316590" y="133721"/>
                </a:lnTo>
                <a:lnTo>
                  <a:pt x="318074" y="119842"/>
                </a:lnTo>
                <a:lnTo>
                  <a:pt x="322533" y="108085"/>
                </a:lnTo>
                <a:lnTo>
                  <a:pt x="333975" y="96563"/>
                </a:lnTo>
                <a:lnTo>
                  <a:pt x="344796" y="90738"/>
                </a:lnTo>
                <a:lnTo>
                  <a:pt x="355833" y="88985"/>
                </a:lnTo>
                <a:lnTo>
                  <a:pt x="388370" y="88985"/>
                </a:lnTo>
                <a:lnTo>
                  <a:pt x="388370" y="69833"/>
                </a:lnTo>
                <a:lnTo>
                  <a:pt x="387464" y="69707"/>
                </a:lnTo>
                <a:lnTo>
                  <a:pt x="383773" y="67878"/>
                </a:lnTo>
                <a:lnTo>
                  <a:pt x="379180" y="66019"/>
                </a:lnTo>
                <a:lnTo>
                  <a:pt x="372749" y="65105"/>
                </a:lnTo>
                <a:lnTo>
                  <a:pt x="367213" y="63276"/>
                </a:lnTo>
                <a:close/>
              </a:path>
              <a:path w="1048385" h="201929">
                <a:moveTo>
                  <a:pt x="388370" y="164199"/>
                </a:moveTo>
                <a:lnTo>
                  <a:pt x="386538" y="165079"/>
                </a:lnTo>
                <a:lnTo>
                  <a:pt x="381941" y="168737"/>
                </a:lnTo>
                <a:lnTo>
                  <a:pt x="377345" y="171510"/>
                </a:lnTo>
                <a:lnTo>
                  <a:pt x="366284" y="175168"/>
                </a:lnTo>
                <a:lnTo>
                  <a:pt x="360761" y="176082"/>
                </a:lnTo>
                <a:lnTo>
                  <a:pt x="388370" y="176082"/>
                </a:lnTo>
                <a:lnTo>
                  <a:pt x="388370" y="164199"/>
                </a:lnTo>
                <a:close/>
              </a:path>
              <a:path w="1048385" h="201929">
                <a:moveTo>
                  <a:pt x="388370" y="88985"/>
                </a:moveTo>
                <a:lnTo>
                  <a:pt x="355833" y="88985"/>
                </a:lnTo>
                <a:lnTo>
                  <a:pt x="368687" y="90614"/>
                </a:lnTo>
                <a:lnTo>
                  <a:pt x="380498" y="95317"/>
                </a:lnTo>
                <a:lnTo>
                  <a:pt x="388370" y="99974"/>
                </a:lnTo>
                <a:lnTo>
                  <a:pt x="388370" y="88985"/>
                </a:lnTo>
                <a:close/>
              </a:path>
              <a:path w="1048385" h="201929">
                <a:moveTo>
                  <a:pt x="442664" y="66019"/>
                </a:moveTo>
                <a:lnTo>
                  <a:pt x="411593" y="66019"/>
                </a:lnTo>
                <a:lnTo>
                  <a:pt x="411385" y="198991"/>
                </a:lnTo>
                <a:lnTo>
                  <a:pt x="442456" y="199003"/>
                </a:lnTo>
                <a:lnTo>
                  <a:pt x="442664" y="131173"/>
                </a:lnTo>
                <a:lnTo>
                  <a:pt x="444185" y="117278"/>
                </a:lnTo>
                <a:lnTo>
                  <a:pt x="448755" y="105985"/>
                </a:lnTo>
                <a:lnTo>
                  <a:pt x="458916" y="95183"/>
                </a:lnTo>
                <a:lnTo>
                  <a:pt x="470088" y="91737"/>
                </a:lnTo>
                <a:lnTo>
                  <a:pt x="488704" y="91714"/>
                </a:lnTo>
                <a:lnTo>
                  <a:pt x="488704" y="88971"/>
                </a:lnTo>
                <a:lnTo>
                  <a:pt x="442664" y="88971"/>
                </a:lnTo>
                <a:lnTo>
                  <a:pt x="442664" y="66019"/>
                </a:lnTo>
                <a:close/>
              </a:path>
              <a:path w="1048385" h="201929">
                <a:moveTo>
                  <a:pt x="488704" y="91714"/>
                </a:moveTo>
                <a:lnTo>
                  <a:pt x="473976" y="91714"/>
                </a:lnTo>
                <a:lnTo>
                  <a:pt x="476737" y="92628"/>
                </a:lnTo>
                <a:lnTo>
                  <a:pt x="484095" y="94457"/>
                </a:lnTo>
                <a:lnTo>
                  <a:pt x="487765" y="96286"/>
                </a:lnTo>
                <a:lnTo>
                  <a:pt x="488704" y="97231"/>
                </a:lnTo>
                <a:lnTo>
                  <a:pt x="488704" y="91714"/>
                </a:lnTo>
                <a:close/>
              </a:path>
              <a:path w="1048385" h="201929">
                <a:moveTo>
                  <a:pt x="485930" y="64190"/>
                </a:moveTo>
                <a:lnTo>
                  <a:pt x="468453" y="64190"/>
                </a:lnTo>
                <a:lnTo>
                  <a:pt x="461083" y="66019"/>
                </a:lnTo>
                <a:lnTo>
                  <a:pt x="455557" y="71536"/>
                </a:lnTo>
                <a:lnTo>
                  <a:pt x="450034" y="76108"/>
                </a:lnTo>
                <a:lnTo>
                  <a:pt x="446367" y="81625"/>
                </a:lnTo>
                <a:lnTo>
                  <a:pt x="443590" y="88971"/>
                </a:lnTo>
                <a:lnTo>
                  <a:pt x="488704" y="88971"/>
                </a:lnTo>
                <a:lnTo>
                  <a:pt x="488704" y="66019"/>
                </a:lnTo>
                <a:lnTo>
                  <a:pt x="485930" y="64190"/>
                </a:lnTo>
                <a:close/>
              </a:path>
              <a:path w="1048385" h="201929">
                <a:moveTo>
                  <a:pt x="554949" y="63467"/>
                </a:moveTo>
                <a:lnTo>
                  <a:pt x="518054" y="74747"/>
                </a:lnTo>
                <a:lnTo>
                  <a:pt x="493570" y="112227"/>
                </a:lnTo>
                <a:lnTo>
                  <a:pt x="491019" y="143462"/>
                </a:lnTo>
                <a:lnTo>
                  <a:pt x="493401" y="155542"/>
                </a:lnTo>
                <a:lnTo>
                  <a:pt x="515198" y="188808"/>
                </a:lnTo>
                <a:lnTo>
                  <a:pt x="566664" y="201363"/>
                </a:lnTo>
                <a:lnTo>
                  <a:pt x="579158" y="199107"/>
                </a:lnTo>
                <a:lnTo>
                  <a:pt x="590837" y="194672"/>
                </a:lnTo>
                <a:lnTo>
                  <a:pt x="601821" y="187809"/>
                </a:lnTo>
                <a:lnTo>
                  <a:pt x="612231" y="178272"/>
                </a:lnTo>
                <a:lnTo>
                  <a:pt x="614669" y="174668"/>
                </a:lnTo>
                <a:lnTo>
                  <a:pt x="549322" y="174668"/>
                </a:lnTo>
                <a:lnTo>
                  <a:pt x="538790" y="168862"/>
                </a:lnTo>
                <a:lnTo>
                  <a:pt x="527516" y="156692"/>
                </a:lnTo>
                <a:lnTo>
                  <a:pt x="524006" y="144790"/>
                </a:lnTo>
                <a:lnTo>
                  <a:pt x="522860" y="128936"/>
                </a:lnTo>
                <a:lnTo>
                  <a:pt x="524900" y="117430"/>
                </a:lnTo>
                <a:lnTo>
                  <a:pt x="530230" y="106172"/>
                </a:lnTo>
                <a:lnTo>
                  <a:pt x="539824" y="94250"/>
                </a:lnTo>
                <a:lnTo>
                  <a:pt x="551066" y="90516"/>
                </a:lnTo>
                <a:lnTo>
                  <a:pt x="567642" y="89803"/>
                </a:lnTo>
                <a:lnTo>
                  <a:pt x="616402" y="89803"/>
                </a:lnTo>
                <a:lnTo>
                  <a:pt x="610185" y="81625"/>
                </a:lnTo>
                <a:lnTo>
                  <a:pt x="605346" y="77050"/>
                </a:lnTo>
                <a:lnTo>
                  <a:pt x="595873" y="70864"/>
                </a:lnTo>
                <a:lnTo>
                  <a:pt x="584543" y="66605"/>
                </a:lnTo>
                <a:lnTo>
                  <a:pt x="571014" y="64172"/>
                </a:lnTo>
                <a:lnTo>
                  <a:pt x="554949" y="63467"/>
                </a:lnTo>
                <a:close/>
              </a:path>
              <a:path w="1048385" h="201929">
                <a:moveTo>
                  <a:pt x="616402" y="89803"/>
                </a:moveTo>
                <a:lnTo>
                  <a:pt x="567642" y="89803"/>
                </a:lnTo>
                <a:lnTo>
                  <a:pt x="578358" y="94782"/>
                </a:lnTo>
                <a:lnTo>
                  <a:pt x="589332" y="105848"/>
                </a:lnTo>
                <a:lnTo>
                  <a:pt x="593278" y="117615"/>
                </a:lnTo>
                <a:lnTo>
                  <a:pt x="594527" y="132069"/>
                </a:lnTo>
                <a:lnTo>
                  <a:pt x="593933" y="143019"/>
                </a:lnTo>
                <a:lnTo>
                  <a:pt x="567014" y="174483"/>
                </a:lnTo>
                <a:lnTo>
                  <a:pt x="549322" y="174668"/>
                </a:lnTo>
                <a:lnTo>
                  <a:pt x="614669" y="174668"/>
                </a:lnTo>
                <a:lnTo>
                  <a:pt x="618990" y="168279"/>
                </a:lnTo>
                <a:lnTo>
                  <a:pt x="623813" y="156805"/>
                </a:lnTo>
                <a:lnTo>
                  <a:pt x="626700" y="143769"/>
                </a:lnTo>
                <a:lnTo>
                  <a:pt x="627653" y="129089"/>
                </a:lnTo>
                <a:lnTo>
                  <a:pt x="626257" y="114811"/>
                </a:lnTo>
                <a:lnTo>
                  <a:pt x="622778" y="102139"/>
                </a:lnTo>
                <a:lnTo>
                  <a:pt x="617370" y="91076"/>
                </a:lnTo>
                <a:lnTo>
                  <a:pt x="616402" y="89803"/>
                </a:lnTo>
                <a:close/>
              </a:path>
              <a:path w="1048385" h="201929">
                <a:moveTo>
                  <a:pt x="642390" y="164165"/>
                </a:moveTo>
                <a:lnTo>
                  <a:pt x="642390" y="194306"/>
                </a:lnTo>
                <a:lnTo>
                  <a:pt x="643332" y="194431"/>
                </a:lnTo>
                <a:lnTo>
                  <a:pt x="646986" y="197175"/>
                </a:lnTo>
                <a:lnTo>
                  <a:pt x="653451" y="198089"/>
                </a:lnTo>
                <a:lnTo>
                  <a:pt x="659879" y="199918"/>
                </a:lnTo>
                <a:lnTo>
                  <a:pt x="672775" y="201777"/>
                </a:lnTo>
                <a:lnTo>
                  <a:pt x="677372" y="201777"/>
                </a:lnTo>
                <a:lnTo>
                  <a:pt x="691970" y="200673"/>
                </a:lnTo>
                <a:lnTo>
                  <a:pt x="704368" y="197369"/>
                </a:lnTo>
                <a:lnTo>
                  <a:pt x="714555" y="191876"/>
                </a:lnTo>
                <a:lnTo>
                  <a:pt x="724457" y="181436"/>
                </a:lnTo>
                <a:lnTo>
                  <a:pt x="726474" y="176997"/>
                </a:lnTo>
                <a:lnTo>
                  <a:pt x="673668" y="176997"/>
                </a:lnTo>
                <a:lnTo>
                  <a:pt x="668179" y="176082"/>
                </a:lnTo>
                <a:lnTo>
                  <a:pt x="661714" y="174254"/>
                </a:lnTo>
                <a:lnTo>
                  <a:pt x="648818" y="168737"/>
                </a:lnTo>
                <a:lnTo>
                  <a:pt x="644225" y="165079"/>
                </a:lnTo>
                <a:lnTo>
                  <a:pt x="642390" y="164165"/>
                </a:lnTo>
                <a:close/>
              </a:path>
              <a:path w="1048385" h="201929">
                <a:moveTo>
                  <a:pt x="703149" y="63276"/>
                </a:moveTo>
                <a:lnTo>
                  <a:pt x="693026" y="63276"/>
                </a:lnTo>
                <a:lnTo>
                  <a:pt x="679027" y="64539"/>
                </a:lnTo>
                <a:lnTo>
                  <a:pt x="645436" y="89572"/>
                </a:lnTo>
                <a:lnTo>
                  <a:pt x="642390" y="110063"/>
                </a:lnTo>
                <a:lnTo>
                  <a:pt x="643332" y="115549"/>
                </a:lnTo>
                <a:lnTo>
                  <a:pt x="645151" y="120152"/>
                </a:lnTo>
                <a:lnTo>
                  <a:pt x="647925" y="124724"/>
                </a:lnTo>
                <a:lnTo>
                  <a:pt x="650690" y="129326"/>
                </a:lnTo>
                <a:lnTo>
                  <a:pt x="655286" y="132069"/>
                </a:lnTo>
                <a:lnTo>
                  <a:pt x="658953" y="135727"/>
                </a:lnTo>
                <a:lnTo>
                  <a:pt x="665405" y="139415"/>
                </a:lnTo>
                <a:lnTo>
                  <a:pt x="698528" y="158678"/>
                </a:lnTo>
                <a:lnTo>
                  <a:pt x="699458" y="160507"/>
                </a:lnTo>
                <a:lnTo>
                  <a:pt x="699458" y="172425"/>
                </a:lnTo>
                <a:lnTo>
                  <a:pt x="693026" y="176997"/>
                </a:lnTo>
                <a:lnTo>
                  <a:pt x="726474" y="176997"/>
                </a:lnTo>
                <a:lnTo>
                  <a:pt x="729597" y="170123"/>
                </a:lnTo>
                <a:lnTo>
                  <a:pt x="729336" y="153175"/>
                </a:lnTo>
                <a:lnTo>
                  <a:pt x="726407" y="142610"/>
                </a:lnTo>
                <a:lnTo>
                  <a:pt x="717216" y="132645"/>
                </a:lnTo>
                <a:lnTo>
                  <a:pt x="707020" y="125704"/>
                </a:lnTo>
                <a:lnTo>
                  <a:pt x="696693" y="121066"/>
                </a:lnTo>
                <a:lnTo>
                  <a:pt x="686561" y="117408"/>
                </a:lnTo>
                <a:lnTo>
                  <a:pt x="680133" y="113720"/>
                </a:lnTo>
                <a:lnTo>
                  <a:pt x="678298" y="110977"/>
                </a:lnTo>
                <a:lnTo>
                  <a:pt x="675537" y="109148"/>
                </a:lnTo>
                <a:lnTo>
                  <a:pt x="673668" y="105460"/>
                </a:lnTo>
                <a:lnTo>
                  <a:pt x="673668" y="97231"/>
                </a:lnTo>
                <a:lnTo>
                  <a:pt x="675537" y="94457"/>
                </a:lnTo>
                <a:lnTo>
                  <a:pt x="679204" y="91714"/>
                </a:lnTo>
                <a:lnTo>
                  <a:pt x="681965" y="88971"/>
                </a:lnTo>
                <a:lnTo>
                  <a:pt x="686561" y="88056"/>
                </a:lnTo>
                <a:lnTo>
                  <a:pt x="723375" y="88056"/>
                </a:lnTo>
                <a:lnTo>
                  <a:pt x="723375" y="68793"/>
                </a:lnTo>
                <a:lnTo>
                  <a:pt x="719708" y="66964"/>
                </a:lnTo>
                <a:lnTo>
                  <a:pt x="715112" y="66019"/>
                </a:lnTo>
                <a:lnTo>
                  <a:pt x="708647" y="64190"/>
                </a:lnTo>
                <a:lnTo>
                  <a:pt x="703149" y="63276"/>
                </a:lnTo>
                <a:close/>
              </a:path>
              <a:path w="1048385" h="201929">
                <a:moveTo>
                  <a:pt x="723375" y="88056"/>
                </a:moveTo>
                <a:lnTo>
                  <a:pt x="697623" y="88056"/>
                </a:lnTo>
                <a:lnTo>
                  <a:pt x="708647" y="89885"/>
                </a:lnTo>
                <a:lnTo>
                  <a:pt x="714173" y="91714"/>
                </a:lnTo>
                <a:lnTo>
                  <a:pt x="718782" y="94457"/>
                </a:lnTo>
                <a:lnTo>
                  <a:pt x="722473" y="96286"/>
                </a:lnTo>
                <a:lnTo>
                  <a:pt x="723375" y="97231"/>
                </a:lnTo>
                <a:lnTo>
                  <a:pt x="723375" y="88056"/>
                </a:lnTo>
                <a:close/>
              </a:path>
              <a:path w="1048385" h="201929">
                <a:moveTo>
                  <a:pt x="809229" y="63413"/>
                </a:moveTo>
                <a:lnTo>
                  <a:pt x="772247" y="74598"/>
                </a:lnTo>
                <a:lnTo>
                  <a:pt x="747598" y="112144"/>
                </a:lnTo>
                <a:lnTo>
                  <a:pt x="745035" y="143338"/>
                </a:lnTo>
                <a:lnTo>
                  <a:pt x="747391" y="155451"/>
                </a:lnTo>
                <a:lnTo>
                  <a:pt x="769071" y="188716"/>
                </a:lnTo>
                <a:lnTo>
                  <a:pt x="820427" y="201387"/>
                </a:lnTo>
                <a:lnTo>
                  <a:pt x="832974" y="199165"/>
                </a:lnTo>
                <a:lnTo>
                  <a:pt x="844683" y="194764"/>
                </a:lnTo>
                <a:lnTo>
                  <a:pt x="855666" y="187945"/>
                </a:lnTo>
                <a:lnTo>
                  <a:pt x="866032" y="178470"/>
                </a:lnTo>
                <a:lnTo>
                  <a:pt x="868546" y="174671"/>
                </a:lnTo>
                <a:lnTo>
                  <a:pt x="802944" y="174671"/>
                </a:lnTo>
                <a:lnTo>
                  <a:pt x="792610" y="168875"/>
                </a:lnTo>
                <a:lnTo>
                  <a:pt x="781543" y="156727"/>
                </a:lnTo>
                <a:lnTo>
                  <a:pt x="778024" y="144830"/>
                </a:lnTo>
                <a:lnTo>
                  <a:pt x="776876" y="129000"/>
                </a:lnTo>
                <a:lnTo>
                  <a:pt x="778889" y="117471"/>
                </a:lnTo>
                <a:lnTo>
                  <a:pt x="784165" y="106194"/>
                </a:lnTo>
                <a:lnTo>
                  <a:pt x="793665" y="94254"/>
                </a:lnTo>
                <a:lnTo>
                  <a:pt x="804672" y="90517"/>
                </a:lnTo>
                <a:lnTo>
                  <a:pt x="821662" y="89801"/>
                </a:lnTo>
                <a:lnTo>
                  <a:pt x="869814" y="89801"/>
                </a:lnTo>
                <a:lnTo>
                  <a:pt x="863275" y="81625"/>
                </a:lnTo>
                <a:lnTo>
                  <a:pt x="859406" y="77632"/>
                </a:lnTo>
                <a:lnTo>
                  <a:pt x="850254" y="71178"/>
                </a:lnTo>
                <a:lnTo>
                  <a:pt x="839028" y="66730"/>
                </a:lnTo>
                <a:lnTo>
                  <a:pt x="825448" y="64178"/>
                </a:lnTo>
                <a:lnTo>
                  <a:pt x="809229" y="63413"/>
                </a:lnTo>
                <a:close/>
              </a:path>
              <a:path w="1048385" h="201929">
                <a:moveTo>
                  <a:pt x="869814" y="89801"/>
                </a:moveTo>
                <a:lnTo>
                  <a:pt x="821662" y="89801"/>
                </a:lnTo>
                <a:lnTo>
                  <a:pt x="832368" y="94780"/>
                </a:lnTo>
                <a:lnTo>
                  <a:pt x="843352" y="105848"/>
                </a:lnTo>
                <a:lnTo>
                  <a:pt x="847299" y="117615"/>
                </a:lnTo>
                <a:lnTo>
                  <a:pt x="848547" y="132069"/>
                </a:lnTo>
                <a:lnTo>
                  <a:pt x="847950" y="142934"/>
                </a:lnTo>
                <a:lnTo>
                  <a:pt x="820661" y="174461"/>
                </a:lnTo>
                <a:lnTo>
                  <a:pt x="802944" y="174671"/>
                </a:lnTo>
                <a:lnTo>
                  <a:pt x="868546" y="174671"/>
                </a:lnTo>
                <a:lnTo>
                  <a:pt x="872662" y="168451"/>
                </a:lnTo>
                <a:lnTo>
                  <a:pt x="877243" y="156936"/>
                </a:lnTo>
                <a:lnTo>
                  <a:pt x="879897" y="143843"/>
                </a:lnTo>
                <a:lnTo>
                  <a:pt x="880747" y="129089"/>
                </a:lnTo>
                <a:lnTo>
                  <a:pt x="879494" y="114811"/>
                </a:lnTo>
                <a:lnTo>
                  <a:pt x="876214" y="102139"/>
                </a:lnTo>
                <a:lnTo>
                  <a:pt x="870833" y="91076"/>
                </a:lnTo>
                <a:lnTo>
                  <a:pt x="869814" y="89801"/>
                </a:lnTo>
                <a:close/>
              </a:path>
              <a:path w="1048385" h="201929">
                <a:moveTo>
                  <a:pt x="1048277" y="91714"/>
                </a:moveTo>
                <a:lnTo>
                  <a:pt x="984441" y="91714"/>
                </a:lnTo>
                <a:lnTo>
                  <a:pt x="984753" y="159575"/>
                </a:lnTo>
                <a:lnTo>
                  <a:pt x="1001784" y="196923"/>
                </a:lnTo>
                <a:lnTo>
                  <a:pt x="1028925" y="201777"/>
                </a:lnTo>
                <a:lnTo>
                  <a:pt x="1032628" y="201777"/>
                </a:lnTo>
                <a:lnTo>
                  <a:pt x="1037225" y="200863"/>
                </a:lnTo>
                <a:lnTo>
                  <a:pt x="1042751" y="199003"/>
                </a:lnTo>
                <a:lnTo>
                  <a:pt x="1045512" y="198089"/>
                </a:lnTo>
                <a:lnTo>
                  <a:pt x="1047344" y="197175"/>
                </a:lnTo>
                <a:lnTo>
                  <a:pt x="1048286" y="197175"/>
                </a:lnTo>
                <a:lnTo>
                  <a:pt x="1048286" y="176082"/>
                </a:lnTo>
                <a:lnTo>
                  <a:pt x="1028035" y="176082"/>
                </a:lnTo>
                <a:lnTo>
                  <a:pt x="1023426" y="174254"/>
                </a:lnTo>
                <a:lnTo>
                  <a:pt x="1020665" y="171510"/>
                </a:lnTo>
                <a:lnTo>
                  <a:pt x="1017900" y="167822"/>
                </a:lnTo>
                <a:lnTo>
                  <a:pt x="1016069" y="162336"/>
                </a:lnTo>
                <a:lnTo>
                  <a:pt x="1016069" y="92111"/>
                </a:lnTo>
                <a:lnTo>
                  <a:pt x="1048277" y="91714"/>
                </a:lnTo>
                <a:close/>
              </a:path>
              <a:path w="1048385" h="201929">
                <a:moveTo>
                  <a:pt x="961741" y="0"/>
                </a:moveTo>
                <a:lnTo>
                  <a:pt x="954380" y="0"/>
                </a:lnTo>
                <a:lnTo>
                  <a:pt x="941398" y="1797"/>
                </a:lnTo>
                <a:lnTo>
                  <a:pt x="908377" y="30266"/>
                </a:lnTo>
                <a:lnTo>
                  <a:pt x="906542" y="38526"/>
                </a:lnTo>
                <a:lnTo>
                  <a:pt x="906542" y="66019"/>
                </a:lnTo>
                <a:lnTo>
                  <a:pt x="884456" y="66019"/>
                </a:lnTo>
                <a:lnTo>
                  <a:pt x="884456" y="91714"/>
                </a:lnTo>
                <a:lnTo>
                  <a:pt x="906542" y="91714"/>
                </a:lnTo>
                <a:lnTo>
                  <a:pt x="906542" y="198987"/>
                </a:lnTo>
                <a:lnTo>
                  <a:pt x="937613" y="199003"/>
                </a:lnTo>
                <a:lnTo>
                  <a:pt x="937820" y="91730"/>
                </a:lnTo>
                <a:lnTo>
                  <a:pt x="1048277" y="91714"/>
                </a:lnTo>
                <a:lnTo>
                  <a:pt x="1048286" y="66019"/>
                </a:lnTo>
                <a:lnTo>
                  <a:pt x="1016374" y="66019"/>
                </a:lnTo>
                <a:lnTo>
                  <a:pt x="938133" y="66019"/>
                </a:lnTo>
                <a:lnTo>
                  <a:pt x="937820" y="49529"/>
                </a:lnTo>
                <a:lnTo>
                  <a:pt x="937820" y="42184"/>
                </a:lnTo>
                <a:lnTo>
                  <a:pt x="939652" y="35783"/>
                </a:lnTo>
                <a:lnTo>
                  <a:pt x="943355" y="32095"/>
                </a:lnTo>
                <a:lnTo>
                  <a:pt x="946120" y="27523"/>
                </a:lnTo>
                <a:lnTo>
                  <a:pt x="951643" y="25694"/>
                </a:lnTo>
                <a:lnTo>
                  <a:pt x="972799" y="25694"/>
                </a:lnTo>
                <a:lnTo>
                  <a:pt x="972799" y="2745"/>
                </a:lnTo>
                <a:lnTo>
                  <a:pt x="971873" y="2743"/>
                </a:lnTo>
                <a:lnTo>
                  <a:pt x="967276" y="914"/>
                </a:lnTo>
                <a:lnTo>
                  <a:pt x="961741" y="0"/>
                </a:lnTo>
                <a:close/>
              </a:path>
              <a:path w="1048385" h="201929">
                <a:moveTo>
                  <a:pt x="1048286" y="171510"/>
                </a:moveTo>
                <a:lnTo>
                  <a:pt x="1042751" y="174254"/>
                </a:lnTo>
                <a:lnTo>
                  <a:pt x="1037225" y="176082"/>
                </a:lnTo>
                <a:lnTo>
                  <a:pt x="1048286" y="176082"/>
                </a:lnTo>
                <a:lnTo>
                  <a:pt x="1048286" y="171510"/>
                </a:lnTo>
                <a:close/>
              </a:path>
              <a:path w="1048385" h="201929">
                <a:moveTo>
                  <a:pt x="1015139" y="26609"/>
                </a:moveTo>
                <a:lnTo>
                  <a:pt x="985857" y="35733"/>
                </a:lnTo>
                <a:lnTo>
                  <a:pt x="984753" y="36697"/>
                </a:lnTo>
                <a:lnTo>
                  <a:pt x="984753" y="65949"/>
                </a:lnTo>
                <a:lnTo>
                  <a:pt x="938133" y="66019"/>
                </a:lnTo>
                <a:lnTo>
                  <a:pt x="1016374" y="66019"/>
                </a:lnTo>
                <a:lnTo>
                  <a:pt x="1016069" y="26610"/>
                </a:lnTo>
                <a:lnTo>
                  <a:pt x="1015139" y="26609"/>
                </a:lnTo>
                <a:close/>
              </a:path>
              <a:path w="1048385" h="201929">
                <a:moveTo>
                  <a:pt x="972799" y="25694"/>
                </a:moveTo>
                <a:lnTo>
                  <a:pt x="961741" y="25694"/>
                </a:lnTo>
                <a:lnTo>
                  <a:pt x="966373" y="26610"/>
                </a:lnTo>
                <a:lnTo>
                  <a:pt x="970967" y="29352"/>
                </a:lnTo>
                <a:lnTo>
                  <a:pt x="972799" y="29352"/>
                </a:lnTo>
                <a:lnTo>
                  <a:pt x="972799" y="25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9330" y="481033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20" h="147320">
                <a:moveTo>
                  <a:pt x="0" y="146732"/>
                </a:moveTo>
                <a:lnTo>
                  <a:pt x="147256" y="146732"/>
                </a:lnTo>
                <a:lnTo>
                  <a:pt x="147256" y="0"/>
                </a:lnTo>
                <a:lnTo>
                  <a:pt x="0" y="0"/>
                </a:lnTo>
                <a:lnTo>
                  <a:pt x="0" y="146732"/>
                </a:lnTo>
                <a:close/>
              </a:path>
            </a:pathLst>
          </a:custGeom>
          <a:solidFill>
            <a:srgbClr val="F250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2233" y="481033"/>
            <a:ext cx="146685" cy="147320"/>
          </a:xfrm>
          <a:custGeom>
            <a:avLst/>
            <a:gdLst/>
            <a:ahLst/>
            <a:cxnLst/>
            <a:rect l="l" t="t" r="r" b="b"/>
            <a:pathLst>
              <a:path w="146684" h="147320">
                <a:moveTo>
                  <a:pt x="0" y="146732"/>
                </a:moveTo>
                <a:lnTo>
                  <a:pt x="146327" y="146732"/>
                </a:lnTo>
                <a:lnTo>
                  <a:pt x="146327" y="0"/>
                </a:lnTo>
                <a:lnTo>
                  <a:pt x="0" y="0"/>
                </a:lnTo>
                <a:lnTo>
                  <a:pt x="0" y="146732"/>
                </a:lnTo>
                <a:close/>
              </a:path>
            </a:pathLst>
          </a:custGeom>
          <a:solidFill>
            <a:srgbClr val="7F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9330" y="642425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20" h="147320">
                <a:moveTo>
                  <a:pt x="0" y="146732"/>
                </a:moveTo>
                <a:lnTo>
                  <a:pt x="147256" y="146732"/>
                </a:lnTo>
                <a:lnTo>
                  <a:pt x="147256" y="0"/>
                </a:lnTo>
                <a:lnTo>
                  <a:pt x="0" y="0"/>
                </a:lnTo>
                <a:lnTo>
                  <a:pt x="0" y="146732"/>
                </a:lnTo>
                <a:close/>
              </a:path>
            </a:pathLst>
          </a:custGeom>
          <a:solidFill>
            <a:srgbClr val="00A3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233" y="642425"/>
            <a:ext cx="146685" cy="147320"/>
          </a:xfrm>
          <a:custGeom>
            <a:avLst/>
            <a:gdLst/>
            <a:ahLst/>
            <a:cxnLst/>
            <a:rect l="l" t="t" r="r" b="b"/>
            <a:pathLst>
              <a:path w="146684" h="147320">
                <a:moveTo>
                  <a:pt x="0" y="146732"/>
                </a:moveTo>
                <a:lnTo>
                  <a:pt x="146327" y="146732"/>
                </a:lnTo>
                <a:lnTo>
                  <a:pt x="146327" y="0"/>
                </a:lnTo>
                <a:lnTo>
                  <a:pt x="0" y="0"/>
                </a:lnTo>
                <a:lnTo>
                  <a:pt x="0" y="146732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178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375</Words>
  <Application>Microsoft Office PowerPoint</Application>
  <PresentationFormat>Custom</PresentationFormat>
  <Paragraphs>77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Calibri</vt:lpstr>
      <vt:lpstr>Segoe UI</vt:lpstr>
      <vt:lpstr>Segoe UI Light</vt:lpstr>
      <vt:lpstr>Segoe UI Semibold</vt:lpstr>
      <vt:lpstr>Segoe UI 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Trilok Chowdary Maddipudi (International Supplier)</cp:lastModifiedBy>
  <cp:revision>2</cp:revision>
  <dcterms:created xsi:type="dcterms:W3CDTF">2018-05-10T12:59:15Z</dcterms:created>
  <dcterms:modified xsi:type="dcterms:W3CDTF">2018-05-10T11:57:45Z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2018-05-10T00:00:00Z</vt:filetime>
  </property>
  <property fmtid="{D5CDD505-2E9C-101B-9397-08002B2CF9AE}" pid="3" name="LastSaved">
    <vt:filetime>2018-05-10T00:00:00Z</vt:filetime>
  </property>
  <property fmtid="{D5CDD505-2E9C-101B-9397-08002B2CF9AE}" pid="4" name="MSIP_Label_f42aa342-8706-4288-bd11-ebb85995028c_Enabled">
    <vt:lpwstr>True</vt:lpwstr>
  </property>
  <property fmtid="{D5CDD505-2E9C-101B-9397-08002B2CF9AE}" pid="5" name="MSIP_Label_f42aa342-8706-4288-bd11-ebb85995028c_SiteId">
    <vt:lpwstr>72f988bf-86f1-41af-91ab-2d7cd011db47</vt:lpwstr>
  </property>
  <property fmtid="{D5CDD505-2E9C-101B-9397-08002B2CF9AE}" pid="6" name="MSIP_Label_f42aa342-8706-4288-bd11-ebb85995028c_Owner">
    <vt:lpwstr>v-trmadd@microsoft.com</vt:lpwstr>
  </property>
  <property fmtid="{D5CDD505-2E9C-101B-9397-08002B2CF9AE}" pid="7" name="MSIP_Label_f42aa342-8706-4288-bd11-ebb85995028c_SetDate">
    <vt:lpwstr>2018-05-10T11:57:32.8885366Z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