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4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802111" y="6467855"/>
            <a:ext cx="1168907" cy="251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811" y="204835"/>
            <a:ext cx="11498376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holographic/holograms_10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2111" y="6467855"/>
            <a:ext cx="1168907" cy="25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79" y="4928614"/>
            <a:ext cx="2714244" cy="192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6434" y="2127885"/>
            <a:ext cx="102177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2115" algn="l"/>
              </a:tabLst>
            </a:pPr>
            <a:r>
              <a:rPr sz="5400" dirty="0"/>
              <a:t>How to Build</a:t>
            </a:r>
            <a:r>
              <a:rPr sz="5400" spc="-25" dirty="0"/>
              <a:t> </a:t>
            </a:r>
            <a:r>
              <a:rPr sz="5400" dirty="0"/>
              <a:t>&amp; </a:t>
            </a:r>
            <a:r>
              <a:rPr sz="5400" spc="-5" dirty="0"/>
              <a:t>Deploy	</a:t>
            </a:r>
            <a:r>
              <a:rPr sz="5400" dirty="0"/>
              <a:t>to</a:t>
            </a:r>
            <a:r>
              <a:rPr sz="5400" spc="-60" dirty="0"/>
              <a:t> </a:t>
            </a:r>
            <a:r>
              <a:rPr sz="5400" spc="-10" dirty="0"/>
              <a:t>HoloLens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76" y="1104900"/>
            <a:ext cx="6771132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9944" y="2362200"/>
            <a:ext cx="4832603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8638" y="1372361"/>
            <a:ext cx="294640" cy="396240"/>
          </a:xfrm>
          <a:custGeom>
            <a:avLst/>
            <a:gdLst/>
            <a:ahLst/>
            <a:cxnLst/>
            <a:rect l="l" t="t" r="r" b="b"/>
            <a:pathLst>
              <a:path w="294640" h="39623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245109" y="0"/>
                </a:lnTo>
                <a:lnTo>
                  <a:pt x="264181" y="3855"/>
                </a:lnTo>
                <a:lnTo>
                  <a:pt x="279765" y="14366"/>
                </a:lnTo>
                <a:lnTo>
                  <a:pt x="290276" y="29950"/>
                </a:lnTo>
                <a:lnTo>
                  <a:pt x="294131" y="49022"/>
                </a:lnTo>
                <a:lnTo>
                  <a:pt x="294131" y="347217"/>
                </a:lnTo>
                <a:lnTo>
                  <a:pt x="290276" y="366289"/>
                </a:lnTo>
                <a:lnTo>
                  <a:pt x="279765" y="381873"/>
                </a:lnTo>
                <a:lnTo>
                  <a:pt x="264181" y="392384"/>
                </a:lnTo>
                <a:lnTo>
                  <a:pt x="245109" y="396239"/>
                </a:lnTo>
                <a:lnTo>
                  <a:pt x="49021" y="396239"/>
                </a:lnTo>
                <a:lnTo>
                  <a:pt x="29950" y="392384"/>
                </a:lnTo>
                <a:lnTo>
                  <a:pt x="14366" y="381873"/>
                </a:lnTo>
                <a:lnTo>
                  <a:pt x="3855" y="366289"/>
                </a:lnTo>
                <a:lnTo>
                  <a:pt x="0" y="347217"/>
                </a:lnTo>
                <a:lnTo>
                  <a:pt x="0" y="4902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038" y="2591561"/>
            <a:ext cx="1905000" cy="243840"/>
          </a:xfrm>
          <a:custGeom>
            <a:avLst/>
            <a:gdLst/>
            <a:ahLst/>
            <a:cxnLst/>
            <a:rect l="l" t="t" r="r" b="b"/>
            <a:pathLst>
              <a:path w="1905000" h="243839">
                <a:moveTo>
                  <a:pt x="0" y="40639"/>
                </a:moveTo>
                <a:lnTo>
                  <a:pt x="3188" y="24806"/>
                </a:lnTo>
                <a:lnTo>
                  <a:pt x="11890" y="11890"/>
                </a:lnTo>
                <a:lnTo>
                  <a:pt x="24806" y="3188"/>
                </a:lnTo>
                <a:lnTo>
                  <a:pt x="40639" y="0"/>
                </a:lnTo>
                <a:lnTo>
                  <a:pt x="1864360" y="0"/>
                </a:lnTo>
                <a:lnTo>
                  <a:pt x="1880193" y="3188"/>
                </a:lnTo>
                <a:lnTo>
                  <a:pt x="1893109" y="11890"/>
                </a:lnTo>
                <a:lnTo>
                  <a:pt x="1901811" y="24806"/>
                </a:lnTo>
                <a:lnTo>
                  <a:pt x="1905000" y="40639"/>
                </a:lnTo>
                <a:lnTo>
                  <a:pt x="1905000" y="203200"/>
                </a:lnTo>
                <a:lnTo>
                  <a:pt x="1901811" y="219033"/>
                </a:lnTo>
                <a:lnTo>
                  <a:pt x="1893109" y="231949"/>
                </a:lnTo>
                <a:lnTo>
                  <a:pt x="1880193" y="240651"/>
                </a:lnTo>
                <a:lnTo>
                  <a:pt x="1864360" y="243839"/>
                </a:lnTo>
                <a:lnTo>
                  <a:pt x="40639" y="243839"/>
                </a:lnTo>
                <a:lnTo>
                  <a:pt x="24806" y="240651"/>
                </a:lnTo>
                <a:lnTo>
                  <a:pt x="11890" y="231949"/>
                </a:lnTo>
                <a:lnTo>
                  <a:pt x="3188" y="219033"/>
                </a:lnTo>
                <a:lnTo>
                  <a:pt x="0" y="203200"/>
                </a:lnTo>
                <a:lnTo>
                  <a:pt x="0" y="406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038" y="2896361"/>
            <a:ext cx="1905000" cy="243840"/>
          </a:xfrm>
          <a:custGeom>
            <a:avLst/>
            <a:gdLst/>
            <a:ahLst/>
            <a:cxnLst/>
            <a:rect l="l" t="t" r="r" b="b"/>
            <a:pathLst>
              <a:path w="1905000" h="243839">
                <a:moveTo>
                  <a:pt x="0" y="40639"/>
                </a:moveTo>
                <a:lnTo>
                  <a:pt x="3188" y="24806"/>
                </a:lnTo>
                <a:lnTo>
                  <a:pt x="11890" y="11890"/>
                </a:lnTo>
                <a:lnTo>
                  <a:pt x="24806" y="3188"/>
                </a:lnTo>
                <a:lnTo>
                  <a:pt x="40639" y="0"/>
                </a:lnTo>
                <a:lnTo>
                  <a:pt x="1864360" y="0"/>
                </a:lnTo>
                <a:lnTo>
                  <a:pt x="1880193" y="3188"/>
                </a:lnTo>
                <a:lnTo>
                  <a:pt x="1893109" y="11890"/>
                </a:lnTo>
                <a:lnTo>
                  <a:pt x="1901811" y="24806"/>
                </a:lnTo>
                <a:lnTo>
                  <a:pt x="1905000" y="40639"/>
                </a:lnTo>
                <a:lnTo>
                  <a:pt x="1905000" y="203200"/>
                </a:lnTo>
                <a:lnTo>
                  <a:pt x="1901811" y="219033"/>
                </a:lnTo>
                <a:lnTo>
                  <a:pt x="1893109" y="231949"/>
                </a:lnTo>
                <a:lnTo>
                  <a:pt x="1880193" y="240651"/>
                </a:lnTo>
                <a:lnTo>
                  <a:pt x="1864360" y="243839"/>
                </a:lnTo>
                <a:lnTo>
                  <a:pt x="40639" y="243839"/>
                </a:lnTo>
                <a:lnTo>
                  <a:pt x="24806" y="240651"/>
                </a:lnTo>
                <a:lnTo>
                  <a:pt x="11890" y="231949"/>
                </a:lnTo>
                <a:lnTo>
                  <a:pt x="3188" y="219033"/>
                </a:lnTo>
                <a:lnTo>
                  <a:pt x="0" y="203200"/>
                </a:lnTo>
                <a:lnTo>
                  <a:pt x="0" y="406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038" y="4801361"/>
            <a:ext cx="2667000" cy="304800"/>
          </a:xfrm>
          <a:custGeom>
            <a:avLst/>
            <a:gdLst/>
            <a:ahLst/>
            <a:cxnLst/>
            <a:rect l="l" t="t" r="r" b="b"/>
            <a:pathLst>
              <a:path w="26670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616200" y="0"/>
                </a:lnTo>
                <a:lnTo>
                  <a:pt x="2635978" y="3990"/>
                </a:lnTo>
                <a:lnTo>
                  <a:pt x="2652125" y="14874"/>
                </a:lnTo>
                <a:lnTo>
                  <a:pt x="2663009" y="31021"/>
                </a:lnTo>
                <a:lnTo>
                  <a:pt x="2667000" y="50800"/>
                </a:lnTo>
                <a:lnTo>
                  <a:pt x="2667000" y="254000"/>
                </a:lnTo>
                <a:lnTo>
                  <a:pt x="2663009" y="273778"/>
                </a:lnTo>
                <a:lnTo>
                  <a:pt x="2652125" y="289925"/>
                </a:lnTo>
                <a:lnTo>
                  <a:pt x="2635978" y="300809"/>
                </a:lnTo>
                <a:lnTo>
                  <a:pt x="26162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6905" y="3810761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4470400" y="0"/>
                </a:lnTo>
                <a:lnTo>
                  <a:pt x="4509956" y="7981"/>
                </a:lnTo>
                <a:lnTo>
                  <a:pt x="4542250" y="29749"/>
                </a:lnTo>
                <a:lnTo>
                  <a:pt x="4564018" y="62043"/>
                </a:lnTo>
                <a:lnTo>
                  <a:pt x="4572000" y="101600"/>
                </a:lnTo>
                <a:lnTo>
                  <a:pt x="4572000" y="508000"/>
                </a:lnTo>
                <a:lnTo>
                  <a:pt x="4564018" y="547556"/>
                </a:lnTo>
                <a:lnTo>
                  <a:pt x="4542250" y="579850"/>
                </a:lnTo>
                <a:lnTo>
                  <a:pt x="4509956" y="601618"/>
                </a:lnTo>
                <a:lnTo>
                  <a:pt x="44704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39670" y="5300268"/>
            <a:ext cx="3943350" cy="12331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For </a:t>
            </a:r>
            <a:r>
              <a:rPr sz="2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remote</a:t>
            </a:r>
            <a:r>
              <a:rPr sz="24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connections:</a:t>
            </a:r>
            <a:endParaRPr sz="2400">
              <a:latin typeface="Segoe UI Light"/>
              <a:cs typeface="Segoe UI Light"/>
            </a:endParaRPr>
          </a:p>
          <a:p>
            <a:pPr marL="347980" indent="-335280">
              <a:lnSpc>
                <a:spcPct val="100000"/>
              </a:lnSpc>
              <a:spcBef>
                <a:spcPts val="290"/>
              </a:spcBef>
              <a:buSzPct val="89583"/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Enter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device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IP</a:t>
            </a:r>
            <a:r>
              <a:rPr sz="24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address</a:t>
            </a:r>
            <a:endParaRPr sz="2400">
              <a:latin typeface="Segoe UI Light"/>
              <a:cs typeface="Segoe UI Light"/>
            </a:endParaRPr>
          </a:p>
          <a:p>
            <a:pPr marL="347980" indent="-335280">
              <a:lnSpc>
                <a:spcPct val="100000"/>
              </a:lnSpc>
              <a:spcBef>
                <a:spcPts val="285"/>
              </a:spcBef>
              <a:buSzPct val="89583"/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Select Auth Mode:</a:t>
            </a:r>
            <a:r>
              <a:rPr sz="24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Universal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4401" y="2502661"/>
            <a:ext cx="2186305" cy="224154"/>
          </a:xfrm>
          <a:custGeom>
            <a:avLst/>
            <a:gdLst/>
            <a:ahLst/>
            <a:cxnLst/>
            <a:rect l="l" t="t" r="r" b="b"/>
            <a:pathLst>
              <a:path w="2186304" h="224155">
                <a:moveTo>
                  <a:pt x="2097308" y="48745"/>
                </a:moveTo>
                <a:lnTo>
                  <a:pt x="0" y="198120"/>
                </a:lnTo>
                <a:lnTo>
                  <a:pt x="1777" y="224027"/>
                </a:lnTo>
                <a:lnTo>
                  <a:pt x="2099214" y="74518"/>
                </a:lnTo>
                <a:lnTo>
                  <a:pt x="2108581" y="60960"/>
                </a:lnTo>
                <a:lnTo>
                  <a:pt x="2097308" y="48745"/>
                </a:lnTo>
                <a:close/>
              </a:path>
              <a:path w="2186304" h="224155">
                <a:moveTo>
                  <a:pt x="2168371" y="48005"/>
                </a:moveTo>
                <a:lnTo>
                  <a:pt x="2107691" y="48005"/>
                </a:lnTo>
                <a:lnTo>
                  <a:pt x="2109470" y="73787"/>
                </a:lnTo>
                <a:lnTo>
                  <a:pt x="2099214" y="74518"/>
                </a:lnTo>
                <a:lnTo>
                  <a:pt x="2061464" y="129159"/>
                </a:lnTo>
                <a:lnTo>
                  <a:pt x="2186178" y="55372"/>
                </a:lnTo>
                <a:lnTo>
                  <a:pt x="2168371" y="48005"/>
                </a:lnTo>
                <a:close/>
              </a:path>
              <a:path w="2186304" h="224155">
                <a:moveTo>
                  <a:pt x="2107691" y="48005"/>
                </a:moveTo>
                <a:lnTo>
                  <a:pt x="2097308" y="48745"/>
                </a:lnTo>
                <a:lnTo>
                  <a:pt x="2108581" y="60960"/>
                </a:lnTo>
                <a:lnTo>
                  <a:pt x="2099214" y="74518"/>
                </a:lnTo>
                <a:lnTo>
                  <a:pt x="2109470" y="73787"/>
                </a:lnTo>
                <a:lnTo>
                  <a:pt x="2107691" y="48005"/>
                </a:lnTo>
                <a:close/>
              </a:path>
              <a:path w="2186304" h="224155">
                <a:moveTo>
                  <a:pt x="2052320" y="0"/>
                </a:moveTo>
                <a:lnTo>
                  <a:pt x="2097308" y="48745"/>
                </a:lnTo>
                <a:lnTo>
                  <a:pt x="2107691" y="48005"/>
                </a:lnTo>
                <a:lnTo>
                  <a:pt x="2168371" y="48005"/>
                </a:lnTo>
                <a:lnTo>
                  <a:pt x="2052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6441" y="1427225"/>
            <a:ext cx="806450" cy="260985"/>
          </a:xfrm>
          <a:custGeom>
            <a:avLst/>
            <a:gdLst/>
            <a:ahLst/>
            <a:cxnLst/>
            <a:rect l="l" t="t" r="r" b="b"/>
            <a:pathLst>
              <a:path w="806450" h="260985">
                <a:moveTo>
                  <a:pt x="0" y="43434"/>
                </a:moveTo>
                <a:lnTo>
                  <a:pt x="3411" y="26521"/>
                </a:lnTo>
                <a:lnTo>
                  <a:pt x="12715" y="12715"/>
                </a:lnTo>
                <a:lnTo>
                  <a:pt x="26521" y="3411"/>
                </a:lnTo>
                <a:lnTo>
                  <a:pt x="43434" y="0"/>
                </a:lnTo>
                <a:lnTo>
                  <a:pt x="762762" y="0"/>
                </a:lnTo>
                <a:lnTo>
                  <a:pt x="779674" y="3411"/>
                </a:lnTo>
                <a:lnTo>
                  <a:pt x="793480" y="12715"/>
                </a:lnTo>
                <a:lnTo>
                  <a:pt x="802784" y="26521"/>
                </a:lnTo>
                <a:lnTo>
                  <a:pt x="806196" y="43434"/>
                </a:lnTo>
                <a:lnTo>
                  <a:pt x="806196" y="217170"/>
                </a:lnTo>
                <a:lnTo>
                  <a:pt x="802784" y="234082"/>
                </a:lnTo>
                <a:lnTo>
                  <a:pt x="793480" y="247888"/>
                </a:lnTo>
                <a:lnTo>
                  <a:pt x="779674" y="257192"/>
                </a:lnTo>
                <a:lnTo>
                  <a:pt x="762762" y="260603"/>
                </a:lnTo>
                <a:lnTo>
                  <a:pt x="43434" y="260603"/>
                </a:lnTo>
                <a:lnTo>
                  <a:pt x="26521" y="257192"/>
                </a:lnTo>
                <a:lnTo>
                  <a:pt x="12715" y="247888"/>
                </a:lnTo>
                <a:lnTo>
                  <a:pt x="3411" y="234082"/>
                </a:lnTo>
                <a:lnTo>
                  <a:pt x="0" y="217170"/>
                </a:lnTo>
                <a:lnTo>
                  <a:pt x="0" y="4343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38" y="1437894"/>
            <a:ext cx="882650" cy="250190"/>
          </a:xfrm>
          <a:custGeom>
            <a:avLst/>
            <a:gdLst/>
            <a:ahLst/>
            <a:cxnLst/>
            <a:rect l="l" t="t" r="r" b="b"/>
            <a:pathLst>
              <a:path w="882650" h="250189">
                <a:moveTo>
                  <a:pt x="0" y="41655"/>
                </a:moveTo>
                <a:lnTo>
                  <a:pt x="3276" y="25449"/>
                </a:lnTo>
                <a:lnTo>
                  <a:pt x="12207" y="12207"/>
                </a:lnTo>
                <a:lnTo>
                  <a:pt x="25449" y="3276"/>
                </a:lnTo>
                <a:lnTo>
                  <a:pt x="41656" y="0"/>
                </a:lnTo>
                <a:lnTo>
                  <a:pt x="840739" y="0"/>
                </a:lnTo>
                <a:lnTo>
                  <a:pt x="856946" y="3276"/>
                </a:lnTo>
                <a:lnTo>
                  <a:pt x="870188" y="12207"/>
                </a:lnTo>
                <a:lnTo>
                  <a:pt x="879119" y="25449"/>
                </a:lnTo>
                <a:lnTo>
                  <a:pt x="882396" y="41655"/>
                </a:lnTo>
                <a:lnTo>
                  <a:pt x="882396" y="208279"/>
                </a:lnTo>
                <a:lnTo>
                  <a:pt x="879119" y="224486"/>
                </a:lnTo>
                <a:lnTo>
                  <a:pt x="870188" y="237728"/>
                </a:lnTo>
                <a:lnTo>
                  <a:pt x="856946" y="246659"/>
                </a:lnTo>
                <a:lnTo>
                  <a:pt x="840739" y="249935"/>
                </a:lnTo>
                <a:lnTo>
                  <a:pt x="41656" y="249935"/>
                </a:lnTo>
                <a:lnTo>
                  <a:pt x="25449" y="246659"/>
                </a:lnTo>
                <a:lnTo>
                  <a:pt x="12207" y="237728"/>
                </a:lnTo>
                <a:lnTo>
                  <a:pt x="3276" y="224486"/>
                </a:lnTo>
                <a:lnTo>
                  <a:pt x="0" y="208279"/>
                </a:lnTo>
                <a:lnTo>
                  <a:pt x="0" y="416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7878" y="110866"/>
            <a:ext cx="10460355" cy="126238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pc="-50" dirty="0"/>
              <a:t>6.</a:t>
            </a:r>
            <a:r>
              <a:rPr spc="-220" dirty="0"/>
              <a:t> </a:t>
            </a:r>
            <a:r>
              <a:rPr spc="-80" dirty="0"/>
              <a:t>Build</a:t>
            </a:r>
            <a:r>
              <a:rPr spc="-250" dirty="0"/>
              <a:t> </a:t>
            </a:r>
            <a:r>
              <a:rPr spc="-70" dirty="0"/>
              <a:t>and</a:t>
            </a:r>
            <a:r>
              <a:rPr spc="-225" dirty="0"/>
              <a:t> </a:t>
            </a:r>
            <a:r>
              <a:rPr spc="-85" dirty="0"/>
              <a:t>Deploy:</a:t>
            </a:r>
            <a:r>
              <a:rPr spc="-250" dirty="0"/>
              <a:t> </a:t>
            </a:r>
            <a:r>
              <a:rPr spc="-85" dirty="0"/>
              <a:t>Remote,</a:t>
            </a:r>
            <a:r>
              <a:rPr spc="-250" dirty="0"/>
              <a:t> </a:t>
            </a:r>
            <a:r>
              <a:rPr spc="-90" dirty="0"/>
              <a:t>Device,</a:t>
            </a:r>
            <a:r>
              <a:rPr spc="-235" dirty="0"/>
              <a:t> </a:t>
            </a:r>
            <a:r>
              <a:rPr spc="-90" dirty="0"/>
              <a:t>Emulator</a:t>
            </a:r>
          </a:p>
          <a:p>
            <a:pPr marL="6905625">
              <a:lnSpc>
                <a:spcPct val="100000"/>
              </a:lnSpc>
              <a:spcBef>
                <a:spcPts val="550"/>
              </a:spcBef>
            </a:pPr>
            <a:r>
              <a:rPr sz="2400" dirty="0"/>
              <a:t>Select x86 (not ARM or</a:t>
            </a:r>
            <a:r>
              <a:rPr sz="2400" spc="-125" dirty="0"/>
              <a:t> </a:t>
            </a:r>
            <a:r>
              <a:rPr sz="2400" dirty="0"/>
              <a:t>x64)</a:t>
            </a:r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180838" y="1176782"/>
            <a:ext cx="1984375" cy="461009"/>
          </a:xfrm>
          <a:custGeom>
            <a:avLst/>
            <a:gdLst/>
            <a:ahLst/>
            <a:cxnLst/>
            <a:rect l="l" t="t" r="r" b="b"/>
            <a:pathLst>
              <a:path w="1984375" h="461010">
                <a:moveTo>
                  <a:pt x="113664" y="334009"/>
                </a:moveTo>
                <a:lnTo>
                  <a:pt x="0" y="423671"/>
                </a:lnTo>
                <a:lnTo>
                  <a:pt x="139953" y="460882"/>
                </a:lnTo>
                <a:lnTo>
                  <a:pt x="91392" y="420623"/>
                </a:lnTo>
                <a:lnTo>
                  <a:pt x="78739" y="420623"/>
                </a:lnTo>
                <a:lnTo>
                  <a:pt x="73406" y="395223"/>
                </a:lnTo>
                <a:lnTo>
                  <a:pt x="83608" y="393107"/>
                </a:lnTo>
                <a:lnTo>
                  <a:pt x="113664" y="334009"/>
                </a:lnTo>
                <a:close/>
              </a:path>
              <a:path w="1984375" h="461010">
                <a:moveTo>
                  <a:pt x="76073" y="407923"/>
                </a:moveTo>
                <a:lnTo>
                  <a:pt x="78739" y="420623"/>
                </a:lnTo>
                <a:lnTo>
                  <a:pt x="88859" y="418524"/>
                </a:lnTo>
                <a:lnTo>
                  <a:pt x="76073" y="407923"/>
                </a:lnTo>
                <a:close/>
              </a:path>
              <a:path w="1984375" h="461010">
                <a:moveTo>
                  <a:pt x="88859" y="418524"/>
                </a:moveTo>
                <a:lnTo>
                  <a:pt x="78739" y="420623"/>
                </a:lnTo>
                <a:lnTo>
                  <a:pt x="91392" y="420623"/>
                </a:lnTo>
                <a:lnTo>
                  <a:pt x="88859" y="418524"/>
                </a:lnTo>
                <a:close/>
              </a:path>
              <a:path w="1984375" h="461010">
                <a:moveTo>
                  <a:pt x="1978533" y="0"/>
                </a:moveTo>
                <a:lnTo>
                  <a:pt x="83608" y="393107"/>
                </a:lnTo>
                <a:lnTo>
                  <a:pt x="76073" y="407923"/>
                </a:lnTo>
                <a:lnTo>
                  <a:pt x="88859" y="418524"/>
                </a:lnTo>
                <a:lnTo>
                  <a:pt x="1983866" y="25400"/>
                </a:lnTo>
                <a:lnTo>
                  <a:pt x="1978533" y="0"/>
                </a:lnTo>
                <a:close/>
              </a:path>
              <a:path w="1984375" h="461010">
                <a:moveTo>
                  <a:pt x="83608" y="393107"/>
                </a:moveTo>
                <a:lnTo>
                  <a:pt x="73406" y="395223"/>
                </a:lnTo>
                <a:lnTo>
                  <a:pt x="76073" y="407923"/>
                </a:lnTo>
                <a:lnTo>
                  <a:pt x="83608" y="3931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902" y="4496561"/>
            <a:ext cx="732790" cy="919480"/>
          </a:xfrm>
          <a:custGeom>
            <a:avLst/>
            <a:gdLst/>
            <a:ahLst/>
            <a:cxnLst/>
            <a:rect l="l" t="t" r="r" b="b"/>
            <a:pathLst>
              <a:path w="732790" h="919479">
                <a:moveTo>
                  <a:pt x="684276" y="60960"/>
                </a:moveTo>
                <a:lnTo>
                  <a:pt x="667758" y="61010"/>
                </a:lnTo>
                <a:lnTo>
                  <a:pt x="0" y="903224"/>
                </a:lnTo>
                <a:lnTo>
                  <a:pt x="20320" y="919353"/>
                </a:lnTo>
                <a:lnTo>
                  <a:pt x="688001" y="77078"/>
                </a:lnTo>
                <a:lnTo>
                  <a:pt x="684276" y="60960"/>
                </a:lnTo>
                <a:close/>
              </a:path>
              <a:path w="732790" h="919479">
                <a:moveTo>
                  <a:pt x="721585" y="52831"/>
                </a:moveTo>
                <a:lnTo>
                  <a:pt x="674243" y="52831"/>
                </a:lnTo>
                <a:lnTo>
                  <a:pt x="694436" y="68961"/>
                </a:lnTo>
                <a:lnTo>
                  <a:pt x="688001" y="77078"/>
                </a:lnTo>
                <a:lnTo>
                  <a:pt x="702945" y="141731"/>
                </a:lnTo>
                <a:lnTo>
                  <a:pt x="721585" y="52831"/>
                </a:lnTo>
                <a:close/>
              </a:path>
              <a:path w="732790" h="919479">
                <a:moveTo>
                  <a:pt x="684419" y="60960"/>
                </a:moveTo>
                <a:lnTo>
                  <a:pt x="684276" y="60960"/>
                </a:lnTo>
                <a:lnTo>
                  <a:pt x="688001" y="77078"/>
                </a:lnTo>
                <a:lnTo>
                  <a:pt x="694436" y="68961"/>
                </a:lnTo>
                <a:lnTo>
                  <a:pt x="684419" y="60960"/>
                </a:lnTo>
                <a:close/>
              </a:path>
              <a:path w="732790" h="919479">
                <a:moveTo>
                  <a:pt x="732663" y="0"/>
                </a:moveTo>
                <a:lnTo>
                  <a:pt x="601345" y="61213"/>
                </a:lnTo>
                <a:lnTo>
                  <a:pt x="667758" y="61010"/>
                </a:lnTo>
                <a:lnTo>
                  <a:pt x="674243" y="52831"/>
                </a:lnTo>
                <a:lnTo>
                  <a:pt x="721585" y="52831"/>
                </a:lnTo>
                <a:lnTo>
                  <a:pt x="732663" y="0"/>
                </a:lnTo>
                <a:close/>
              </a:path>
              <a:path w="732790" h="919479">
                <a:moveTo>
                  <a:pt x="674243" y="52831"/>
                </a:moveTo>
                <a:lnTo>
                  <a:pt x="667758" y="61010"/>
                </a:lnTo>
                <a:lnTo>
                  <a:pt x="684419" y="60960"/>
                </a:lnTo>
                <a:lnTo>
                  <a:pt x="674243" y="528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275" y="990600"/>
            <a:ext cx="8734044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878" y="239979"/>
            <a:ext cx="5144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1. </a:t>
            </a:r>
            <a:r>
              <a:rPr spc="-100" dirty="0"/>
              <a:t>Create </a:t>
            </a:r>
            <a:r>
              <a:rPr dirty="0"/>
              <a:t>a </a:t>
            </a:r>
            <a:r>
              <a:rPr spc="-70" dirty="0"/>
              <a:t>New</a:t>
            </a:r>
            <a:r>
              <a:rPr spc="-750" dirty="0"/>
              <a:t> </a:t>
            </a:r>
            <a:r>
              <a:rPr spc="-10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212" y="6148527"/>
            <a:ext cx="790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BBF1"/>
                </a:solidFill>
                <a:latin typeface="Segoe UI"/>
                <a:cs typeface="Segoe UI"/>
                <a:hlinkClick r:id="rId3"/>
              </a:rPr>
              <a:t>https://developer.microsoft.com/en-us/windows/holographic/holograms_100</a:t>
            </a:r>
            <a:r>
              <a:rPr sz="1800" u="heavy" spc="-10" dirty="0">
                <a:solidFill>
                  <a:srgbClr val="00BBF1"/>
                </a:solidFill>
                <a:latin typeface="Times New Roman"/>
                <a:cs typeface="Times New Roman"/>
              </a:rPr>
              <a:t> </a:t>
            </a:r>
            <a:r>
              <a:rPr sz="1800" u="heavy" spc="25" dirty="0">
                <a:solidFill>
                  <a:srgbClr val="00BBF1"/>
                </a:solid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4505" y="2351658"/>
            <a:ext cx="192151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Any</a:t>
            </a:r>
            <a:r>
              <a:rPr sz="24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name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220000"/>
              </a:lnSpc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Empty</a:t>
            </a:r>
            <a:r>
              <a:rPr sz="24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location 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3D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6238" y="2667761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968500" y="0"/>
                </a:lnTo>
                <a:lnTo>
                  <a:pt x="2003125" y="6979"/>
                </a:lnTo>
                <a:lnTo>
                  <a:pt x="2031380" y="26019"/>
                </a:lnTo>
                <a:lnTo>
                  <a:pt x="2050420" y="54274"/>
                </a:lnTo>
                <a:lnTo>
                  <a:pt x="2057400" y="88900"/>
                </a:lnTo>
                <a:lnTo>
                  <a:pt x="2057400" y="444500"/>
                </a:lnTo>
                <a:lnTo>
                  <a:pt x="2050420" y="479125"/>
                </a:lnTo>
                <a:lnTo>
                  <a:pt x="2031380" y="507380"/>
                </a:lnTo>
                <a:lnTo>
                  <a:pt x="2003125" y="526420"/>
                </a:lnTo>
                <a:lnTo>
                  <a:pt x="1968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6238" y="3902202"/>
            <a:ext cx="533400" cy="441959"/>
          </a:xfrm>
          <a:custGeom>
            <a:avLst/>
            <a:gdLst/>
            <a:ahLst/>
            <a:cxnLst/>
            <a:rect l="l" t="t" r="r" b="b"/>
            <a:pathLst>
              <a:path w="533400" h="441960">
                <a:moveTo>
                  <a:pt x="0" y="73660"/>
                </a:moveTo>
                <a:lnTo>
                  <a:pt x="5794" y="45005"/>
                </a:lnTo>
                <a:lnTo>
                  <a:pt x="21590" y="21590"/>
                </a:lnTo>
                <a:lnTo>
                  <a:pt x="45005" y="5794"/>
                </a:lnTo>
                <a:lnTo>
                  <a:pt x="73660" y="0"/>
                </a:lnTo>
                <a:lnTo>
                  <a:pt x="459739" y="0"/>
                </a:lnTo>
                <a:lnTo>
                  <a:pt x="488394" y="5794"/>
                </a:lnTo>
                <a:lnTo>
                  <a:pt x="511810" y="21590"/>
                </a:lnTo>
                <a:lnTo>
                  <a:pt x="527605" y="45005"/>
                </a:lnTo>
                <a:lnTo>
                  <a:pt x="533400" y="73660"/>
                </a:lnTo>
                <a:lnTo>
                  <a:pt x="533400" y="368300"/>
                </a:lnTo>
                <a:lnTo>
                  <a:pt x="527605" y="396954"/>
                </a:lnTo>
                <a:lnTo>
                  <a:pt x="511809" y="420370"/>
                </a:lnTo>
                <a:lnTo>
                  <a:pt x="488394" y="436165"/>
                </a:lnTo>
                <a:lnTo>
                  <a:pt x="459739" y="441960"/>
                </a:lnTo>
                <a:lnTo>
                  <a:pt x="73660" y="441960"/>
                </a:lnTo>
                <a:lnTo>
                  <a:pt x="45005" y="436165"/>
                </a:lnTo>
                <a:lnTo>
                  <a:pt x="21589" y="420369"/>
                </a:lnTo>
                <a:lnTo>
                  <a:pt x="5794" y="396954"/>
                </a:lnTo>
                <a:lnTo>
                  <a:pt x="0" y="368300"/>
                </a:lnTo>
                <a:lnTo>
                  <a:pt x="0" y="736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6238" y="3323082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968500" y="0"/>
                </a:lnTo>
                <a:lnTo>
                  <a:pt x="2003125" y="6979"/>
                </a:lnTo>
                <a:lnTo>
                  <a:pt x="2031380" y="26019"/>
                </a:lnTo>
                <a:lnTo>
                  <a:pt x="2050420" y="54274"/>
                </a:lnTo>
                <a:lnTo>
                  <a:pt x="2057400" y="88900"/>
                </a:lnTo>
                <a:lnTo>
                  <a:pt x="2057400" y="444499"/>
                </a:lnTo>
                <a:lnTo>
                  <a:pt x="2050420" y="479125"/>
                </a:lnTo>
                <a:lnTo>
                  <a:pt x="2031380" y="507380"/>
                </a:lnTo>
                <a:lnTo>
                  <a:pt x="2003125" y="526420"/>
                </a:lnTo>
                <a:lnTo>
                  <a:pt x="1968500" y="533399"/>
                </a:lnTo>
                <a:lnTo>
                  <a:pt x="88900" y="533399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499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0838" y="2578607"/>
            <a:ext cx="4116070" cy="447040"/>
          </a:xfrm>
          <a:custGeom>
            <a:avLst/>
            <a:gdLst/>
            <a:ahLst/>
            <a:cxnLst/>
            <a:rect l="l" t="t" r="r" b="b"/>
            <a:pathLst>
              <a:path w="4116070" h="447039">
                <a:moveTo>
                  <a:pt x="123062" y="317500"/>
                </a:moveTo>
                <a:lnTo>
                  <a:pt x="0" y="393953"/>
                </a:lnTo>
                <a:lnTo>
                  <a:pt x="135000" y="446531"/>
                </a:lnTo>
                <a:lnTo>
                  <a:pt x="89733" y="399668"/>
                </a:lnTo>
                <a:lnTo>
                  <a:pt x="78612" y="399668"/>
                </a:lnTo>
                <a:lnTo>
                  <a:pt x="76200" y="373888"/>
                </a:lnTo>
                <a:lnTo>
                  <a:pt x="86513" y="372932"/>
                </a:lnTo>
                <a:lnTo>
                  <a:pt x="123062" y="317500"/>
                </a:lnTo>
                <a:close/>
              </a:path>
              <a:path w="4116070" h="447039">
                <a:moveTo>
                  <a:pt x="77419" y="386921"/>
                </a:moveTo>
                <a:lnTo>
                  <a:pt x="78612" y="399668"/>
                </a:lnTo>
                <a:lnTo>
                  <a:pt x="88820" y="398724"/>
                </a:lnTo>
                <a:lnTo>
                  <a:pt x="77419" y="386921"/>
                </a:lnTo>
                <a:close/>
              </a:path>
              <a:path w="4116070" h="447039">
                <a:moveTo>
                  <a:pt x="88820" y="398724"/>
                </a:moveTo>
                <a:lnTo>
                  <a:pt x="78612" y="399668"/>
                </a:lnTo>
                <a:lnTo>
                  <a:pt x="89733" y="399668"/>
                </a:lnTo>
                <a:lnTo>
                  <a:pt x="88820" y="398724"/>
                </a:lnTo>
                <a:close/>
              </a:path>
              <a:path w="4116070" h="447039">
                <a:moveTo>
                  <a:pt x="4113657" y="0"/>
                </a:moveTo>
                <a:lnTo>
                  <a:pt x="86513" y="372932"/>
                </a:lnTo>
                <a:lnTo>
                  <a:pt x="77403" y="386749"/>
                </a:lnTo>
                <a:lnTo>
                  <a:pt x="77419" y="386921"/>
                </a:lnTo>
                <a:lnTo>
                  <a:pt x="88820" y="398724"/>
                </a:lnTo>
                <a:lnTo>
                  <a:pt x="4115942" y="25907"/>
                </a:lnTo>
                <a:lnTo>
                  <a:pt x="4113657" y="0"/>
                </a:lnTo>
                <a:close/>
              </a:path>
              <a:path w="4116070" h="447039">
                <a:moveTo>
                  <a:pt x="86513" y="372932"/>
                </a:moveTo>
                <a:lnTo>
                  <a:pt x="76200" y="373888"/>
                </a:lnTo>
                <a:lnTo>
                  <a:pt x="77403" y="386749"/>
                </a:lnTo>
                <a:lnTo>
                  <a:pt x="86513" y="3729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3094" y="3610609"/>
            <a:ext cx="4352290" cy="137160"/>
          </a:xfrm>
          <a:custGeom>
            <a:avLst/>
            <a:gdLst/>
            <a:ahLst/>
            <a:cxnLst/>
            <a:rect l="l" t="t" r="r" b="b"/>
            <a:pathLst>
              <a:path w="4352290" h="137160">
                <a:moveTo>
                  <a:pt x="88249" y="51326"/>
                </a:moveTo>
                <a:lnTo>
                  <a:pt x="77723" y="64134"/>
                </a:lnTo>
                <a:lnTo>
                  <a:pt x="87924" y="77235"/>
                </a:lnTo>
                <a:lnTo>
                  <a:pt x="4351908" y="136906"/>
                </a:lnTo>
                <a:lnTo>
                  <a:pt x="4352289" y="110997"/>
                </a:lnTo>
                <a:lnTo>
                  <a:pt x="88249" y="51326"/>
                </a:lnTo>
                <a:close/>
              </a:path>
              <a:path w="4352290" h="137160">
                <a:moveTo>
                  <a:pt x="130428" y="0"/>
                </a:moveTo>
                <a:lnTo>
                  <a:pt x="0" y="62991"/>
                </a:lnTo>
                <a:lnTo>
                  <a:pt x="128650" y="129539"/>
                </a:lnTo>
                <a:lnTo>
                  <a:pt x="87924" y="77235"/>
                </a:lnTo>
                <a:lnTo>
                  <a:pt x="77469" y="77088"/>
                </a:lnTo>
                <a:lnTo>
                  <a:pt x="77850" y="51181"/>
                </a:lnTo>
                <a:lnTo>
                  <a:pt x="88369" y="51181"/>
                </a:lnTo>
                <a:lnTo>
                  <a:pt x="130428" y="0"/>
                </a:lnTo>
                <a:close/>
              </a:path>
              <a:path w="4352290" h="137160">
                <a:moveTo>
                  <a:pt x="77850" y="51181"/>
                </a:moveTo>
                <a:lnTo>
                  <a:pt x="77469" y="77088"/>
                </a:lnTo>
                <a:lnTo>
                  <a:pt x="87924" y="77235"/>
                </a:lnTo>
                <a:lnTo>
                  <a:pt x="77723" y="64134"/>
                </a:lnTo>
                <a:lnTo>
                  <a:pt x="88249" y="51326"/>
                </a:lnTo>
                <a:lnTo>
                  <a:pt x="77850" y="51181"/>
                </a:lnTo>
                <a:close/>
              </a:path>
              <a:path w="4352290" h="137160">
                <a:moveTo>
                  <a:pt x="88369" y="51181"/>
                </a:moveTo>
                <a:lnTo>
                  <a:pt x="77850" y="51181"/>
                </a:lnTo>
                <a:lnTo>
                  <a:pt x="88249" y="51326"/>
                </a:lnTo>
                <a:lnTo>
                  <a:pt x="88369" y="51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2038" y="4358640"/>
            <a:ext cx="5880735" cy="212725"/>
          </a:xfrm>
          <a:custGeom>
            <a:avLst/>
            <a:gdLst/>
            <a:ahLst/>
            <a:cxnLst/>
            <a:rect l="l" t="t" r="r" b="b"/>
            <a:pathLst>
              <a:path w="5880734" h="212725">
                <a:moveTo>
                  <a:pt x="88399" y="50790"/>
                </a:moveTo>
                <a:lnTo>
                  <a:pt x="77724" y="63500"/>
                </a:lnTo>
                <a:lnTo>
                  <a:pt x="87775" y="76699"/>
                </a:lnTo>
                <a:lnTo>
                  <a:pt x="5879719" y="212725"/>
                </a:lnTo>
                <a:lnTo>
                  <a:pt x="5880227" y="186817"/>
                </a:lnTo>
                <a:lnTo>
                  <a:pt x="88399" y="50790"/>
                </a:lnTo>
                <a:close/>
              </a:path>
              <a:path w="5880734" h="212725">
                <a:moveTo>
                  <a:pt x="131063" y="0"/>
                </a:moveTo>
                <a:lnTo>
                  <a:pt x="0" y="61722"/>
                </a:lnTo>
                <a:lnTo>
                  <a:pt x="128015" y="129540"/>
                </a:lnTo>
                <a:lnTo>
                  <a:pt x="87775" y="76699"/>
                </a:lnTo>
                <a:lnTo>
                  <a:pt x="77342" y="76454"/>
                </a:lnTo>
                <a:lnTo>
                  <a:pt x="77977" y="50546"/>
                </a:lnTo>
                <a:lnTo>
                  <a:pt x="88605" y="50546"/>
                </a:lnTo>
                <a:lnTo>
                  <a:pt x="131063" y="0"/>
                </a:lnTo>
                <a:close/>
              </a:path>
              <a:path w="5880734" h="212725">
                <a:moveTo>
                  <a:pt x="77977" y="50546"/>
                </a:moveTo>
                <a:lnTo>
                  <a:pt x="77342" y="76454"/>
                </a:lnTo>
                <a:lnTo>
                  <a:pt x="87775" y="76699"/>
                </a:lnTo>
                <a:lnTo>
                  <a:pt x="77724" y="63500"/>
                </a:lnTo>
                <a:lnTo>
                  <a:pt x="88399" y="50790"/>
                </a:lnTo>
                <a:lnTo>
                  <a:pt x="77977" y="50546"/>
                </a:lnTo>
                <a:close/>
              </a:path>
              <a:path w="5880734" h="212725">
                <a:moveTo>
                  <a:pt x="88605" y="50546"/>
                </a:moveTo>
                <a:lnTo>
                  <a:pt x="77977" y="50546"/>
                </a:lnTo>
                <a:lnTo>
                  <a:pt x="88399" y="50790"/>
                </a:lnTo>
                <a:lnTo>
                  <a:pt x="88605" y="505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4108" y="999744"/>
            <a:ext cx="5276088" cy="5468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878" y="239979"/>
            <a:ext cx="4784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2. </a:t>
            </a:r>
            <a:r>
              <a:rPr spc="-70" dirty="0"/>
              <a:t>Set </a:t>
            </a:r>
            <a:r>
              <a:rPr spc="-50" dirty="0"/>
              <a:t>Up </a:t>
            </a:r>
            <a:r>
              <a:rPr spc="-70" dirty="0"/>
              <a:t>the</a:t>
            </a:r>
            <a:r>
              <a:rPr spc="-725" dirty="0"/>
              <a:t> </a:t>
            </a:r>
            <a:r>
              <a:rPr spc="-85" dirty="0"/>
              <a:t>Camera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415" y="3277946"/>
            <a:ext cx="38512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3200" b="0" spc="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Hierarchy</a:t>
            </a:r>
            <a:r>
              <a:rPr sz="32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panel,</a:t>
            </a:r>
            <a:endParaRPr sz="3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select Main</a:t>
            </a:r>
            <a:r>
              <a:rPr sz="32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Camera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556" y="990600"/>
            <a:ext cx="3886200" cy="2142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5182" y="2361438"/>
            <a:ext cx="4800600" cy="376555"/>
          </a:xfrm>
          <a:custGeom>
            <a:avLst/>
            <a:gdLst/>
            <a:ahLst/>
            <a:cxnLst/>
            <a:rect l="l" t="t" r="r" b="b"/>
            <a:pathLst>
              <a:path w="4800600" h="376555">
                <a:moveTo>
                  <a:pt x="0" y="62737"/>
                </a:moveTo>
                <a:lnTo>
                  <a:pt x="4927" y="38308"/>
                </a:lnTo>
                <a:lnTo>
                  <a:pt x="18367" y="18367"/>
                </a:lnTo>
                <a:lnTo>
                  <a:pt x="38308" y="4927"/>
                </a:lnTo>
                <a:lnTo>
                  <a:pt x="62737" y="0"/>
                </a:lnTo>
                <a:lnTo>
                  <a:pt x="4737862" y="0"/>
                </a:lnTo>
                <a:lnTo>
                  <a:pt x="4762291" y="4927"/>
                </a:lnTo>
                <a:lnTo>
                  <a:pt x="4782232" y="18367"/>
                </a:lnTo>
                <a:lnTo>
                  <a:pt x="4795672" y="38308"/>
                </a:lnTo>
                <a:lnTo>
                  <a:pt x="4800599" y="62737"/>
                </a:lnTo>
                <a:lnTo>
                  <a:pt x="4800599" y="313689"/>
                </a:lnTo>
                <a:lnTo>
                  <a:pt x="4795672" y="338119"/>
                </a:lnTo>
                <a:lnTo>
                  <a:pt x="4782232" y="358060"/>
                </a:lnTo>
                <a:lnTo>
                  <a:pt x="4762291" y="371500"/>
                </a:lnTo>
                <a:lnTo>
                  <a:pt x="4737862" y="376427"/>
                </a:lnTo>
                <a:lnTo>
                  <a:pt x="62737" y="376427"/>
                </a:lnTo>
                <a:lnTo>
                  <a:pt x="38308" y="371500"/>
                </a:lnTo>
                <a:lnTo>
                  <a:pt x="18367" y="358060"/>
                </a:lnTo>
                <a:lnTo>
                  <a:pt x="4927" y="338119"/>
                </a:lnTo>
                <a:lnTo>
                  <a:pt x="0" y="313689"/>
                </a:lnTo>
                <a:lnTo>
                  <a:pt x="0" y="6273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73461" y="1407693"/>
            <a:ext cx="1268095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0" spc="65" dirty="0">
                <a:solidFill>
                  <a:srgbClr val="FFFFFF"/>
                </a:solidFill>
                <a:latin typeface="Segoe UI Light"/>
                <a:cs typeface="Segoe UI Light"/>
              </a:rPr>
              <a:t>X, </a:t>
            </a:r>
            <a:r>
              <a:rPr sz="2800" b="0" spc="-185" dirty="0">
                <a:solidFill>
                  <a:srgbClr val="FFFFFF"/>
                </a:solidFill>
                <a:latin typeface="Segoe UI Light"/>
                <a:cs typeface="Segoe UI Light"/>
              </a:rPr>
              <a:t>Y,</a:t>
            </a:r>
            <a:r>
              <a:rPr sz="2800" b="0" spc="-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Z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(0,0,0)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4050" y="2139060"/>
            <a:ext cx="587375" cy="422909"/>
          </a:xfrm>
          <a:custGeom>
            <a:avLst/>
            <a:gdLst/>
            <a:ahLst/>
            <a:cxnLst/>
            <a:rect l="l" t="t" r="r" b="b"/>
            <a:pathLst>
              <a:path w="587375" h="422910">
                <a:moveTo>
                  <a:pt x="68072" y="294513"/>
                </a:moveTo>
                <a:lnTo>
                  <a:pt x="0" y="422401"/>
                </a:lnTo>
                <a:lnTo>
                  <a:pt x="143128" y="400176"/>
                </a:lnTo>
                <a:lnTo>
                  <a:pt x="100592" y="387985"/>
                </a:lnTo>
                <a:lnTo>
                  <a:pt x="70866" y="387985"/>
                </a:lnTo>
                <a:lnTo>
                  <a:pt x="55879" y="366775"/>
                </a:lnTo>
                <a:lnTo>
                  <a:pt x="64310" y="360789"/>
                </a:lnTo>
                <a:lnTo>
                  <a:pt x="68072" y="294513"/>
                </a:lnTo>
                <a:close/>
              </a:path>
              <a:path w="587375" h="422910">
                <a:moveTo>
                  <a:pt x="64310" y="360789"/>
                </a:moveTo>
                <a:lnTo>
                  <a:pt x="55879" y="366775"/>
                </a:lnTo>
                <a:lnTo>
                  <a:pt x="70866" y="387985"/>
                </a:lnTo>
                <a:lnTo>
                  <a:pt x="79412" y="381914"/>
                </a:lnTo>
                <a:lnTo>
                  <a:pt x="63373" y="377316"/>
                </a:lnTo>
                <a:lnTo>
                  <a:pt x="64310" y="360789"/>
                </a:lnTo>
                <a:close/>
              </a:path>
              <a:path w="587375" h="422910">
                <a:moveTo>
                  <a:pt x="79412" y="381914"/>
                </a:moveTo>
                <a:lnTo>
                  <a:pt x="70866" y="387985"/>
                </a:lnTo>
                <a:lnTo>
                  <a:pt x="100592" y="387985"/>
                </a:lnTo>
                <a:lnTo>
                  <a:pt x="79412" y="381914"/>
                </a:lnTo>
                <a:close/>
              </a:path>
              <a:path w="587375" h="422910">
                <a:moveTo>
                  <a:pt x="572389" y="0"/>
                </a:moveTo>
                <a:lnTo>
                  <a:pt x="64310" y="360789"/>
                </a:lnTo>
                <a:lnTo>
                  <a:pt x="63373" y="377316"/>
                </a:lnTo>
                <a:lnTo>
                  <a:pt x="79412" y="381914"/>
                </a:lnTo>
                <a:lnTo>
                  <a:pt x="587375" y="21081"/>
                </a:lnTo>
                <a:lnTo>
                  <a:pt x="572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9250" y="3427857"/>
            <a:ext cx="977265" cy="604520"/>
          </a:xfrm>
          <a:custGeom>
            <a:avLst/>
            <a:gdLst/>
            <a:ahLst/>
            <a:cxnLst/>
            <a:rect l="l" t="t" r="r" b="b"/>
            <a:pathLst>
              <a:path w="977265" h="604520">
                <a:moveTo>
                  <a:pt x="76707" y="481202"/>
                </a:moveTo>
                <a:lnTo>
                  <a:pt x="0" y="604011"/>
                </a:lnTo>
                <a:lnTo>
                  <a:pt x="144272" y="591692"/>
                </a:lnTo>
                <a:lnTo>
                  <a:pt x="96852" y="574547"/>
                </a:lnTo>
                <a:lnTo>
                  <a:pt x="73025" y="574547"/>
                </a:lnTo>
                <a:lnTo>
                  <a:pt x="59563" y="552449"/>
                </a:lnTo>
                <a:lnTo>
                  <a:pt x="68373" y="547066"/>
                </a:lnTo>
                <a:lnTo>
                  <a:pt x="76707" y="481202"/>
                </a:lnTo>
                <a:close/>
              </a:path>
              <a:path w="977265" h="604520">
                <a:moveTo>
                  <a:pt x="66294" y="563498"/>
                </a:moveTo>
                <a:lnTo>
                  <a:pt x="73025" y="574547"/>
                </a:lnTo>
                <a:lnTo>
                  <a:pt x="81882" y="569135"/>
                </a:lnTo>
                <a:lnTo>
                  <a:pt x="66294" y="563498"/>
                </a:lnTo>
                <a:close/>
              </a:path>
              <a:path w="977265" h="604520">
                <a:moveTo>
                  <a:pt x="81882" y="569135"/>
                </a:moveTo>
                <a:lnTo>
                  <a:pt x="73025" y="574547"/>
                </a:lnTo>
                <a:lnTo>
                  <a:pt x="96852" y="574547"/>
                </a:lnTo>
                <a:lnTo>
                  <a:pt x="81882" y="569135"/>
                </a:lnTo>
                <a:close/>
              </a:path>
              <a:path w="977265" h="604520">
                <a:moveTo>
                  <a:pt x="963676" y="0"/>
                </a:moveTo>
                <a:lnTo>
                  <a:pt x="68373" y="547066"/>
                </a:lnTo>
                <a:lnTo>
                  <a:pt x="66294" y="563498"/>
                </a:lnTo>
                <a:lnTo>
                  <a:pt x="81882" y="569135"/>
                </a:lnTo>
                <a:lnTo>
                  <a:pt x="977138" y="22097"/>
                </a:lnTo>
                <a:lnTo>
                  <a:pt x="963676" y="0"/>
                </a:lnTo>
                <a:close/>
              </a:path>
              <a:path w="977265" h="604520">
                <a:moveTo>
                  <a:pt x="68373" y="547066"/>
                </a:moveTo>
                <a:lnTo>
                  <a:pt x="59563" y="552449"/>
                </a:lnTo>
                <a:lnTo>
                  <a:pt x="66294" y="563498"/>
                </a:lnTo>
                <a:lnTo>
                  <a:pt x="68373" y="5470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39250" y="4487417"/>
            <a:ext cx="983615" cy="314960"/>
          </a:xfrm>
          <a:custGeom>
            <a:avLst/>
            <a:gdLst/>
            <a:ahLst/>
            <a:cxnLst/>
            <a:rect l="l" t="t" r="r" b="b"/>
            <a:pathLst>
              <a:path w="983615" h="314960">
                <a:moveTo>
                  <a:pt x="88272" y="38722"/>
                </a:moveTo>
                <a:lnTo>
                  <a:pt x="74904" y="48314"/>
                </a:lnTo>
                <a:lnTo>
                  <a:pt x="74851" y="48502"/>
                </a:lnTo>
                <a:lnTo>
                  <a:pt x="81309" y="63746"/>
                </a:lnTo>
                <a:lnTo>
                  <a:pt x="976122" y="314705"/>
                </a:lnTo>
                <a:lnTo>
                  <a:pt x="983106" y="289813"/>
                </a:lnTo>
                <a:lnTo>
                  <a:pt x="88272" y="38722"/>
                </a:lnTo>
                <a:close/>
              </a:path>
              <a:path w="983615" h="314960">
                <a:moveTo>
                  <a:pt x="142240" y="0"/>
                </a:moveTo>
                <a:lnTo>
                  <a:pt x="0" y="27431"/>
                </a:lnTo>
                <a:lnTo>
                  <a:pt x="107188" y="124840"/>
                </a:lnTo>
                <a:lnTo>
                  <a:pt x="81309" y="63746"/>
                </a:lnTo>
                <a:lnTo>
                  <a:pt x="71374" y="60959"/>
                </a:lnTo>
                <a:lnTo>
                  <a:pt x="78358" y="35940"/>
                </a:lnTo>
                <a:lnTo>
                  <a:pt x="92149" y="35940"/>
                </a:lnTo>
                <a:lnTo>
                  <a:pt x="142240" y="0"/>
                </a:lnTo>
                <a:close/>
              </a:path>
              <a:path w="983615" h="314960">
                <a:moveTo>
                  <a:pt x="74851" y="48502"/>
                </a:moveTo>
                <a:lnTo>
                  <a:pt x="71374" y="60959"/>
                </a:lnTo>
                <a:lnTo>
                  <a:pt x="81309" y="63746"/>
                </a:lnTo>
                <a:lnTo>
                  <a:pt x="74851" y="48502"/>
                </a:lnTo>
                <a:close/>
              </a:path>
              <a:path w="983615" h="314960">
                <a:moveTo>
                  <a:pt x="78358" y="35940"/>
                </a:moveTo>
                <a:lnTo>
                  <a:pt x="74904" y="48314"/>
                </a:lnTo>
                <a:lnTo>
                  <a:pt x="88272" y="38722"/>
                </a:lnTo>
                <a:lnTo>
                  <a:pt x="78358" y="35940"/>
                </a:lnTo>
                <a:close/>
              </a:path>
              <a:path w="983615" h="314960">
                <a:moveTo>
                  <a:pt x="92149" y="35940"/>
                </a:moveTo>
                <a:lnTo>
                  <a:pt x="78358" y="35940"/>
                </a:lnTo>
                <a:lnTo>
                  <a:pt x="88272" y="38722"/>
                </a:lnTo>
                <a:lnTo>
                  <a:pt x="92149" y="35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27005" y="2825876"/>
            <a:ext cx="1529715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Solid</a:t>
            </a:r>
            <a:endParaRPr sz="3200">
              <a:latin typeface="Segoe UI Light"/>
              <a:cs typeface="Segoe UI Light"/>
            </a:endParaRPr>
          </a:p>
          <a:p>
            <a:pPr marL="64135">
              <a:lnSpc>
                <a:spcPct val="100000"/>
              </a:lnSpc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Color</a:t>
            </a:r>
            <a:endParaRPr sz="3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R,G,B,A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(0,0,0,0)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39082" y="5703290"/>
            <a:ext cx="546735" cy="192405"/>
          </a:xfrm>
          <a:custGeom>
            <a:avLst/>
            <a:gdLst/>
            <a:ahLst/>
            <a:cxnLst/>
            <a:rect l="l" t="t" r="r" b="b"/>
            <a:pathLst>
              <a:path w="546735" h="192404">
                <a:moveTo>
                  <a:pt x="458176" y="153545"/>
                </a:moveTo>
                <a:lnTo>
                  <a:pt x="404240" y="192214"/>
                </a:lnTo>
                <a:lnTo>
                  <a:pt x="546480" y="164871"/>
                </a:lnTo>
                <a:lnTo>
                  <a:pt x="537086" y="156337"/>
                </a:lnTo>
                <a:lnTo>
                  <a:pt x="468121" y="156337"/>
                </a:lnTo>
                <a:lnTo>
                  <a:pt x="458176" y="153545"/>
                </a:lnTo>
                <a:close/>
              </a:path>
              <a:path w="546735" h="192404">
                <a:moveTo>
                  <a:pt x="471598" y="143922"/>
                </a:moveTo>
                <a:lnTo>
                  <a:pt x="458176" y="153545"/>
                </a:lnTo>
                <a:lnTo>
                  <a:pt x="468121" y="156337"/>
                </a:lnTo>
                <a:lnTo>
                  <a:pt x="471598" y="143922"/>
                </a:lnTo>
                <a:close/>
              </a:path>
              <a:path w="546735" h="192404">
                <a:moveTo>
                  <a:pt x="439292" y="67500"/>
                </a:moveTo>
                <a:lnTo>
                  <a:pt x="465210" y="128615"/>
                </a:lnTo>
                <a:lnTo>
                  <a:pt x="475106" y="131394"/>
                </a:lnTo>
                <a:lnTo>
                  <a:pt x="468121" y="156337"/>
                </a:lnTo>
                <a:lnTo>
                  <a:pt x="537086" y="156337"/>
                </a:lnTo>
                <a:lnTo>
                  <a:pt x="439292" y="67500"/>
                </a:lnTo>
                <a:close/>
              </a:path>
              <a:path w="546735" h="192404">
                <a:moveTo>
                  <a:pt x="7112" y="0"/>
                </a:moveTo>
                <a:lnTo>
                  <a:pt x="0" y="24942"/>
                </a:lnTo>
                <a:lnTo>
                  <a:pt x="458176" y="153545"/>
                </a:lnTo>
                <a:lnTo>
                  <a:pt x="471598" y="143922"/>
                </a:lnTo>
                <a:lnTo>
                  <a:pt x="471639" y="143775"/>
                </a:lnTo>
                <a:lnTo>
                  <a:pt x="465210" y="128615"/>
                </a:lnTo>
                <a:lnTo>
                  <a:pt x="7112" y="0"/>
                </a:lnTo>
                <a:close/>
              </a:path>
              <a:path w="546735" h="192404">
                <a:moveTo>
                  <a:pt x="465210" y="128615"/>
                </a:moveTo>
                <a:lnTo>
                  <a:pt x="471639" y="143775"/>
                </a:lnTo>
                <a:lnTo>
                  <a:pt x="475106" y="131394"/>
                </a:lnTo>
                <a:lnTo>
                  <a:pt x="465210" y="1286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40051" y="5430723"/>
            <a:ext cx="18059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Near =</a:t>
            </a:r>
            <a:r>
              <a:rPr sz="28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0.85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94326" y="5758434"/>
            <a:ext cx="4259580" cy="376555"/>
          </a:xfrm>
          <a:custGeom>
            <a:avLst/>
            <a:gdLst/>
            <a:ahLst/>
            <a:cxnLst/>
            <a:rect l="l" t="t" r="r" b="b"/>
            <a:pathLst>
              <a:path w="4259580" h="376554">
                <a:moveTo>
                  <a:pt x="0" y="62737"/>
                </a:moveTo>
                <a:lnTo>
                  <a:pt x="4927" y="38319"/>
                </a:lnTo>
                <a:lnTo>
                  <a:pt x="18367" y="18376"/>
                </a:lnTo>
                <a:lnTo>
                  <a:pt x="38308" y="4930"/>
                </a:lnTo>
                <a:lnTo>
                  <a:pt x="62737" y="0"/>
                </a:lnTo>
                <a:lnTo>
                  <a:pt x="4196842" y="0"/>
                </a:lnTo>
                <a:lnTo>
                  <a:pt x="4221271" y="4930"/>
                </a:lnTo>
                <a:lnTo>
                  <a:pt x="4241212" y="18376"/>
                </a:lnTo>
                <a:lnTo>
                  <a:pt x="4254652" y="38319"/>
                </a:lnTo>
                <a:lnTo>
                  <a:pt x="4259580" y="62737"/>
                </a:lnTo>
                <a:lnTo>
                  <a:pt x="4259580" y="313689"/>
                </a:lnTo>
                <a:lnTo>
                  <a:pt x="4254652" y="338108"/>
                </a:lnTo>
                <a:lnTo>
                  <a:pt x="4241212" y="358051"/>
                </a:lnTo>
                <a:lnTo>
                  <a:pt x="4221271" y="371497"/>
                </a:lnTo>
                <a:lnTo>
                  <a:pt x="4196842" y="376427"/>
                </a:lnTo>
                <a:lnTo>
                  <a:pt x="62737" y="376427"/>
                </a:lnTo>
                <a:lnTo>
                  <a:pt x="38308" y="371497"/>
                </a:lnTo>
                <a:lnTo>
                  <a:pt x="18367" y="358051"/>
                </a:lnTo>
                <a:lnTo>
                  <a:pt x="4927" y="338108"/>
                </a:lnTo>
                <a:lnTo>
                  <a:pt x="0" y="313689"/>
                </a:lnTo>
                <a:lnTo>
                  <a:pt x="0" y="6273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5182" y="3888485"/>
            <a:ext cx="4259580" cy="280670"/>
          </a:xfrm>
          <a:custGeom>
            <a:avLst/>
            <a:gdLst/>
            <a:ahLst/>
            <a:cxnLst/>
            <a:rect l="l" t="t" r="r" b="b"/>
            <a:pathLst>
              <a:path w="4259580" h="280670">
                <a:moveTo>
                  <a:pt x="0" y="46736"/>
                </a:moveTo>
                <a:lnTo>
                  <a:pt x="3677" y="28557"/>
                </a:lnTo>
                <a:lnTo>
                  <a:pt x="13700" y="13700"/>
                </a:lnTo>
                <a:lnTo>
                  <a:pt x="28557" y="3677"/>
                </a:lnTo>
                <a:lnTo>
                  <a:pt x="46735" y="0"/>
                </a:lnTo>
                <a:lnTo>
                  <a:pt x="4212844" y="0"/>
                </a:lnTo>
                <a:lnTo>
                  <a:pt x="4231022" y="3677"/>
                </a:lnTo>
                <a:lnTo>
                  <a:pt x="4245879" y="13700"/>
                </a:lnTo>
                <a:lnTo>
                  <a:pt x="4255902" y="28557"/>
                </a:lnTo>
                <a:lnTo>
                  <a:pt x="4259579" y="46736"/>
                </a:lnTo>
                <a:lnTo>
                  <a:pt x="4259579" y="233680"/>
                </a:lnTo>
                <a:lnTo>
                  <a:pt x="4255902" y="251858"/>
                </a:lnTo>
                <a:lnTo>
                  <a:pt x="4245879" y="266715"/>
                </a:lnTo>
                <a:lnTo>
                  <a:pt x="4231022" y="276738"/>
                </a:lnTo>
                <a:lnTo>
                  <a:pt x="4212844" y="280415"/>
                </a:lnTo>
                <a:lnTo>
                  <a:pt x="46735" y="280415"/>
                </a:lnTo>
                <a:lnTo>
                  <a:pt x="28557" y="276738"/>
                </a:lnTo>
                <a:lnTo>
                  <a:pt x="13700" y="266715"/>
                </a:lnTo>
                <a:lnTo>
                  <a:pt x="3677" y="251858"/>
                </a:lnTo>
                <a:lnTo>
                  <a:pt x="0" y="233680"/>
                </a:lnTo>
                <a:lnTo>
                  <a:pt x="0" y="4673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4326" y="4223765"/>
            <a:ext cx="4259580" cy="280670"/>
          </a:xfrm>
          <a:custGeom>
            <a:avLst/>
            <a:gdLst/>
            <a:ahLst/>
            <a:cxnLst/>
            <a:rect l="l" t="t" r="r" b="b"/>
            <a:pathLst>
              <a:path w="4259580" h="280670">
                <a:moveTo>
                  <a:pt x="0" y="46735"/>
                </a:moveTo>
                <a:lnTo>
                  <a:pt x="3677" y="28557"/>
                </a:lnTo>
                <a:lnTo>
                  <a:pt x="13700" y="13700"/>
                </a:lnTo>
                <a:lnTo>
                  <a:pt x="28557" y="3677"/>
                </a:lnTo>
                <a:lnTo>
                  <a:pt x="46736" y="0"/>
                </a:lnTo>
                <a:lnTo>
                  <a:pt x="4212844" y="0"/>
                </a:lnTo>
                <a:lnTo>
                  <a:pt x="4231022" y="3677"/>
                </a:lnTo>
                <a:lnTo>
                  <a:pt x="4245879" y="13700"/>
                </a:lnTo>
                <a:lnTo>
                  <a:pt x="4255902" y="28557"/>
                </a:lnTo>
                <a:lnTo>
                  <a:pt x="4259580" y="46735"/>
                </a:lnTo>
                <a:lnTo>
                  <a:pt x="4259580" y="233679"/>
                </a:lnTo>
                <a:lnTo>
                  <a:pt x="4255902" y="251858"/>
                </a:lnTo>
                <a:lnTo>
                  <a:pt x="4245879" y="266715"/>
                </a:lnTo>
                <a:lnTo>
                  <a:pt x="4231022" y="276738"/>
                </a:lnTo>
                <a:lnTo>
                  <a:pt x="4212844" y="280415"/>
                </a:lnTo>
                <a:lnTo>
                  <a:pt x="46736" y="280415"/>
                </a:lnTo>
                <a:lnTo>
                  <a:pt x="28557" y="276738"/>
                </a:lnTo>
                <a:lnTo>
                  <a:pt x="13700" y="266715"/>
                </a:lnTo>
                <a:lnTo>
                  <a:pt x="3677" y="251858"/>
                </a:lnTo>
                <a:lnTo>
                  <a:pt x="0" y="233679"/>
                </a:lnTo>
                <a:lnTo>
                  <a:pt x="0" y="46735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318" y="1067561"/>
            <a:ext cx="1874520" cy="228600"/>
          </a:xfrm>
          <a:custGeom>
            <a:avLst/>
            <a:gdLst/>
            <a:ahLst/>
            <a:cxnLst/>
            <a:rect l="l" t="t" r="r" b="b"/>
            <a:pathLst>
              <a:path w="1874520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1836420" y="0"/>
                </a:lnTo>
                <a:lnTo>
                  <a:pt x="1851267" y="2988"/>
                </a:lnTo>
                <a:lnTo>
                  <a:pt x="1863375" y="11144"/>
                </a:lnTo>
                <a:lnTo>
                  <a:pt x="1871531" y="23252"/>
                </a:lnTo>
                <a:lnTo>
                  <a:pt x="1874520" y="38100"/>
                </a:lnTo>
                <a:lnTo>
                  <a:pt x="1874520" y="190500"/>
                </a:lnTo>
                <a:lnTo>
                  <a:pt x="1871531" y="205347"/>
                </a:lnTo>
                <a:lnTo>
                  <a:pt x="1863375" y="217455"/>
                </a:lnTo>
                <a:lnTo>
                  <a:pt x="1851267" y="225611"/>
                </a:lnTo>
                <a:lnTo>
                  <a:pt x="1836420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2302" y="1082802"/>
            <a:ext cx="1874520" cy="228600"/>
          </a:xfrm>
          <a:custGeom>
            <a:avLst/>
            <a:gdLst/>
            <a:ahLst/>
            <a:cxnLst/>
            <a:rect l="l" t="t" r="r" b="b"/>
            <a:pathLst>
              <a:path w="187452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836420" y="0"/>
                </a:lnTo>
                <a:lnTo>
                  <a:pt x="1851267" y="2988"/>
                </a:lnTo>
                <a:lnTo>
                  <a:pt x="1863375" y="11144"/>
                </a:lnTo>
                <a:lnTo>
                  <a:pt x="1871531" y="23252"/>
                </a:lnTo>
                <a:lnTo>
                  <a:pt x="1874520" y="38100"/>
                </a:lnTo>
                <a:lnTo>
                  <a:pt x="1874520" y="190500"/>
                </a:lnTo>
                <a:lnTo>
                  <a:pt x="1871531" y="205347"/>
                </a:lnTo>
                <a:lnTo>
                  <a:pt x="1863375" y="217455"/>
                </a:lnTo>
                <a:lnTo>
                  <a:pt x="1851267" y="225611"/>
                </a:lnTo>
                <a:lnTo>
                  <a:pt x="183642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239979"/>
            <a:ext cx="4812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3. </a:t>
            </a:r>
            <a:r>
              <a:rPr spc="-100" dirty="0"/>
              <a:t>Create </a:t>
            </a:r>
            <a:r>
              <a:rPr dirty="0"/>
              <a:t>a</a:t>
            </a:r>
            <a:r>
              <a:rPr spc="-555" dirty="0"/>
              <a:t> </a:t>
            </a:r>
            <a:r>
              <a:rPr spc="-90" dirty="0"/>
              <a:t>Hologram</a:t>
            </a:r>
          </a:p>
        </p:txBody>
      </p:sp>
      <p:sp>
        <p:nvSpPr>
          <p:cNvPr id="3" name="object 3"/>
          <p:cNvSpPr/>
          <p:nvPr/>
        </p:nvSpPr>
        <p:spPr>
          <a:xfrm>
            <a:off x="269747" y="967739"/>
            <a:ext cx="5519928" cy="3113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7311" y="929639"/>
            <a:ext cx="5228844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413" y="968502"/>
            <a:ext cx="1564005" cy="327660"/>
          </a:xfrm>
          <a:custGeom>
            <a:avLst/>
            <a:gdLst/>
            <a:ahLst/>
            <a:cxnLst/>
            <a:rect l="l" t="t" r="r" b="b"/>
            <a:pathLst>
              <a:path w="1564005" h="327659">
                <a:moveTo>
                  <a:pt x="0" y="54610"/>
                </a:moveTo>
                <a:lnTo>
                  <a:pt x="4291" y="33379"/>
                </a:lnTo>
                <a:lnTo>
                  <a:pt x="15994" y="16017"/>
                </a:lnTo>
                <a:lnTo>
                  <a:pt x="33352" y="4300"/>
                </a:lnTo>
                <a:lnTo>
                  <a:pt x="54610" y="0"/>
                </a:lnTo>
                <a:lnTo>
                  <a:pt x="1509014" y="0"/>
                </a:lnTo>
                <a:lnTo>
                  <a:pt x="1530244" y="4300"/>
                </a:lnTo>
                <a:lnTo>
                  <a:pt x="1547606" y="16017"/>
                </a:lnTo>
                <a:lnTo>
                  <a:pt x="1559323" y="33379"/>
                </a:lnTo>
                <a:lnTo>
                  <a:pt x="1563624" y="54610"/>
                </a:lnTo>
                <a:lnTo>
                  <a:pt x="1563624" y="273050"/>
                </a:lnTo>
                <a:lnTo>
                  <a:pt x="1559323" y="294280"/>
                </a:lnTo>
                <a:lnTo>
                  <a:pt x="1547606" y="311642"/>
                </a:lnTo>
                <a:lnTo>
                  <a:pt x="1530244" y="323359"/>
                </a:lnTo>
                <a:lnTo>
                  <a:pt x="1509014" y="327660"/>
                </a:lnTo>
                <a:lnTo>
                  <a:pt x="54610" y="327660"/>
                </a:lnTo>
                <a:lnTo>
                  <a:pt x="33352" y="323359"/>
                </a:lnTo>
                <a:lnTo>
                  <a:pt x="15994" y="311642"/>
                </a:lnTo>
                <a:lnTo>
                  <a:pt x="4291" y="294280"/>
                </a:lnTo>
                <a:lnTo>
                  <a:pt x="0" y="273050"/>
                </a:lnTo>
                <a:lnTo>
                  <a:pt x="0" y="5461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370" y="1315974"/>
            <a:ext cx="925194" cy="285115"/>
          </a:xfrm>
          <a:custGeom>
            <a:avLst/>
            <a:gdLst/>
            <a:ahLst/>
            <a:cxnLst/>
            <a:rect l="l" t="t" r="r" b="b"/>
            <a:pathLst>
              <a:path w="925194" h="285115">
                <a:moveTo>
                  <a:pt x="0" y="47498"/>
                </a:moveTo>
                <a:lnTo>
                  <a:pt x="3731" y="28985"/>
                </a:lnTo>
                <a:lnTo>
                  <a:pt x="13909" y="13890"/>
                </a:lnTo>
                <a:lnTo>
                  <a:pt x="29007" y="3724"/>
                </a:lnTo>
                <a:lnTo>
                  <a:pt x="47497" y="0"/>
                </a:lnTo>
                <a:lnTo>
                  <a:pt x="877569" y="0"/>
                </a:lnTo>
                <a:lnTo>
                  <a:pt x="896060" y="3724"/>
                </a:lnTo>
                <a:lnTo>
                  <a:pt x="911158" y="13890"/>
                </a:lnTo>
                <a:lnTo>
                  <a:pt x="921336" y="28985"/>
                </a:lnTo>
                <a:lnTo>
                  <a:pt x="925068" y="47498"/>
                </a:lnTo>
                <a:lnTo>
                  <a:pt x="925068" y="237489"/>
                </a:lnTo>
                <a:lnTo>
                  <a:pt x="921336" y="256002"/>
                </a:lnTo>
                <a:lnTo>
                  <a:pt x="911158" y="271097"/>
                </a:lnTo>
                <a:lnTo>
                  <a:pt x="896060" y="281263"/>
                </a:lnTo>
                <a:lnTo>
                  <a:pt x="877569" y="284988"/>
                </a:lnTo>
                <a:lnTo>
                  <a:pt x="47497" y="284988"/>
                </a:lnTo>
                <a:lnTo>
                  <a:pt x="29007" y="281263"/>
                </a:lnTo>
                <a:lnTo>
                  <a:pt x="13909" y="271097"/>
                </a:lnTo>
                <a:lnTo>
                  <a:pt x="3731" y="256002"/>
                </a:lnTo>
                <a:lnTo>
                  <a:pt x="0" y="237489"/>
                </a:lnTo>
                <a:lnTo>
                  <a:pt x="0" y="4749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30" y="2297429"/>
            <a:ext cx="1092835" cy="370840"/>
          </a:xfrm>
          <a:custGeom>
            <a:avLst/>
            <a:gdLst/>
            <a:ahLst/>
            <a:cxnLst/>
            <a:rect l="l" t="t" r="r" b="b"/>
            <a:pathLst>
              <a:path w="1092835" h="370839">
                <a:moveTo>
                  <a:pt x="0" y="61722"/>
                </a:moveTo>
                <a:lnTo>
                  <a:pt x="4850" y="37719"/>
                </a:lnTo>
                <a:lnTo>
                  <a:pt x="18078" y="18097"/>
                </a:lnTo>
                <a:lnTo>
                  <a:pt x="37697" y="4857"/>
                </a:lnTo>
                <a:lnTo>
                  <a:pt x="61721" y="0"/>
                </a:lnTo>
                <a:lnTo>
                  <a:pt x="1030986" y="0"/>
                </a:lnTo>
                <a:lnTo>
                  <a:pt x="1054989" y="4857"/>
                </a:lnTo>
                <a:lnTo>
                  <a:pt x="1074610" y="18097"/>
                </a:lnTo>
                <a:lnTo>
                  <a:pt x="1087850" y="37719"/>
                </a:lnTo>
                <a:lnTo>
                  <a:pt x="1092708" y="61722"/>
                </a:lnTo>
                <a:lnTo>
                  <a:pt x="1092708" y="308610"/>
                </a:lnTo>
                <a:lnTo>
                  <a:pt x="1087850" y="332613"/>
                </a:lnTo>
                <a:lnTo>
                  <a:pt x="1074610" y="352234"/>
                </a:lnTo>
                <a:lnTo>
                  <a:pt x="1054989" y="365474"/>
                </a:lnTo>
                <a:lnTo>
                  <a:pt x="1030986" y="370332"/>
                </a:lnTo>
                <a:lnTo>
                  <a:pt x="61721" y="370332"/>
                </a:lnTo>
                <a:lnTo>
                  <a:pt x="37697" y="365474"/>
                </a:lnTo>
                <a:lnTo>
                  <a:pt x="18078" y="352234"/>
                </a:lnTo>
                <a:lnTo>
                  <a:pt x="4850" y="332613"/>
                </a:lnTo>
                <a:lnTo>
                  <a:pt x="0" y="308610"/>
                </a:lnTo>
                <a:lnTo>
                  <a:pt x="0" y="6172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6838" y="2277617"/>
            <a:ext cx="1092835" cy="370840"/>
          </a:xfrm>
          <a:custGeom>
            <a:avLst/>
            <a:gdLst/>
            <a:ahLst/>
            <a:cxnLst/>
            <a:rect l="l" t="t" r="r" b="b"/>
            <a:pathLst>
              <a:path w="1092835" h="370839">
                <a:moveTo>
                  <a:pt x="0" y="61722"/>
                </a:move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  <a:lnTo>
                  <a:pt x="1030986" y="0"/>
                </a:lnTo>
                <a:lnTo>
                  <a:pt x="1054989" y="4857"/>
                </a:lnTo>
                <a:lnTo>
                  <a:pt x="1074610" y="18097"/>
                </a:lnTo>
                <a:lnTo>
                  <a:pt x="1087850" y="37719"/>
                </a:lnTo>
                <a:lnTo>
                  <a:pt x="1092708" y="61722"/>
                </a:lnTo>
                <a:lnTo>
                  <a:pt x="1092708" y="308610"/>
                </a:lnTo>
                <a:lnTo>
                  <a:pt x="1087850" y="332613"/>
                </a:lnTo>
                <a:lnTo>
                  <a:pt x="1074610" y="352234"/>
                </a:lnTo>
                <a:lnTo>
                  <a:pt x="1054989" y="365474"/>
                </a:lnTo>
                <a:lnTo>
                  <a:pt x="1030986" y="370332"/>
                </a:lnTo>
                <a:lnTo>
                  <a:pt x="61722" y="370332"/>
                </a:ln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9554" y="910589"/>
            <a:ext cx="1092835" cy="370840"/>
          </a:xfrm>
          <a:custGeom>
            <a:avLst/>
            <a:gdLst/>
            <a:ahLst/>
            <a:cxnLst/>
            <a:rect l="l" t="t" r="r" b="b"/>
            <a:pathLst>
              <a:path w="1092834" h="370840">
                <a:moveTo>
                  <a:pt x="0" y="61722"/>
                </a:move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  <a:lnTo>
                  <a:pt x="1030986" y="0"/>
                </a:lnTo>
                <a:lnTo>
                  <a:pt x="1054989" y="4857"/>
                </a:lnTo>
                <a:lnTo>
                  <a:pt x="1074610" y="18097"/>
                </a:lnTo>
                <a:lnTo>
                  <a:pt x="1087850" y="37719"/>
                </a:lnTo>
                <a:lnTo>
                  <a:pt x="1092707" y="61722"/>
                </a:lnTo>
                <a:lnTo>
                  <a:pt x="1092707" y="308610"/>
                </a:lnTo>
                <a:lnTo>
                  <a:pt x="1087850" y="332613"/>
                </a:lnTo>
                <a:lnTo>
                  <a:pt x="1074610" y="352234"/>
                </a:lnTo>
                <a:lnTo>
                  <a:pt x="1054989" y="365474"/>
                </a:lnTo>
                <a:lnTo>
                  <a:pt x="1030986" y="370332"/>
                </a:lnTo>
                <a:lnTo>
                  <a:pt x="61722" y="370332"/>
                </a:ln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3438" y="2405633"/>
            <a:ext cx="4648200" cy="1024255"/>
          </a:xfrm>
          <a:custGeom>
            <a:avLst/>
            <a:gdLst/>
            <a:ahLst/>
            <a:cxnLst/>
            <a:rect l="l" t="t" r="r" b="b"/>
            <a:pathLst>
              <a:path w="4648200" h="1024254">
                <a:moveTo>
                  <a:pt x="0" y="170687"/>
                </a:moveTo>
                <a:lnTo>
                  <a:pt x="6099" y="125324"/>
                </a:lnTo>
                <a:lnTo>
                  <a:pt x="23311" y="84553"/>
                </a:lnTo>
                <a:lnTo>
                  <a:pt x="50006" y="50006"/>
                </a:lnTo>
                <a:lnTo>
                  <a:pt x="84553" y="23311"/>
                </a:lnTo>
                <a:lnTo>
                  <a:pt x="125324" y="6099"/>
                </a:lnTo>
                <a:lnTo>
                  <a:pt x="170687" y="0"/>
                </a:lnTo>
                <a:lnTo>
                  <a:pt x="4477511" y="0"/>
                </a:lnTo>
                <a:lnTo>
                  <a:pt x="4522875" y="6099"/>
                </a:lnTo>
                <a:lnTo>
                  <a:pt x="4563646" y="23311"/>
                </a:lnTo>
                <a:lnTo>
                  <a:pt x="4598193" y="50006"/>
                </a:lnTo>
                <a:lnTo>
                  <a:pt x="4624888" y="84553"/>
                </a:lnTo>
                <a:lnTo>
                  <a:pt x="4642100" y="125324"/>
                </a:lnTo>
                <a:lnTo>
                  <a:pt x="4648200" y="170687"/>
                </a:lnTo>
                <a:lnTo>
                  <a:pt x="4648200" y="853439"/>
                </a:lnTo>
                <a:lnTo>
                  <a:pt x="4642100" y="898803"/>
                </a:lnTo>
                <a:lnTo>
                  <a:pt x="4624888" y="939574"/>
                </a:lnTo>
                <a:lnTo>
                  <a:pt x="4598193" y="974121"/>
                </a:lnTo>
                <a:lnTo>
                  <a:pt x="4563646" y="1000816"/>
                </a:lnTo>
                <a:lnTo>
                  <a:pt x="4522875" y="1018028"/>
                </a:lnTo>
                <a:lnTo>
                  <a:pt x="4477511" y="1024127"/>
                </a:lnTo>
                <a:lnTo>
                  <a:pt x="170687" y="1024127"/>
                </a:lnTo>
                <a:lnTo>
                  <a:pt x="125324" y="1018028"/>
                </a:lnTo>
                <a:lnTo>
                  <a:pt x="84553" y="1000816"/>
                </a:lnTo>
                <a:lnTo>
                  <a:pt x="50006" y="974121"/>
                </a:lnTo>
                <a:lnTo>
                  <a:pt x="23311" y="939574"/>
                </a:lnTo>
                <a:lnTo>
                  <a:pt x="6099" y="898803"/>
                </a:lnTo>
                <a:lnTo>
                  <a:pt x="0" y="853439"/>
                </a:lnTo>
                <a:lnTo>
                  <a:pt x="0" y="170687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82661" y="1985010"/>
            <a:ext cx="1408430" cy="378460"/>
          </a:xfrm>
          <a:custGeom>
            <a:avLst/>
            <a:gdLst/>
            <a:ahLst/>
            <a:cxnLst/>
            <a:rect l="l" t="t" r="r" b="b"/>
            <a:pathLst>
              <a:path w="1408429" h="378460">
                <a:moveTo>
                  <a:pt x="0" y="62991"/>
                </a:moveTo>
                <a:lnTo>
                  <a:pt x="4949" y="38469"/>
                </a:lnTo>
                <a:lnTo>
                  <a:pt x="18446" y="18446"/>
                </a:lnTo>
                <a:lnTo>
                  <a:pt x="38469" y="4949"/>
                </a:lnTo>
                <a:lnTo>
                  <a:pt x="62992" y="0"/>
                </a:lnTo>
                <a:lnTo>
                  <a:pt x="1345184" y="0"/>
                </a:lnTo>
                <a:lnTo>
                  <a:pt x="1369706" y="4949"/>
                </a:lnTo>
                <a:lnTo>
                  <a:pt x="1389729" y="18446"/>
                </a:lnTo>
                <a:lnTo>
                  <a:pt x="1403226" y="38469"/>
                </a:lnTo>
                <a:lnTo>
                  <a:pt x="1408176" y="62991"/>
                </a:lnTo>
                <a:lnTo>
                  <a:pt x="1408176" y="314960"/>
                </a:lnTo>
                <a:lnTo>
                  <a:pt x="1403226" y="339482"/>
                </a:lnTo>
                <a:lnTo>
                  <a:pt x="1389729" y="359505"/>
                </a:lnTo>
                <a:lnTo>
                  <a:pt x="1369706" y="373002"/>
                </a:lnTo>
                <a:lnTo>
                  <a:pt x="1345184" y="377951"/>
                </a:lnTo>
                <a:lnTo>
                  <a:pt x="62992" y="377951"/>
                </a:lnTo>
                <a:lnTo>
                  <a:pt x="38469" y="373002"/>
                </a:lnTo>
                <a:lnTo>
                  <a:pt x="18446" y="359505"/>
                </a:lnTo>
                <a:lnTo>
                  <a:pt x="4949" y="339482"/>
                </a:lnTo>
                <a:lnTo>
                  <a:pt x="0" y="314960"/>
                </a:lnTo>
                <a:lnTo>
                  <a:pt x="0" y="6299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3518" y="1273302"/>
            <a:ext cx="1091565" cy="370840"/>
          </a:xfrm>
          <a:custGeom>
            <a:avLst/>
            <a:gdLst/>
            <a:ahLst/>
            <a:cxnLst/>
            <a:rect l="l" t="t" r="r" b="b"/>
            <a:pathLst>
              <a:path w="1091565" h="370839">
                <a:moveTo>
                  <a:pt x="0" y="61722"/>
                </a:move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  <a:lnTo>
                  <a:pt x="1029461" y="0"/>
                </a:lnTo>
                <a:lnTo>
                  <a:pt x="1053464" y="4857"/>
                </a:lnTo>
                <a:lnTo>
                  <a:pt x="1073086" y="18097"/>
                </a:lnTo>
                <a:lnTo>
                  <a:pt x="1086326" y="37719"/>
                </a:lnTo>
                <a:lnTo>
                  <a:pt x="1091183" y="61722"/>
                </a:lnTo>
                <a:lnTo>
                  <a:pt x="1091183" y="308610"/>
                </a:lnTo>
                <a:lnTo>
                  <a:pt x="1086326" y="332613"/>
                </a:lnTo>
                <a:lnTo>
                  <a:pt x="1073086" y="352234"/>
                </a:lnTo>
                <a:lnTo>
                  <a:pt x="1053465" y="365474"/>
                </a:lnTo>
                <a:lnTo>
                  <a:pt x="1029461" y="370332"/>
                </a:lnTo>
                <a:lnTo>
                  <a:pt x="61722" y="370332"/>
                </a:ln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2087" y="4475820"/>
            <a:ext cx="3300729" cy="8299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2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Hierarchy</a:t>
            </a:r>
            <a:r>
              <a:rPr sz="24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Panel,</a:t>
            </a:r>
            <a:endParaRPr sz="24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Create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| 3D Object |</a:t>
            </a:r>
            <a:r>
              <a:rPr sz="24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Cube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1921" y="3703320"/>
            <a:ext cx="3140710" cy="12331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Position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= (0, 0,</a:t>
            </a:r>
            <a:r>
              <a:rPr sz="2400" b="0" spc="-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2)</a:t>
            </a:r>
            <a:endParaRPr sz="24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Rotation = (45, 45,</a:t>
            </a:r>
            <a:r>
              <a:rPr sz="2400" b="0" spc="-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45)</a:t>
            </a:r>
            <a:endParaRPr sz="24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Scale =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(0.25,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0.25,</a:t>
            </a:r>
            <a:r>
              <a:rPr sz="24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0.25)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79207" y="3269741"/>
            <a:ext cx="419100" cy="489584"/>
          </a:xfrm>
          <a:custGeom>
            <a:avLst/>
            <a:gdLst/>
            <a:ahLst/>
            <a:cxnLst/>
            <a:rect l="l" t="t" r="r" b="b"/>
            <a:pathLst>
              <a:path w="419100" h="489585">
                <a:moveTo>
                  <a:pt x="351678" y="58698"/>
                </a:moveTo>
                <a:lnTo>
                  <a:pt x="0" y="472313"/>
                </a:lnTo>
                <a:lnTo>
                  <a:pt x="19812" y="489077"/>
                </a:lnTo>
                <a:lnTo>
                  <a:pt x="371456" y="75501"/>
                </a:lnTo>
                <a:lnTo>
                  <a:pt x="368300" y="59181"/>
                </a:lnTo>
                <a:lnTo>
                  <a:pt x="351678" y="58698"/>
                </a:lnTo>
                <a:close/>
              </a:path>
              <a:path w="419100" h="489585">
                <a:moveTo>
                  <a:pt x="406109" y="50800"/>
                </a:moveTo>
                <a:lnTo>
                  <a:pt x="358394" y="50800"/>
                </a:lnTo>
                <a:lnTo>
                  <a:pt x="378206" y="67563"/>
                </a:lnTo>
                <a:lnTo>
                  <a:pt x="371456" y="75501"/>
                </a:lnTo>
                <a:lnTo>
                  <a:pt x="384048" y="140588"/>
                </a:lnTo>
                <a:lnTo>
                  <a:pt x="406109" y="50800"/>
                </a:lnTo>
                <a:close/>
              </a:path>
              <a:path w="419100" h="489585">
                <a:moveTo>
                  <a:pt x="368300" y="59181"/>
                </a:moveTo>
                <a:lnTo>
                  <a:pt x="371456" y="75501"/>
                </a:lnTo>
                <a:lnTo>
                  <a:pt x="378206" y="67563"/>
                </a:lnTo>
                <a:lnTo>
                  <a:pt x="368300" y="59181"/>
                </a:lnTo>
                <a:close/>
              </a:path>
              <a:path w="419100" h="489585">
                <a:moveTo>
                  <a:pt x="358394" y="50800"/>
                </a:moveTo>
                <a:lnTo>
                  <a:pt x="351678" y="58698"/>
                </a:lnTo>
                <a:lnTo>
                  <a:pt x="368300" y="59181"/>
                </a:lnTo>
                <a:lnTo>
                  <a:pt x="358394" y="50800"/>
                </a:lnTo>
                <a:close/>
              </a:path>
              <a:path w="419100" h="489585">
                <a:moveTo>
                  <a:pt x="418592" y="0"/>
                </a:moveTo>
                <a:lnTo>
                  <a:pt x="285369" y="56769"/>
                </a:lnTo>
                <a:lnTo>
                  <a:pt x="351678" y="58698"/>
                </a:lnTo>
                <a:lnTo>
                  <a:pt x="358394" y="50800"/>
                </a:lnTo>
                <a:lnTo>
                  <a:pt x="406109" y="50800"/>
                </a:lnTo>
                <a:lnTo>
                  <a:pt x="4185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766" y="3851909"/>
            <a:ext cx="293370" cy="584835"/>
          </a:xfrm>
          <a:custGeom>
            <a:avLst/>
            <a:gdLst/>
            <a:ahLst/>
            <a:cxnLst/>
            <a:rect l="l" t="t" r="r" b="b"/>
            <a:pathLst>
              <a:path w="293370" h="584835">
                <a:moveTo>
                  <a:pt x="256882" y="69997"/>
                </a:moveTo>
                <a:lnTo>
                  <a:pt x="240821" y="73680"/>
                </a:lnTo>
                <a:lnTo>
                  <a:pt x="0" y="573277"/>
                </a:lnTo>
                <a:lnTo>
                  <a:pt x="23342" y="584453"/>
                </a:lnTo>
                <a:lnTo>
                  <a:pt x="264162" y="84985"/>
                </a:lnTo>
                <a:lnTo>
                  <a:pt x="257011" y="70059"/>
                </a:lnTo>
                <a:lnTo>
                  <a:pt x="256882" y="69997"/>
                </a:lnTo>
                <a:close/>
              </a:path>
              <a:path w="293370" h="584835">
                <a:moveTo>
                  <a:pt x="291735" y="69976"/>
                </a:moveTo>
                <a:lnTo>
                  <a:pt x="256971" y="69976"/>
                </a:lnTo>
                <a:lnTo>
                  <a:pt x="268643" y="75691"/>
                </a:lnTo>
                <a:lnTo>
                  <a:pt x="264162" y="84985"/>
                </a:lnTo>
                <a:lnTo>
                  <a:pt x="292811" y="144779"/>
                </a:lnTo>
                <a:lnTo>
                  <a:pt x="291735" y="69976"/>
                </a:lnTo>
                <a:close/>
              </a:path>
              <a:path w="293370" h="584835">
                <a:moveTo>
                  <a:pt x="290728" y="0"/>
                </a:moveTo>
                <a:lnTo>
                  <a:pt x="176123" y="88518"/>
                </a:lnTo>
                <a:lnTo>
                  <a:pt x="240821" y="73680"/>
                </a:lnTo>
                <a:lnTo>
                  <a:pt x="245300" y="64388"/>
                </a:lnTo>
                <a:lnTo>
                  <a:pt x="291654" y="64388"/>
                </a:lnTo>
                <a:lnTo>
                  <a:pt x="290728" y="0"/>
                </a:lnTo>
                <a:close/>
              </a:path>
              <a:path w="293370" h="584835">
                <a:moveTo>
                  <a:pt x="257011" y="70059"/>
                </a:moveTo>
                <a:lnTo>
                  <a:pt x="264162" y="84985"/>
                </a:lnTo>
                <a:lnTo>
                  <a:pt x="268643" y="75691"/>
                </a:lnTo>
                <a:lnTo>
                  <a:pt x="257011" y="70059"/>
                </a:lnTo>
                <a:close/>
              </a:path>
              <a:path w="293370" h="584835">
                <a:moveTo>
                  <a:pt x="245300" y="64388"/>
                </a:moveTo>
                <a:lnTo>
                  <a:pt x="240821" y="73680"/>
                </a:lnTo>
                <a:lnTo>
                  <a:pt x="256882" y="69997"/>
                </a:lnTo>
                <a:lnTo>
                  <a:pt x="245300" y="64388"/>
                </a:lnTo>
                <a:close/>
              </a:path>
              <a:path w="293370" h="584835">
                <a:moveTo>
                  <a:pt x="291654" y="64388"/>
                </a:moveTo>
                <a:lnTo>
                  <a:pt x="245300" y="64388"/>
                </a:lnTo>
                <a:lnTo>
                  <a:pt x="256882" y="69997"/>
                </a:lnTo>
                <a:lnTo>
                  <a:pt x="291735" y="69976"/>
                </a:lnTo>
                <a:lnTo>
                  <a:pt x="291654" y="64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928116"/>
            <a:ext cx="5291328" cy="579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986" y="904494"/>
            <a:ext cx="490855" cy="285115"/>
          </a:xfrm>
          <a:custGeom>
            <a:avLst/>
            <a:gdLst/>
            <a:ahLst/>
            <a:cxnLst/>
            <a:rect l="l" t="t" r="r" b="b"/>
            <a:pathLst>
              <a:path w="490855" h="285115">
                <a:moveTo>
                  <a:pt x="0" y="47497"/>
                </a:moveTo>
                <a:lnTo>
                  <a:pt x="3731" y="28985"/>
                </a:lnTo>
                <a:lnTo>
                  <a:pt x="13909" y="13890"/>
                </a:lnTo>
                <a:lnTo>
                  <a:pt x="29007" y="3724"/>
                </a:lnTo>
                <a:lnTo>
                  <a:pt x="47498" y="0"/>
                </a:lnTo>
                <a:lnTo>
                  <a:pt x="443230" y="0"/>
                </a:lnTo>
                <a:lnTo>
                  <a:pt x="461720" y="3724"/>
                </a:lnTo>
                <a:lnTo>
                  <a:pt x="476818" y="13890"/>
                </a:lnTo>
                <a:lnTo>
                  <a:pt x="486996" y="28985"/>
                </a:lnTo>
                <a:lnTo>
                  <a:pt x="490728" y="47497"/>
                </a:lnTo>
                <a:lnTo>
                  <a:pt x="490728" y="237489"/>
                </a:lnTo>
                <a:lnTo>
                  <a:pt x="486996" y="256002"/>
                </a:lnTo>
                <a:lnTo>
                  <a:pt x="476818" y="271097"/>
                </a:lnTo>
                <a:lnTo>
                  <a:pt x="461720" y="281263"/>
                </a:lnTo>
                <a:lnTo>
                  <a:pt x="443230" y="284988"/>
                </a:lnTo>
                <a:lnTo>
                  <a:pt x="47498" y="284988"/>
                </a:lnTo>
                <a:lnTo>
                  <a:pt x="29007" y="281263"/>
                </a:lnTo>
                <a:lnTo>
                  <a:pt x="13909" y="271097"/>
                </a:lnTo>
                <a:lnTo>
                  <a:pt x="3731" y="256002"/>
                </a:lnTo>
                <a:lnTo>
                  <a:pt x="0" y="237489"/>
                </a:lnTo>
                <a:lnTo>
                  <a:pt x="0" y="4749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437" y="6328409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499"/>
                </a:moveTo>
                <a:lnTo>
                  <a:pt x="4990" y="38785"/>
                </a:lnTo>
                <a:lnTo>
                  <a:pt x="18600" y="18600"/>
                </a:lnTo>
                <a:lnTo>
                  <a:pt x="38785" y="4990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0"/>
                </a:lnTo>
                <a:lnTo>
                  <a:pt x="1352994" y="18600"/>
                </a:lnTo>
                <a:lnTo>
                  <a:pt x="1366607" y="38785"/>
                </a:lnTo>
                <a:lnTo>
                  <a:pt x="1371600" y="63499"/>
                </a:lnTo>
                <a:lnTo>
                  <a:pt x="1371600" y="317499"/>
                </a:lnTo>
                <a:lnTo>
                  <a:pt x="1366607" y="342214"/>
                </a:lnTo>
                <a:lnTo>
                  <a:pt x="1352994" y="362399"/>
                </a:lnTo>
                <a:lnTo>
                  <a:pt x="1332809" y="376009"/>
                </a:lnTo>
                <a:lnTo>
                  <a:pt x="1308100" y="380999"/>
                </a:lnTo>
                <a:lnTo>
                  <a:pt x="63500" y="380999"/>
                </a:lnTo>
                <a:lnTo>
                  <a:pt x="38785" y="376009"/>
                </a:lnTo>
                <a:lnTo>
                  <a:pt x="18600" y="362399"/>
                </a:lnTo>
                <a:lnTo>
                  <a:pt x="4990" y="342214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5838" y="5334761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2"/>
                </a:lnTo>
                <a:lnTo>
                  <a:pt x="1352994" y="18605"/>
                </a:lnTo>
                <a:lnTo>
                  <a:pt x="1366607" y="38790"/>
                </a:lnTo>
                <a:lnTo>
                  <a:pt x="1371600" y="63500"/>
                </a:lnTo>
                <a:lnTo>
                  <a:pt x="1371600" y="317500"/>
                </a:lnTo>
                <a:lnTo>
                  <a:pt x="1366607" y="342214"/>
                </a:lnTo>
                <a:lnTo>
                  <a:pt x="1352994" y="362399"/>
                </a:lnTo>
                <a:lnTo>
                  <a:pt x="1332809" y="376009"/>
                </a:lnTo>
                <a:lnTo>
                  <a:pt x="1308100" y="381000"/>
                </a:lnTo>
                <a:lnTo>
                  <a:pt x="63500" y="381000"/>
                </a:lnTo>
                <a:lnTo>
                  <a:pt x="38790" y="376009"/>
                </a:lnTo>
                <a:lnTo>
                  <a:pt x="18605" y="362399"/>
                </a:lnTo>
                <a:lnTo>
                  <a:pt x="4992" y="342214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7743" y="1658111"/>
            <a:ext cx="4024884" cy="3675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9330" y="4706873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2"/>
                </a:lnTo>
                <a:lnTo>
                  <a:pt x="1352994" y="18605"/>
                </a:lnTo>
                <a:lnTo>
                  <a:pt x="1366607" y="38790"/>
                </a:lnTo>
                <a:lnTo>
                  <a:pt x="1371600" y="63500"/>
                </a:lnTo>
                <a:lnTo>
                  <a:pt x="1371600" y="317500"/>
                </a:lnTo>
                <a:lnTo>
                  <a:pt x="1366607" y="342209"/>
                </a:lnTo>
                <a:lnTo>
                  <a:pt x="1352994" y="362394"/>
                </a:lnTo>
                <a:lnTo>
                  <a:pt x="1332809" y="376007"/>
                </a:lnTo>
                <a:lnTo>
                  <a:pt x="13081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8506" y="1658873"/>
            <a:ext cx="1371600" cy="274320"/>
          </a:xfrm>
          <a:custGeom>
            <a:avLst/>
            <a:gdLst/>
            <a:ahLst/>
            <a:cxnLst/>
            <a:rect l="l" t="t" r="r" b="b"/>
            <a:pathLst>
              <a:path w="1371600" h="274319">
                <a:moveTo>
                  <a:pt x="0" y="45720"/>
                </a:moveTo>
                <a:lnTo>
                  <a:pt x="3589" y="27914"/>
                </a:lnTo>
                <a:lnTo>
                  <a:pt x="13382" y="13382"/>
                </a:lnTo>
                <a:lnTo>
                  <a:pt x="27914" y="3589"/>
                </a:lnTo>
                <a:lnTo>
                  <a:pt x="45720" y="0"/>
                </a:lnTo>
                <a:lnTo>
                  <a:pt x="1325879" y="0"/>
                </a:lnTo>
                <a:lnTo>
                  <a:pt x="1343685" y="3589"/>
                </a:lnTo>
                <a:lnTo>
                  <a:pt x="1358217" y="13382"/>
                </a:lnTo>
                <a:lnTo>
                  <a:pt x="1368010" y="27914"/>
                </a:lnTo>
                <a:lnTo>
                  <a:pt x="1371600" y="45720"/>
                </a:lnTo>
                <a:lnTo>
                  <a:pt x="1371600" y="228600"/>
                </a:lnTo>
                <a:lnTo>
                  <a:pt x="1368010" y="246405"/>
                </a:lnTo>
                <a:lnTo>
                  <a:pt x="1358217" y="260937"/>
                </a:lnTo>
                <a:lnTo>
                  <a:pt x="1343685" y="270730"/>
                </a:lnTo>
                <a:lnTo>
                  <a:pt x="1325879" y="274320"/>
                </a:lnTo>
                <a:lnTo>
                  <a:pt x="45720" y="274320"/>
                </a:lnTo>
                <a:lnTo>
                  <a:pt x="27914" y="270730"/>
                </a:lnTo>
                <a:lnTo>
                  <a:pt x="13382" y="260937"/>
                </a:lnTo>
                <a:lnTo>
                  <a:pt x="3589" y="246405"/>
                </a:lnTo>
                <a:lnTo>
                  <a:pt x="0" y="228600"/>
                </a:lnTo>
                <a:lnTo>
                  <a:pt x="0" y="457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7469" y="4331970"/>
            <a:ext cx="288290" cy="375285"/>
          </a:xfrm>
          <a:custGeom>
            <a:avLst/>
            <a:gdLst/>
            <a:ahLst/>
            <a:cxnLst/>
            <a:rect l="l" t="t" r="r" b="b"/>
            <a:pathLst>
              <a:path w="288290" h="375285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  <a:lnTo>
                  <a:pt x="240029" y="0"/>
                </a:lnTo>
                <a:lnTo>
                  <a:pt x="258728" y="3768"/>
                </a:lnTo>
                <a:lnTo>
                  <a:pt x="273986" y="14049"/>
                </a:lnTo>
                <a:lnTo>
                  <a:pt x="284267" y="29307"/>
                </a:lnTo>
                <a:lnTo>
                  <a:pt x="288035" y="48005"/>
                </a:lnTo>
                <a:lnTo>
                  <a:pt x="288035" y="326897"/>
                </a:lnTo>
                <a:lnTo>
                  <a:pt x="284267" y="345596"/>
                </a:lnTo>
                <a:lnTo>
                  <a:pt x="273986" y="360854"/>
                </a:lnTo>
                <a:lnTo>
                  <a:pt x="258728" y="371135"/>
                </a:lnTo>
                <a:lnTo>
                  <a:pt x="240029" y="374903"/>
                </a:lnTo>
                <a:lnTo>
                  <a:pt x="48005" y="374903"/>
                </a:lnTo>
                <a:lnTo>
                  <a:pt x="29307" y="371135"/>
                </a:lnTo>
                <a:lnTo>
                  <a:pt x="14049" y="360854"/>
                </a:lnTo>
                <a:lnTo>
                  <a:pt x="3768" y="345596"/>
                </a:lnTo>
                <a:lnTo>
                  <a:pt x="0" y="326897"/>
                </a:lnTo>
                <a:lnTo>
                  <a:pt x="0" y="4800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7878" y="204835"/>
            <a:ext cx="9907270" cy="11176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pc="-50" dirty="0"/>
              <a:t>4.</a:t>
            </a:r>
            <a:r>
              <a:rPr spc="-220" dirty="0"/>
              <a:t> </a:t>
            </a:r>
            <a:r>
              <a:rPr spc="-55" dirty="0"/>
              <a:t>Export</a:t>
            </a:r>
            <a:r>
              <a:rPr spc="-245" dirty="0"/>
              <a:t> </a:t>
            </a:r>
            <a:r>
              <a:rPr spc="-95" dirty="0"/>
              <a:t>from</a:t>
            </a:r>
            <a:r>
              <a:rPr spc="-250" dirty="0"/>
              <a:t> </a:t>
            </a:r>
            <a:r>
              <a:rPr spc="-80" dirty="0"/>
              <a:t>Unity</a:t>
            </a:r>
            <a:r>
              <a:rPr spc="-235" dirty="0"/>
              <a:t> </a:t>
            </a:r>
            <a:r>
              <a:rPr spc="-50" dirty="0"/>
              <a:t>to</a:t>
            </a:r>
            <a:r>
              <a:rPr spc="-215" dirty="0"/>
              <a:t> </a:t>
            </a:r>
            <a:r>
              <a:rPr spc="-85" dirty="0"/>
              <a:t>Visual</a:t>
            </a:r>
            <a:r>
              <a:rPr spc="-235" dirty="0"/>
              <a:t> </a:t>
            </a:r>
            <a:r>
              <a:rPr spc="-85" dirty="0"/>
              <a:t>Studio:</a:t>
            </a:r>
            <a:r>
              <a:rPr spc="-250" dirty="0"/>
              <a:t> </a:t>
            </a:r>
            <a:r>
              <a:rPr spc="-90" dirty="0"/>
              <a:t>Quality</a:t>
            </a:r>
          </a:p>
          <a:p>
            <a:pPr marL="5474970">
              <a:lnSpc>
                <a:spcPct val="100000"/>
              </a:lnSpc>
              <a:spcBef>
                <a:spcPts val="145"/>
              </a:spcBef>
            </a:pPr>
            <a:r>
              <a:rPr sz="2400" spc="-5" dirty="0"/>
              <a:t>Click File </a:t>
            </a:r>
            <a:r>
              <a:rPr sz="2400" dirty="0"/>
              <a:t>| </a:t>
            </a:r>
            <a:r>
              <a:rPr sz="2400" spc="-10" dirty="0"/>
              <a:t>Project </a:t>
            </a:r>
            <a:r>
              <a:rPr sz="2400" spc="-5" dirty="0"/>
              <a:t>Settings </a:t>
            </a:r>
            <a:r>
              <a:rPr sz="2400" dirty="0"/>
              <a:t>|</a:t>
            </a:r>
            <a:r>
              <a:rPr sz="2400" spc="-20" dirty="0"/>
              <a:t> </a:t>
            </a:r>
            <a:r>
              <a:rPr sz="2400" spc="-5" dirty="0"/>
              <a:t>Quality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8411971" y="5500522"/>
            <a:ext cx="348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For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Windows, select</a:t>
            </a:r>
            <a:r>
              <a:rPr sz="24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Fastest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9838" y="1079880"/>
            <a:ext cx="4680585" cy="129539"/>
          </a:xfrm>
          <a:custGeom>
            <a:avLst/>
            <a:gdLst/>
            <a:ahLst/>
            <a:cxnLst/>
            <a:rect l="l" t="t" r="r" b="b"/>
            <a:pathLst>
              <a:path w="4680585" h="129540">
                <a:moveTo>
                  <a:pt x="129959" y="0"/>
                </a:moveTo>
                <a:lnTo>
                  <a:pt x="0" y="63881"/>
                </a:lnTo>
                <a:lnTo>
                  <a:pt x="129108" y="129540"/>
                </a:lnTo>
                <a:lnTo>
                  <a:pt x="87994" y="77411"/>
                </a:lnTo>
                <a:lnTo>
                  <a:pt x="77622" y="77343"/>
                </a:lnTo>
                <a:lnTo>
                  <a:pt x="77787" y="51435"/>
                </a:lnTo>
                <a:lnTo>
                  <a:pt x="88232" y="51435"/>
                </a:lnTo>
                <a:lnTo>
                  <a:pt x="129959" y="0"/>
                </a:lnTo>
                <a:close/>
              </a:path>
              <a:path w="4680585" h="129540">
                <a:moveTo>
                  <a:pt x="88177" y="51503"/>
                </a:moveTo>
                <a:lnTo>
                  <a:pt x="77724" y="64389"/>
                </a:lnTo>
                <a:lnTo>
                  <a:pt x="87994" y="77411"/>
                </a:lnTo>
                <a:lnTo>
                  <a:pt x="4680204" y="107696"/>
                </a:lnTo>
                <a:lnTo>
                  <a:pt x="4680458" y="81788"/>
                </a:lnTo>
                <a:lnTo>
                  <a:pt x="88177" y="51503"/>
                </a:lnTo>
                <a:close/>
              </a:path>
              <a:path w="4680585" h="129540">
                <a:moveTo>
                  <a:pt x="77787" y="51435"/>
                </a:moveTo>
                <a:lnTo>
                  <a:pt x="77622" y="77343"/>
                </a:lnTo>
                <a:lnTo>
                  <a:pt x="87994" y="77411"/>
                </a:lnTo>
                <a:lnTo>
                  <a:pt x="77724" y="64389"/>
                </a:lnTo>
                <a:lnTo>
                  <a:pt x="88177" y="51503"/>
                </a:lnTo>
                <a:lnTo>
                  <a:pt x="77787" y="51435"/>
                </a:lnTo>
                <a:close/>
              </a:path>
              <a:path w="4680585" h="129540">
                <a:moveTo>
                  <a:pt x="88232" y="51435"/>
                </a:moveTo>
                <a:lnTo>
                  <a:pt x="77787" y="51435"/>
                </a:lnTo>
                <a:lnTo>
                  <a:pt x="88177" y="515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9695" y="4572761"/>
            <a:ext cx="1748789" cy="902969"/>
          </a:xfrm>
          <a:custGeom>
            <a:avLst/>
            <a:gdLst/>
            <a:ahLst/>
            <a:cxnLst/>
            <a:rect l="l" t="t" r="r" b="b"/>
            <a:pathLst>
              <a:path w="1748790" h="902970">
                <a:moveTo>
                  <a:pt x="1664018" y="28583"/>
                </a:moveTo>
                <a:lnTo>
                  <a:pt x="0" y="879475"/>
                </a:lnTo>
                <a:lnTo>
                  <a:pt x="11683" y="902462"/>
                </a:lnTo>
                <a:lnTo>
                  <a:pt x="1675864" y="51552"/>
                </a:lnTo>
                <a:lnTo>
                  <a:pt x="1679185" y="35475"/>
                </a:lnTo>
                <a:lnTo>
                  <a:pt x="1664018" y="28583"/>
                </a:lnTo>
                <a:close/>
              </a:path>
              <a:path w="1748790" h="902970">
                <a:moveTo>
                  <a:pt x="1730700" y="23875"/>
                </a:moveTo>
                <a:lnTo>
                  <a:pt x="1673225" y="23875"/>
                </a:lnTo>
                <a:lnTo>
                  <a:pt x="1685035" y="46862"/>
                </a:lnTo>
                <a:lnTo>
                  <a:pt x="1675864" y="51552"/>
                </a:lnTo>
                <a:lnTo>
                  <a:pt x="1662429" y="116586"/>
                </a:lnTo>
                <a:lnTo>
                  <a:pt x="1730700" y="23875"/>
                </a:lnTo>
                <a:close/>
              </a:path>
              <a:path w="1748790" h="902970">
                <a:moveTo>
                  <a:pt x="1679185" y="35475"/>
                </a:moveTo>
                <a:lnTo>
                  <a:pt x="1675864" y="51552"/>
                </a:lnTo>
                <a:lnTo>
                  <a:pt x="1685035" y="46862"/>
                </a:lnTo>
                <a:lnTo>
                  <a:pt x="1679185" y="35475"/>
                </a:lnTo>
                <a:close/>
              </a:path>
              <a:path w="1748790" h="902970">
                <a:moveTo>
                  <a:pt x="1673225" y="23875"/>
                </a:moveTo>
                <a:lnTo>
                  <a:pt x="1664018" y="28583"/>
                </a:lnTo>
                <a:lnTo>
                  <a:pt x="1679153" y="35414"/>
                </a:lnTo>
                <a:lnTo>
                  <a:pt x="1673225" y="23875"/>
                </a:lnTo>
                <a:close/>
              </a:path>
              <a:path w="1748790" h="902970">
                <a:moveTo>
                  <a:pt x="1748281" y="0"/>
                </a:moveTo>
                <a:lnTo>
                  <a:pt x="1603502" y="1269"/>
                </a:lnTo>
                <a:lnTo>
                  <a:pt x="1664018" y="28583"/>
                </a:lnTo>
                <a:lnTo>
                  <a:pt x="1673225" y="23875"/>
                </a:lnTo>
                <a:lnTo>
                  <a:pt x="1730700" y="23875"/>
                </a:lnTo>
                <a:lnTo>
                  <a:pt x="17482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990600"/>
            <a:ext cx="3506724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878" y="239979"/>
            <a:ext cx="11237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4.</a:t>
            </a:r>
            <a:r>
              <a:rPr spc="-220" dirty="0"/>
              <a:t> </a:t>
            </a:r>
            <a:r>
              <a:rPr spc="-55" dirty="0"/>
              <a:t>Export</a:t>
            </a:r>
            <a:r>
              <a:rPr spc="-245" dirty="0"/>
              <a:t> </a:t>
            </a:r>
            <a:r>
              <a:rPr spc="-95" dirty="0"/>
              <a:t>from</a:t>
            </a:r>
            <a:r>
              <a:rPr spc="-250" dirty="0"/>
              <a:t> </a:t>
            </a:r>
            <a:r>
              <a:rPr spc="-80" dirty="0"/>
              <a:t>Unity</a:t>
            </a:r>
            <a:r>
              <a:rPr spc="-235" dirty="0"/>
              <a:t> </a:t>
            </a:r>
            <a:r>
              <a:rPr spc="-50" dirty="0"/>
              <a:t>to</a:t>
            </a:r>
            <a:r>
              <a:rPr spc="-215" dirty="0"/>
              <a:t> </a:t>
            </a:r>
            <a:r>
              <a:rPr spc="-85" dirty="0"/>
              <a:t>Visual</a:t>
            </a:r>
            <a:r>
              <a:rPr spc="-235" dirty="0"/>
              <a:t> </a:t>
            </a:r>
            <a:r>
              <a:rPr spc="-85" dirty="0"/>
              <a:t>Studio:</a:t>
            </a:r>
            <a:r>
              <a:rPr spc="-250" dirty="0"/>
              <a:t> </a:t>
            </a:r>
            <a:r>
              <a:rPr spc="-80" dirty="0"/>
              <a:t>Build</a:t>
            </a:r>
            <a:r>
              <a:rPr spc="-250" dirty="0"/>
              <a:t> </a:t>
            </a:r>
            <a:r>
              <a:rPr spc="-90" dirty="0"/>
              <a:t>Settings</a:t>
            </a:r>
          </a:p>
        </p:txBody>
      </p:sp>
      <p:sp>
        <p:nvSpPr>
          <p:cNvPr id="4" name="object 4"/>
          <p:cNvSpPr/>
          <p:nvPr/>
        </p:nvSpPr>
        <p:spPr>
          <a:xfrm>
            <a:off x="270509" y="1011174"/>
            <a:ext cx="490855" cy="285115"/>
          </a:xfrm>
          <a:custGeom>
            <a:avLst/>
            <a:gdLst/>
            <a:ahLst/>
            <a:cxnLst/>
            <a:rect l="l" t="t" r="r" b="b"/>
            <a:pathLst>
              <a:path w="490855" h="285115">
                <a:moveTo>
                  <a:pt x="0" y="47498"/>
                </a:moveTo>
                <a:lnTo>
                  <a:pt x="3731" y="28985"/>
                </a:lnTo>
                <a:lnTo>
                  <a:pt x="13909" y="13890"/>
                </a:lnTo>
                <a:lnTo>
                  <a:pt x="29007" y="3724"/>
                </a:lnTo>
                <a:lnTo>
                  <a:pt x="47497" y="0"/>
                </a:lnTo>
                <a:lnTo>
                  <a:pt x="443230" y="0"/>
                </a:lnTo>
                <a:lnTo>
                  <a:pt x="461720" y="3724"/>
                </a:lnTo>
                <a:lnTo>
                  <a:pt x="476818" y="13890"/>
                </a:lnTo>
                <a:lnTo>
                  <a:pt x="486996" y="28985"/>
                </a:lnTo>
                <a:lnTo>
                  <a:pt x="490728" y="47498"/>
                </a:lnTo>
                <a:lnTo>
                  <a:pt x="490728" y="237489"/>
                </a:lnTo>
                <a:lnTo>
                  <a:pt x="486996" y="256002"/>
                </a:lnTo>
                <a:lnTo>
                  <a:pt x="476818" y="271097"/>
                </a:lnTo>
                <a:lnTo>
                  <a:pt x="461720" y="281263"/>
                </a:lnTo>
                <a:lnTo>
                  <a:pt x="443230" y="284988"/>
                </a:lnTo>
                <a:lnTo>
                  <a:pt x="47497" y="284988"/>
                </a:lnTo>
                <a:lnTo>
                  <a:pt x="29007" y="281263"/>
                </a:lnTo>
                <a:lnTo>
                  <a:pt x="13909" y="271097"/>
                </a:lnTo>
                <a:lnTo>
                  <a:pt x="3731" y="256002"/>
                </a:lnTo>
                <a:lnTo>
                  <a:pt x="0" y="237489"/>
                </a:lnTo>
                <a:lnTo>
                  <a:pt x="0" y="4749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037" y="3886961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2"/>
                </a:lnTo>
                <a:lnTo>
                  <a:pt x="1352994" y="18605"/>
                </a:lnTo>
                <a:lnTo>
                  <a:pt x="1366607" y="38790"/>
                </a:lnTo>
                <a:lnTo>
                  <a:pt x="1371600" y="63500"/>
                </a:lnTo>
                <a:lnTo>
                  <a:pt x="1371600" y="317500"/>
                </a:lnTo>
                <a:lnTo>
                  <a:pt x="1366607" y="342209"/>
                </a:lnTo>
                <a:lnTo>
                  <a:pt x="1352994" y="362394"/>
                </a:lnTo>
                <a:lnTo>
                  <a:pt x="1332809" y="376007"/>
                </a:lnTo>
                <a:lnTo>
                  <a:pt x="13081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4100" y="990598"/>
            <a:ext cx="5903976" cy="5743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4861" y="4293870"/>
            <a:ext cx="2440305" cy="367665"/>
          </a:xfrm>
          <a:custGeom>
            <a:avLst/>
            <a:gdLst/>
            <a:ahLst/>
            <a:cxnLst/>
            <a:rect l="l" t="t" r="r" b="b"/>
            <a:pathLst>
              <a:path w="2440304" h="367664">
                <a:moveTo>
                  <a:pt x="0" y="61213"/>
                </a:moveTo>
                <a:lnTo>
                  <a:pt x="4814" y="37397"/>
                </a:lnTo>
                <a:lnTo>
                  <a:pt x="17938" y="17938"/>
                </a:lnTo>
                <a:lnTo>
                  <a:pt x="37397" y="4814"/>
                </a:lnTo>
                <a:lnTo>
                  <a:pt x="61213" y="0"/>
                </a:lnTo>
                <a:lnTo>
                  <a:pt x="2378710" y="0"/>
                </a:lnTo>
                <a:lnTo>
                  <a:pt x="2402526" y="4814"/>
                </a:lnTo>
                <a:lnTo>
                  <a:pt x="2421985" y="17938"/>
                </a:lnTo>
                <a:lnTo>
                  <a:pt x="2435109" y="37397"/>
                </a:lnTo>
                <a:lnTo>
                  <a:pt x="2439923" y="61213"/>
                </a:lnTo>
                <a:lnTo>
                  <a:pt x="2439923" y="306069"/>
                </a:lnTo>
                <a:lnTo>
                  <a:pt x="2435109" y="329886"/>
                </a:lnTo>
                <a:lnTo>
                  <a:pt x="2421985" y="349345"/>
                </a:lnTo>
                <a:lnTo>
                  <a:pt x="2402526" y="362469"/>
                </a:lnTo>
                <a:lnTo>
                  <a:pt x="2378710" y="367283"/>
                </a:lnTo>
                <a:lnTo>
                  <a:pt x="61213" y="367283"/>
                </a:lnTo>
                <a:lnTo>
                  <a:pt x="37397" y="362469"/>
                </a:lnTo>
                <a:lnTo>
                  <a:pt x="17938" y="349345"/>
                </a:lnTo>
                <a:lnTo>
                  <a:pt x="4814" y="329886"/>
                </a:lnTo>
                <a:lnTo>
                  <a:pt x="0" y="306069"/>
                </a:lnTo>
                <a:lnTo>
                  <a:pt x="0" y="6121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76966" y="3437382"/>
            <a:ext cx="1141730" cy="326390"/>
          </a:xfrm>
          <a:custGeom>
            <a:avLst/>
            <a:gdLst/>
            <a:ahLst/>
            <a:cxnLst/>
            <a:rect l="l" t="t" r="r" b="b"/>
            <a:pathLst>
              <a:path w="1141729" h="326389">
                <a:moveTo>
                  <a:pt x="0" y="54355"/>
                </a:moveTo>
                <a:lnTo>
                  <a:pt x="4278" y="33218"/>
                </a:lnTo>
                <a:lnTo>
                  <a:pt x="15938" y="15938"/>
                </a:lnTo>
                <a:lnTo>
                  <a:pt x="33218" y="4278"/>
                </a:lnTo>
                <a:lnTo>
                  <a:pt x="54355" y="0"/>
                </a:lnTo>
                <a:lnTo>
                  <a:pt x="1087119" y="0"/>
                </a:lnTo>
                <a:lnTo>
                  <a:pt x="1108257" y="4278"/>
                </a:lnTo>
                <a:lnTo>
                  <a:pt x="1125537" y="15938"/>
                </a:lnTo>
                <a:lnTo>
                  <a:pt x="1137197" y="33218"/>
                </a:lnTo>
                <a:lnTo>
                  <a:pt x="1141476" y="54355"/>
                </a:lnTo>
                <a:lnTo>
                  <a:pt x="1141476" y="271779"/>
                </a:lnTo>
                <a:lnTo>
                  <a:pt x="1137197" y="292917"/>
                </a:lnTo>
                <a:lnTo>
                  <a:pt x="1125537" y="310197"/>
                </a:lnTo>
                <a:lnTo>
                  <a:pt x="1108257" y="321857"/>
                </a:lnTo>
                <a:lnTo>
                  <a:pt x="1087119" y="326135"/>
                </a:lnTo>
                <a:lnTo>
                  <a:pt x="54355" y="326135"/>
                </a:lnTo>
                <a:lnTo>
                  <a:pt x="33218" y="321857"/>
                </a:lnTo>
                <a:lnTo>
                  <a:pt x="15938" y="310197"/>
                </a:lnTo>
                <a:lnTo>
                  <a:pt x="4278" y="292917"/>
                </a:lnTo>
                <a:lnTo>
                  <a:pt x="0" y="271779"/>
                </a:lnTo>
                <a:lnTo>
                  <a:pt x="0" y="54355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4861" y="6419850"/>
            <a:ext cx="1135380" cy="198120"/>
          </a:xfrm>
          <a:custGeom>
            <a:avLst/>
            <a:gdLst/>
            <a:ahLst/>
            <a:cxnLst/>
            <a:rect l="l" t="t" r="r" b="b"/>
            <a:pathLst>
              <a:path w="1135379" h="198120">
                <a:moveTo>
                  <a:pt x="0" y="33020"/>
                </a:moveTo>
                <a:lnTo>
                  <a:pt x="2587" y="20166"/>
                </a:lnTo>
                <a:lnTo>
                  <a:pt x="9652" y="9671"/>
                </a:lnTo>
                <a:lnTo>
                  <a:pt x="20145" y="2594"/>
                </a:lnTo>
                <a:lnTo>
                  <a:pt x="33020" y="0"/>
                </a:lnTo>
                <a:lnTo>
                  <a:pt x="1102360" y="0"/>
                </a:lnTo>
                <a:lnTo>
                  <a:pt x="1115234" y="2594"/>
                </a:lnTo>
                <a:lnTo>
                  <a:pt x="1125727" y="9671"/>
                </a:lnTo>
                <a:lnTo>
                  <a:pt x="1132792" y="20166"/>
                </a:lnTo>
                <a:lnTo>
                  <a:pt x="1135380" y="33020"/>
                </a:lnTo>
                <a:lnTo>
                  <a:pt x="1135380" y="165100"/>
                </a:lnTo>
                <a:lnTo>
                  <a:pt x="1132792" y="177953"/>
                </a:lnTo>
                <a:lnTo>
                  <a:pt x="1125728" y="188448"/>
                </a:lnTo>
                <a:lnTo>
                  <a:pt x="1115234" y="195525"/>
                </a:lnTo>
                <a:lnTo>
                  <a:pt x="1102360" y="198120"/>
                </a:lnTo>
                <a:lnTo>
                  <a:pt x="33020" y="198120"/>
                </a:lnTo>
                <a:lnTo>
                  <a:pt x="20145" y="195525"/>
                </a:lnTo>
                <a:lnTo>
                  <a:pt x="9651" y="188448"/>
                </a:lnTo>
                <a:lnTo>
                  <a:pt x="2587" y="177953"/>
                </a:lnTo>
                <a:lnTo>
                  <a:pt x="0" y="165100"/>
                </a:lnTo>
                <a:lnTo>
                  <a:pt x="0" y="330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57081" y="4293870"/>
            <a:ext cx="3261360" cy="937260"/>
          </a:xfrm>
          <a:custGeom>
            <a:avLst/>
            <a:gdLst/>
            <a:ahLst/>
            <a:cxnLst/>
            <a:rect l="l" t="t" r="r" b="b"/>
            <a:pathLst>
              <a:path w="3261359" h="937260">
                <a:moveTo>
                  <a:pt x="0" y="156209"/>
                </a:moveTo>
                <a:lnTo>
                  <a:pt x="7967" y="106850"/>
                </a:lnTo>
                <a:lnTo>
                  <a:pt x="30150" y="63971"/>
                </a:lnTo>
                <a:lnTo>
                  <a:pt x="63971" y="30150"/>
                </a:lnTo>
                <a:lnTo>
                  <a:pt x="106850" y="7967"/>
                </a:lnTo>
                <a:lnTo>
                  <a:pt x="156210" y="0"/>
                </a:lnTo>
                <a:lnTo>
                  <a:pt x="3105150" y="0"/>
                </a:lnTo>
                <a:lnTo>
                  <a:pt x="3154509" y="7967"/>
                </a:lnTo>
                <a:lnTo>
                  <a:pt x="3197388" y="30150"/>
                </a:lnTo>
                <a:lnTo>
                  <a:pt x="3231209" y="63971"/>
                </a:lnTo>
                <a:lnTo>
                  <a:pt x="3253392" y="106850"/>
                </a:lnTo>
                <a:lnTo>
                  <a:pt x="3261360" y="156209"/>
                </a:lnTo>
                <a:lnTo>
                  <a:pt x="3261360" y="781049"/>
                </a:lnTo>
                <a:lnTo>
                  <a:pt x="3253392" y="830409"/>
                </a:lnTo>
                <a:lnTo>
                  <a:pt x="3231209" y="873288"/>
                </a:lnTo>
                <a:lnTo>
                  <a:pt x="3197388" y="907109"/>
                </a:lnTo>
                <a:lnTo>
                  <a:pt x="3154509" y="929292"/>
                </a:lnTo>
                <a:lnTo>
                  <a:pt x="3105150" y="937259"/>
                </a:lnTo>
                <a:lnTo>
                  <a:pt x="156210" y="937259"/>
                </a:lnTo>
                <a:lnTo>
                  <a:pt x="106850" y="929292"/>
                </a:lnTo>
                <a:lnTo>
                  <a:pt x="63971" y="907109"/>
                </a:lnTo>
                <a:lnTo>
                  <a:pt x="30150" y="873288"/>
                </a:lnTo>
                <a:lnTo>
                  <a:pt x="7967" y="830409"/>
                </a:lnTo>
                <a:lnTo>
                  <a:pt x="0" y="781049"/>
                </a:lnTo>
                <a:lnTo>
                  <a:pt x="0" y="15620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1707" y="1652016"/>
            <a:ext cx="3581400" cy="506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272" y="941830"/>
            <a:ext cx="5352288" cy="579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986" y="904494"/>
            <a:ext cx="490855" cy="285115"/>
          </a:xfrm>
          <a:custGeom>
            <a:avLst/>
            <a:gdLst/>
            <a:ahLst/>
            <a:cxnLst/>
            <a:rect l="l" t="t" r="r" b="b"/>
            <a:pathLst>
              <a:path w="490855" h="285115">
                <a:moveTo>
                  <a:pt x="0" y="47497"/>
                </a:moveTo>
                <a:lnTo>
                  <a:pt x="3731" y="28985"/>
                </a:lnTo>
                <a:lnTo>
                  <a:pt x="13909" y="13890"/>
                </a:lnTo>
                <a:lnTo>
                  <a:pt x="29007" y="3724"/>
                </a:lnTo>
                <a:lnTo>
                  <a:pt x="47498" y="0"/>
                </a:lnTo>
                <a:lnTo>
                  <a:pt x="443230" y="0"/>
                </a:lnTo>
                <a:lnTo>
                  <a:pt x="461720" y="3724"/>
                </a:lnTo>
                <a:lnTo>
                  <a:pt x="476818" y="13890"/>
                </a:lnTo>
                <a:lnTo>
                  <a:pt x="486996" y="28985"/>
                </a:lnTo>
                <a:lnTo>
                  <a:pt x="490728" y="47497"/>
                </a:lnTo>
                <a:lnTo>
                  <a:pt x="490728" y="237489"/>
                </a:lnTo>
                <a:lnTo>
                  <a:pt x="486996" y="256002"/>
                </a:lnTo>
                <a:lnTo>
                  <a:pt x="476818" y="271097"/>
                </a:lnTo>
                <a:lnTo>
                  <a:pt x="461720" y="281263"/>
                </a:lnTo>
                <a:lnTo>
                  <a:pt x="443230" y="284988"/>
                </a:lnTo>
                <a:lnTo>
                  <a:pt x="47498" y="284988"/>
                </a:lnTo>
                <a:lnTo>
                  <a:pt x="29007" y="281263"/>
                </a:lnTo>
                <a:lnTo>
                  <a:pt x="13909" y="271097"/>
                </a:lnTo>
                <a:lnTo>
                  <a:pt x="3731" y="256002"/>
                </a:lnTo>
                <a:lnTo>
                  <a:pt x="0" y="237489"/>
                </a:lnTo>
                <a:lnTo>
                  <a:pt x="0" y="4749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437" y="6328409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499"/>
                </a:moveTo>
                <a:lnTo>
                  <a:pt x="4990" y="38785"/>
                </a:lnTo>
                <a:lnTo>
                  <a:pt x="18600" y="18600"/>
                </a:lnTo>
                <a:lnTo>
                  <a:pt x="38785" y="4990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0"/>
                </a:lnTo>
                <a:lnTo>
                  <a:pt x="1352994" y="18600"/>
                </a:lnTo>
                <a:lnTo>
                  <a:pt x="1366607" y="38785"/>
                </a:lnTo>
                <a:lnTo>
                  <a:pt x="1371600" y="63499"/>
                </a:lnTo>
                <a:lnTo>
                  <a:pt x="1371600" y="317499"/>
                </a:lnTo>
                <a:lnTo>
                  <a:pt x="1366607" y="342214"/>
                </a:lnTo>
                <a:lnTo>
                  <a:pt x="1352994" y="362399"/>
                </a:lnTo>
                <a:lnTo>
                  <a:pt x="1332809" y="376009"/>
                </a:lnTo>
                <a:lnTo>
                  <a:pt x="1308100" y="380999"/>
                </a:lnTo>
                <a:lnTo>
                  <a:pt x="63500" y="380999"/>
                </a:lnTo>
                <a:lnTo>
                  <a:pt x="38785" y="376009"/>
                </a:lnTo>
                <a:lnTo>
                  <a:pt x="18600" y="362399"/>
                </a:lnTo>
                <a:lnTo>
                  <a:pt x="4990" y="342214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0702" y="4702302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2"/>
                </a:lnTo>
                <a:lnTo>
                  <a:pt x="1352994" y="18605"/>
                </a:lnTo>
                <a:lnTo>
                  <a:pt x="1366607" y="38790"/>
                </a:lnTo>
                <a:lnTo>
                  <a:pt x="1371600" y="63500"/>
                </a:lnTo>
                <a:lnTo>
                  <a:pt x="1371600" y="317500"/>
                </a:lnTo>
                <a:lnTo>
                  <a:pt x="1366607" y="342209"/>
                </a:lnTo>
                <a:lnTo>
                  <a:pt x="1352994" y="362394"/>
                </a:lnTo>
                <a:lnTo>
                  <a:pt x="1332809" y="376007"/>
                </a:lnTo>
                <a:lnTo>
                  <a:pt x="13081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5745" y="5980938"/>
            <a:ext cx="2413000" cy="576580"/>
          </a:xfrm>
          <a:custGeom>
            <a:avLst/>
            <a:gdLst/>
            <a:ahLst/>
            <a:cxnLst/>
            <a:rect l="l" t="t" r="r" b="b"/>
            <a:pathLst>
              <a:path w="2413000" h="576579">
                <a:moveTo>
                  <a:pt x="0" y="96012"/>
                </a:moveTo>
                <a:lnTo>
                  <a:pt x="7536" y="58641"/>
                </a:lnTo>
                <a:lnTo>
                  <a:pt x="28098" y="28122"/>
                </a:lnTo>
                <a:lnTo>
                  <a:pt x="58614" y="7545"/>
                </a:lnTo>
                <a:lnTo>
                  <a:pt x="96011" y="0"/>
                </a:lnTo>
                <a:lnTo>
                  <a:pt x="2316479" y="0"/>
                </a:lnTo>
                <a:lnTo>
                  <a:pt x="2353877" y="7545"/>
                </a:lnTo>
                <a:lnTo>
                  <a:pt x="2384393" y="28122"/>
                </a:lnTo>
                <a:lnTo>
                  <a:pt x="2404955" y="58641"/>
                </a:lnTo>
                <a:lnTo>
                  <a:pt x="2412492" y="96012"/>
                </a:lnTo>
                <a:lnTo>
                  <a:pt x="2412492" y="480059"/>
                </a:lnTo>
                <a:lnTo>
                  <a:pt x="2404955" y="517430"/>
                </a:lnTo>
                <a:lnTo>
                  <a:pt x="2384393" y="547949"/>
                </a:lnTo>
                <a:lnTo>
                  <a:pt x="2353877" y="568526"/>
                </a:lnTo>
                <a:lnTo>
                  <a:pt x="2316479" y="576072"/>
                </a:lnTo>
                <a:lnTo>
                  <a:pt x="96011" y="576072"/>
                </a:lnTo>
                <a:lnTo>
                  <a:pt x="58614" y="568526"/>
                </a:lnTo>
                <a:lnTo>
                  <a:pt x="28098" y="547949"/>
                </a:lnTo>
                <a:lnTo>
                  <a:pt x="7536" y="517430"/>
                </a:lnTo>
                <a:lnTo>
                  <a:pt x="0" y="480059"/>
                </a:lnTo>
                <a:lnTo>
                  <a:pt x="0" y="9601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8378" y="1652777"/>
            <a:ext cx="1371600" cy="274320"/>
          </a:xfrm>
          <a:custGeom>
            <a:avLst/>
            <a:gdLst/>
            <a:ahLst/>
            <a:cxnLst/>
            <a:rect l="l" t="t" r="r" b="b"/>
            <a:pathLst>
              <a:path w="1371600" h="274319">
                <a:moveTo>
                  <a:pt x="0" y="45720"/>
                </a:moveTo>
                <a:lnTo>
                  <a:pt x="3589" y="27914"/>
                </a:lnTo>
                <a:lnTo>
                  <a:pt x="13382" y="13382"/>
                </a:lnTo>
                <a:lnTo>
                  <a:pt x="27914" y="3589"/>
                </a:lnTo>
                <a:lnTo>
                  <a:pt x="45720" y="0"/>
                </a:lnTo>
                <a:lnTo>
                  <a:pt x="1325879" y="0"/>
                </a:lnTo>
                <a:lnTo>
                  <a:pt x="1343685" y="3589"/>
                </a:lnTo>
                <a:lnTo>
                  <a:pt x="1358217" y="13382"/>
                </a:lnTo>
                <a:lnTo>
                  <a:pt x="1368010" y="27914"/>
                </a:lnTo>
                <a:lnTo>
                  <a:pt x="1371600" y="45720"/>
                </a:lnTo>
                <a:lnTo>
                  <a:pt x="1371600" y="228600"/>
                </a:lnTo>
                <a:lnTo>
                  <a:pt x="1368010" y="246405"/>
                </a:lnTo>
                <a:lnTo>
                  <a:pt x="1358217" y="260937"/>
                </a:lnTo>
                <a:lnTo>
                  <a:pt x="1343685" y="270730"/>
                </a:lnTo>
                <a:lnTo>
                  <a:pt x="1325879" y="274320"/>
                </a:lnTo>
                <a:lnTo>
                  <a:pt x="45720" y="274320"/>
                </a:lnTo>
                <a:lnTo>
                  <a:pt x="27914" y="270730"/>
                </a:lnTo>
                <a:lnTo>
                  <a:pt x="13382" y="260937"/>
                </a:lnTo>
                <a:lnTo>
                  <a:pt x="3589" y="246405"/>
                </a:lnTo>
                <a:lnTo>
                  <a:pt x="0" y="228600"/>
                </a:lnTo>
                <a:lnTo>
                  <a:pt x="0" y="457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14838" y="5682234"/>
            <a:ext cx="288290" cy="375285"/>
          </a:xfrm>
          <a:custGeom>
            <a:avLst/>
            <a:gdLst/>
            <a:ahLst/>
            <a:cxnLst/>
            <a:rect l="l" t="t" r="r" b="b"/>
            <a:pathLst>
              <a:path w="288290" h="375285">
                <a:moveTo>
                  <a:pt x="0" y="48005"/>
                </a:moveTo>
                <a:lnTo>
                  <a:pt x="3768" y="29317"/>
                </a:lnTo>
                <a:lnTo>
                  <a:pt x="14049" y="14058"/>
                </a:lnTo>
                <a:lnTo>
                  <a:pt x="29307" y="3771"/>
                </a:lnTo>
                <a:lnTo>
                  <a:pt x="48005" y="0"/>
                </a:lnTo>
                <a:lnTo>
                  <a:pt x="240029" y="0"/>
                </a:lnTo>
                <a:lnTo>
                  <a:pt x="258728" y="3771"/>
                </a:lnTo>
                <a:lnTo>
                  <a:pt x="273986" y="14058"/>
                </a:lnTo>
                <a:lnTo>
                  <a:pt x="284267" y="29317"/>
                </a:lnTo>
                <a:lnTo>
                  <a:pt x="288035" y="48005"/>
                </a:lnTo>
                <a:lnTo>
                  <a:pt x="288035" y="326897"/>
                </a:lnTo>
                <a:lnTo>
                  <a:pt x="284267" y="345586"/>
                </a:lnTo>
                <a:lnTo>
                  <a:pt x="273986" y="360845"/>
                </a:lnTo>
                <a:lnTo>
                  <a:pt x="258728" y="371132"/>
                </a:lnTo>
                <a:lnTo>
                  <a:pt x="240029" y="374903"/>
                </a:lnTo>
                <a:lnTo>
                  <a:pt x="48005" y="374903"/>
                </a:lnTo>
                <a:lnTo>
                  <a:pt x="29307" y="371132"/>
                </a:lnTo>
                <a:lnTo>
                  <a:pt x="14049" y="360845"/>
                </a:lnTo>
                <a:lnTo>
                  <a:pt x="3768" y="345586"/>
                </a:lnTo>
                <a:lnTo>
                  <a:pt x="0" y="326897"/>
                </a:lnTo>
                <a:lnTo>
                  <a:pt x="0" y="4800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380"/>
              </a:spcBef>
            </a:pPr>
            <a:r>
              <a:rPr spc="-50" dirty="0"/>
              <a:t>4.</a:t>
            </a:r>
            <a:r>
              <a:rPr spc="-220" dirty="0"/>
              <a:t> </a:t>
            </a:r>
            <a:r>
              <a:rPr spc="-55" dirty="0"/>
              <a:t>Export</a:t>
            </a:r>
            <a:r>
              <a:rPr spc="-245" dirty="0"/>
              <a:t> </a:t>
            </a:r>
            <a:r>
              <a:rPr spc="-95" dirty="0"/>
              <a:t>from</a:t>
            </a:r>
            <a:r>
              <a:rPr spc="-250" dirty="0"/>
              <a:t> </a:t>
            </a:r>
            <a:r>
              <a:rPr spc="-80" dirty="0"/>
              <a:t>Unity</a:t>
            </a:r>
            <a:r>
              <a:rPr spc="-235" dirty="0"/>
              <a:t> </a:t>
            </a:r>
            <a:r>
              <a:rPr spc="-50" dirty="0"/>
              <a:t>to</a:t>
            </a:r>
            <a:r>
              <a:rPr spc="-215" dirty="0"/>
              <a:t> </a:t>
            </a:r>
            <a:r>
              <a:rPr spc="-85" dirty="0"/>
              <a:t>Visual</a:t>
            </a:r>
            <a:r>
              <a:rPr spc="-235" dirty="0"/>
              <a:t> </a:t>
            </a:r>
            <a:r>
              <a:rPr spc="-85" dirty="0"/>
              <a:t>Studio:</a:t>
            </a:r>
            <a:r>
              <a:rPr spc="-250" dirty="0"/>
              <a:t> </a:t>
            </a:r>
            <a:r>
              <a:rPr spc="-85" dirty="0"/>
              <a:t>Player</a:t>
            </a:r>
            <a:r>
              <a:rPr spc="-229" dirty="0"/>
              <a:t> </a:t>
            </a:r>
            <a:r>
              <a:rPr spc="-90" dirty="0"/>
              <a:t>Settings</a:t>
            </a:r>
          </a:p>
          <a:p>
            <a:pPr marL="5475605">
              <a:lnSpc>
                <a:spcPct val="100000"/>
              </a:lnSpc>
              <a:spcBef>
                <a:spcPts val="145"/>
              </a:spcBef>
            </a:pPr>
            <a:r>
              <a:rPr sz="2400" spc="-5" dirty="0"/>
              <a:t>Click File </a:t>
            </a:r>
            <a:r>
              <a:rPr sz="2400" dirty="0"/>
              <a:t>| </a:t>
            </a:r>
            <a:r>
              <a:rPr sz="2400" spc="-10" dirty="0"/>
              <a:t>Project </a:t>
            </a:r>
            <a:r>
              <a:rPr sz="2400" spc="-5" dirty="0"/>
              <a:t>Settings </a:t>
            </a:r>
            <a:r>
              <a:rPr sz="2400" dirty="0"/>
              <a:t>|</a:t>
            </a:r>
            <a:r>
              <a:rPr sz="2400" spc="-80" dirty="0"/>
              <a:t> </a:t>
            </a:r>
            <a:r>
              <a:rPr sz="2400" dirty="0"/>
              <a:t>Player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669151" y="4397121"/>
            <a:ext cx="13442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Check </a:t>
            </a:r>
            <a:r>
              <a:rPr sz="2200" b="0" dirty="0">
                <a:solidFill>
                  <a:srgbClr val="FFFFFF"/>
                </a:solidFill>
                <a:latin typeface="Segoe UI Light"/>
                <a:cs typeface="Segoe UI Light"/>
              </a:rPr>
              <a:t>for  VR</a:t>
            </a:r>
            <a:r>
              <a:rPr sz="22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support</a:t>
            </a:r>
            <a:endParaRPr sz="22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9838" y="1079880"/>
            <a:ext cx="4680585" cy="129539"/>
          </a:xfrm>
          <a:custGeom>
            <a:avLst/>
            <a:gdLst/>
            <a:ahLst/>
            <a:cxnLst/>
            <a:rect l="l" t="t" r="r" b="b"/>
            <a:pathLst>
              <a:path w="4680585" h="129540">
                <a:moveTo>
                  <a:pt x="129959" y="0"/>
                </a:moveTo>
                <a:lnTo>
                  <a:pt x="0" y="63881"/>
                </a:lnTo>
                <a:lnTo>
                  <a:pt x="129108" y="129540"/>
                </a:lnTo>
                <a:lnTo>
                  <a:pt x="87994" y="77411"/>
                </a:lnTo>
                <a:lnTo>
                  <a:pt x="77622" y="77343"/>
                </a:lnTo>
                <a:lnTo>
                  <a:pt x="77787" y="51435"/>
                </a:lnTo>
                <a:lnTo>
                  <a:pt x="88232" y="51435"/>
                </a:lnTo>
                <a:lnTo>
                  <a:pt x="129959" y="0"/>
                </a:lnTo>
                <a:close/>
              </a:path>
              <a:path w="4680585" h="129540">
                <a:moveTo>
                  <a:pt x="88177" y="51503"/>
                </a:moveTo>
                <a:lnTo>
                  <a:pt x="77724" y="64389"/>
                </a:lnTo>
                <a:lnTo>
                  <a:pt x="87994" y="77411"/>
                </a:lnTo>
                <a:lnTo>
                  <a:pt x="4680204" y="107696"/>
                </a:lnTo>
                <a:lnTo>
                  <a:pt x="4680458" y="81788"/>
                </a:lnTo>
                <a:lnTo>
                  <a:pt x="88177" y="51503"/>
                </a:lnTo>
                <a:close/>
              </a:path>
              <a:path w="4680585" h="129540">
                <a:moveTo>
                  <a:pt x="77787" y="51435"/>
                </a:moveTo>
                <a:lnTo>
                  <a:pt x="77622" y="77343"/>
                </a:lnTo>
                <a:lnTo>
                  <a:pt x="87994" y="77411"/>
                </a:lnTo>
                <a:lnTo>
                  <a:pt x="77724" y="64389"/>
                </a:lnTo>
                <a:lnTo>
                  <a:pt x="88177" y="51503"/>
                </a:lnTo>
                <a:lnTo>
                  <a:pt x="77787" y="51435"/>
                </a:lnTo>
                <a:close/>
              </a:path>
              <a:path w="4680585" h="129540">
                <a:moveTo>
                  <a:pt x="88232" y="51435"/>
                </a:moveTo>
                <a:lnTo>
                  <a:pt x="77787" y="51435"/>
                </a:lnTo>
                <a:lnTo>
                  <a:pt x="88177" y="515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6180" y="5171313"/>
            <a:ext cx="1139825" cy="711835"/>
          </a:xfrm>
          <a:custGeom>
            <a:avLst/>
            <a:gdLst/>
            <a:ahLst/>
            <a:cxnLst/>
            <a:rect l="l" t="t" r="r" b="b"/>
            <a:pathLst>
              <a:path w="1139825" h="711835">
                <a:moveTo>
                  <a:pt x="1057997" y="676167"/>
                </a:moveTo>
                <a:lnTo>
                  <a:pt x="995552" y="698423"/>
                </a:lnTo>
                <a:lnTo>
                  <a:pt x="1139698" y="711454"/>
                </a:lnTo>
                <a:lnTo>
                  <a:pt x="1121269" y="681609"/>
                </a:lnTo>
                <a:lnTo>
                  <a:pt x="1066800" y="681609"/>
                </a:lnTo>
                <a:lnTo>
                  <a:pt x="1057997" y="676167"/>
                </a:lnTo>
                <a:close/>
              </a:path>
              <a:path w="1139825" h="711835">
                <a:moveTo>
                  <a:pt x="1073657" y="670585"/>
                </a:moveTo>
                <a:lnTo>
                  <a:pt x="1057997" y="676167"/>
                </a:lnTo>
                <a:lnTo>
                  <a:pt x="1066800" y="681609"/>
                </a:lnTo>
                <a:lnTo>
                  <a:pt x="1073657" y="670585"/>
                </a:lnTo>
                <a:close/>
              </a:path>
              <a:path w="1139825" h="711835">
                <a:moveTo>
                  <a:pt x="1063625" y="588251"/>
                </a:moveTo>
                <a:lnTo>
                  <a:pt x="1071646" y="654078"/>
                </a:lnTo>
                <a:lnTo>
                  <a:pt x="1080516" y="659561"/>
                </a:lnTo>
                <a:lnTo>
                  <a:pt x="1066800" y="681609"/>
                </a:lnTo>
                <a:lnTo>
                  <a:pt x="1121269" y="681609"/>
                </a:lnTo>
                <a:lnTo>
                  <a:pt x="1063625" y="588251"/>
                </a:lnTo>
                <a:close/>
              </a:path>
              <a:path w="1139825" h="711835">
                <a:moveTo>
                  <a:pt x="13716" y="0"/>
                </a:moveTo>
                <a:lnTo>
                  <a:pt x="0" y="22098"/>
                </a:lnTo>
                <a:lnTo>
                  <a:pt x="1057997" y="676167"/>
                </a:lnTo>
                <a:lnTo>
                  <a:pt x="1073657" y="670585"/>
                </a:lnTo>
                <a:lnTo>
                  <a:pt x="1071646" y="654078"/>
                </a:lnTo>
                <a:lnTo>
                  <a:pt x="13716" y="0"/>
                </a:lnTo>
                <a:close/>
              </a:path>
              <a:path w="1139825" h="711835">
                <a:moveTo>
                  <a:pt x="1071646" y="654078"/>
                </a:moveTo>
                <a:lnTo>
                  <a:pt x="1073658" y="670585"/>
                </a:lnTo>
                <a:lnTo>
                  <a:pt x="1080516" y="659561"/>
                </a:lnTo>
                <a:lnTo>
                  <a:pt x="1071646" y="6540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239979"/>
            <a:ext cx="10157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4.</a:t>
            </a:r>
            <a:r>
              <a:rPr spc="-220" dirty="0"/>
              <a:t> </a:t>
            </a:r>
            <a:r>
              <a:rPr spc="-55" dirty="0"/>
              <a:t>Export</a:t>
            </a:r>
            <a:r>
              <a:rPr spc="-245" dirty="0"/>
              <a:t> </a:t>
            </a:r>
            <a:r>
              <a:rPr spc="-95" dirty="0"/>
              <a:t>from</a:t>
            </a:r>
            <a:r>
              <a:rPr spc="-250" dirty="0"/>
              <a:t> </a:t>
            </a:r>
            <a:r>
              <a:rPr spc="-80" dirty="0"/>
              <a:t>Unity</a:t>
            </a:r>
            <a:r>
              <a:rPr spc="-235" dirty="0"/>
              <a:t> </a:t>
            </a:r>
            <a:r>
              <a:rPr spc="-50" dirty="0"/>
              <a:t>to</a:t>
            </a:r>
            <a:r>
              <a:rPr spc="-215" dirty="0"/>
              <a:t> </a:t>
            </a:r>
            <a:r>
              <a:rPr spc="-85" dirty="0"/>
              <a:t>Visual</a:t>
            </a:r>
            <a:r>
              <a:rPr spc="-235" dirty="0"/>
              <a:t> </a:t>
            </a:r>
            <a:r>
              <a:rPr spc="-85" dirty="0"/>
              <a:t>Studio:</a:t>
            </a:r>
            <a:r>
              <a:rPr spc="-250" dirty="0"/>
              <a:t> </a:t>
            </a:r>
            <a:r>
              <a:rPr spc="-90" dirty="0"/>
              <a:t>Manifest</a:t>
            </a:r>
          </a:p>
        </p:txBody>
      </p:sp>
      <p:sp>
        <p:nvSpPr>
          <p:cNvPr id="3" name="object 3"/>
          <p:cNvSpPr/>
          <p:nvPr/>
        </p:nvSpPr>
        <p:spPr>
          <a:xfrm>
            <a:off x="74676" y="990600"/>
            <a:ext cx="11661648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5438" y="5029961"/>
            <a:ext cx="2514600" cy="381000"/>
          </a:xfrm>
          <a:custGeom>
            <a:avLst/>
            <a:gdLst/>
            <a:ahLst/>
            <a:cxnLst/>
            <a:rect l="l" t="t" r="r" b="b"/>
            <a:pathLst>
              <a:path w="25146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2451100" y="0"/>
                </a:lnTo>
                <a:lnTo>
                  <a:pt x="2475809" y="4992"/>
                </a:lnTo>
                <a:lnTo>
                  <a:pt x="2495994" y="18605"/>
                </a:lnTo>
                <a:lnTo>
                  <a:pt x="2509607" y="38790"/>
                </a:lnTo>
                <a:lnTo>
                  <a:pt x="2514600" y="63500"/>
                </a:lnTo>
                <a:lnTo>
                  <a:pt x="2514600" y="317500"/>
                </a:lnTo>
                <a:lnTo>
                  <a:pt x="2509607" y="342209"/>
                </a:lnTo>
                <a:lnTo>
                  <a:pt x="2495994" y="362394"/>
                </a:lnTo>
                <a:lnTo>
                  <a:pt x="2475809" y="376007"/>
                </a:lnTo>
                <a:lnTo>
                  <a:pt x="24511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3838" y="1509522"/>
            <a:ext cx="1603375" cy="381000"/>
          </a:xfrm>
          <a:custGeom>
            <a:avLst/>
            <a:gdLst/>
            <a:ahLst/>
            <a:cxnLst/>
            <a:rect l="l" t="t" r="r" b="b"/>
            <a:pathLst>
              <a:path w="1603375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539747" y="0"/>
                </a:lnTo>
                <a:lnTo>
                  <a:pt x="1564457" y="4992"/>
                </a:lnTo>
                <a:lnTo>
                  <a:pt x="1584642" y="18605"/>
                </a:lnTo>
                <a:lnTo>
                  <a:pt x="1598255" y="38790"/>
                </a:lnTo>
                <a:lnTo>
                  <a:pt x="1603247" y="63500"/>
                </a:lnTo>
                <a:lnTo>
                  <a:pt x="1603247" y="317500"/>
                </a:lnTo>
                <a:lnTo>
                  <a:pt x="1598255" y="342209"/>
                </a:lnTo>
                <a:lnTo>
                  <a:pt x="1584642" y="362394"/>
                </a:lnTo>
                <a:lnTo>
                  <a:pt x="1564457" y="376007"/>
                </a:lnTo>
                <a:lnTo>
                  <a:pt x="1539747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038" y="2286761"/>
            <a:ext cx="4419600" cy="1143000"/>
          </a:xfrm>
          <a:custGeom>
            <a:avLst/>
            <a:gdLst/>
            <a:ahLst/>
            <a:cxnLst/>
            <a:rect l="l" t="t" r="r" b="b"/>
            <a:pathLst>
              <a:path w="4419600" h="1143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4229100" y="0"/>
                </a:lnTo>
                <a:lnTo>
                  <a:pt x="4272762" y="5034"/>
                </a:lnTo>
                <a:lnTo>
                  <a:pt x="4312853" y="19372"/>
                </a:lnTo>
                <a:lnTo>
                  <a:pt x="4348225" y="41867"/>
                </a:lnTo>
                <a:lnTo>
                  <a:pt x="4377732" y="71374"/>
                </a:lnTo>
                <a:lnTo>
                  <a:pt x="4400227" y="106746"/>
                </a:lnTo>
                <a:lnTo>
                  <a:pt x="4414565" y="146837"/>
                </a:lnTo>
                <a:lnTo>
                  <a:pt x="4419600" y="190500"/>
                </a:lnTo>
                <a:lnTo>
                  <a:pt x="4419600" y="952500"/>
                </a:lnTo>
                <a:lnTo>
                  <a:pt x="4414565" y="996162"/>
                </a:lnTo>
                <a:lnTo>
                  <a:pt x="4400227" y="1036253"/>
                </a:lnTo>
                <a:lnTo>
                  <a:pt x="4377732" y="1071625"/>
                </a:lnTo>
                <a:lnTo>
                  <a:pt x="4348225" y="1101132"/>
                </a:lnTo>
                <a:lnTo>
                  <a:pt x="4312853" y="1123627"/>
                </a:lnTo>
                <a:lnTo>
                  <a:pt x="4272762" y="1137965"/>
                </a:lnTo>
                <a:lnTo>
                  <a:pt x="42291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3851" y="6162243"/>
            <a:ext cx="4745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Right-click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manifest file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to View</a:t>
            </a:r>
            <a:r>
              <a:rPr sz="24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Code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7951" y="5487161"/>
            <a:ext cx="544195" cy="694055"/>
          </a:xfrm>
          <a:custGeom>
            <a:avLst/>
            <a:gdLst/>
            <a:ahLst/>
            <a:cxnLst/>
            <a:rect l="l" t="t" r="r" b="b"/>
            <a:pathLst>
              <a:path w="544195" h="694054">
                <a:moveTo>
                  <a:pt x="495934" y="61340"/>
                </a:moveTo>
                <a:lnTo>
                  <a:pt x="479373" y="61569"/>
                </a:lnTo>
                <a:lnTo>
                  <a:pt x="0" y="677849"/>
                </a:lnTo>
                <a:lnTo>
                  <a:pt x="20447" y="693750"/>
                </a:lnTo>
                <a:lnTo>
                  <a:pt x="499818" y="77572"/>
                </a:lnTo>
                <a:lnTo>
                  <a:pt x="495934" y="61340"/>
                </a:lnTo>
                <a:close/>
              </a:path>
              <a:path w="544195" h="694054">
                <a:moveTo>
                  <a:pt x="533002" y="53340"/>
                </a:moveTo>
                <a:lnTo>
                  <a:pt x="485775" y="53340"/>
                </a:lnTo>
                <a:lnTo>
                  <a:pt x="506222" y="69341"/>
                </a:lnTo>
                <a:lnTo>
                  <a:pt x="499818" y="77572"/>
                </a:lnTo>
                <a:lnTo>
                  <a:pt x="515239" y="142024"/>
                </a:lnTo>
                <a:lnTo>
                  <a:pt x="533002" y="53340"/>
                </a:lnTo>
                <a:close/>
              </a:path>
              <a:path w="544195" h="694054">
                <a:moveTo>
                  <a:pt x="495998" y="61340"/>
                </a:moveTo>
                <a:lnTo>
                  <a:pt x="499818" y="77572"/>
                </a:lnTo>
                <a:lnTo>
                  <a:pt x="506222" y="69341"/>
                </a:lnTo>
                <a:lnTo>
                  <a:pt x="495998" y="61340"/>
                </a:lnTo>
                <a:close/>
              </a:path>
              <a:path w="544195" h="694054">
                <a:moveTo>
                  <a:pt x="543687" y="0"/>
                </a:moveTo>
                <a:lnTo>
                  <a:pt x="413003" y="62484"/>
                </a:lnTo>
                <a:lnTo>
                  <a:pt x="479373" y="61569"/>
                </a:lnTo>
                <a:lnTo>
                  <a:pt x="485775" y="53340"/>
                </a:lnTo>
                <a:lnTo>
                  <a:pt x="533002" y="53340"/>
                </a:lnTo>
                <a:lnTo>
                  <a:pt x="543687" y="0"/>
                </a:lnTo>
                <a:close/>
              </a:path>
              <a:path w="544195" h="694054">
                <a:moveTo>
                  <a:pt x="485775" y="53340"/>
                </a:moveTo>
                <a:lnTo>
                  <a:pt x="479373" y="61569"/>
                </a:lnTo>
                <a:lnTo>
                  <a:pt x="495934" y="61340"/>
                </a:lnTo>
                <a:lnTo>
                  <a:pt x="485775" y="53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76" y="1104900"/>
            <a:ext cx="6771132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9944" y="2362200"/>
            <a:ext cx="4832603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8638" y="1372361"/>
            <a:ext cx="294640" cy="396240"/>
          </a:xfrm>
          <a:custGeom>
            <a:avLst/>
            <a:gdLst/>
            <a:ahLst/>
            <a:cxnLst/>
            <a:rect l="l" t="t" r="r" b="b"/>
            <a:pathLst>
              <a:path w="294640" h="39623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245109" y="0"/>
                </a:lnTo>
                <a:lnTo>
                  <a:pt x="264181" y="3855"/>
                </a:lnTo>
                <a:lnTo>
                  <a:pt x="279765" y="14366"/>
                </a:lnTo>
                <a:lnTo>
                  <a:pt x="290276" y="29950"/>
                </a:lnTo>
                <a:lnTo>
                  <a:pt x="294131" y="49022"/>
                </a:lnTo>
                <a:lnTo>
                  <a:pt x="294131" y="347217"/>
                </a:lnTo>
                <a:lnTo>
                  <a:pt x="290276" y="366289"/>
                </a:lnTo>
                <a:lnTo>
                  <a:pt x="279765" y="381873"/>
                </a:lnTo>
                <a:lnTo>
                  <a:pt x="264181" y="392384"/>
                </a:lnTo>
                <a:lnTo>
                  <a:pt x="245109" y="396239"/>
                </a:lnTo>
                <a:lnTo>
                  <a:pt x="49021" y="396239"/>
                </a:lnTo>
                <a:lnTo>
                  <a:pt x="29950" y="392384"/>
                </a:lnTo>
                <a:lnTo>
                  <a:pt x="14366" y="381873"/>
                </a:lnTo>
                <a:lnTo>
                  <a:pt x="3855" y="366289"/>
                </a:lnTo>
                <a:lnTo>
                  <a:pt x="0" y="347217"/>
                </a:lnTo>
                <a:lnTo>
                  <a:pt x="0" y="4902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038" y="2591561"/>
            <a:ext cx="1905000" cy="243840"/>
          </a:xfrm>
          <a:custGeom>
            <a:avLst/>
            <a:gdLst/>
            <a:ahLst/>
            <a:cxnLst/>
            <a:rect l="l" t="t" r="r" b="b"/>
            <a:pathLst>
              <a:path w="1905000" h="243839">
                <a:moveTo>
                  <a:pt x="0" y="40639"/>
                </a:moveTo>
                <a:lnTo>
                  <a:pt x="3188" y="24806"/>
                </a:lnTo>
                <a:lnTo>
                  <a:pt x="11890" y="11890"/>
                </a:lnTo>
                <a:lnTo>
                  <a:pt x="24806" y="3188"/>
                </a:lnTo>
                <a:lnTo>
                  <a:pt x="40639" y="0"/>
                </a:lnTo>
                <a:lnTo>
                  <a:pt x="1864360" y="0"/>
                </a:lnTo>
                <a:lnTo>
                  <a:pt x="1880193" y="3188"/>
                </a:lnTo>
                <a:lnTo>
                  <a:pt x="1893109" y="11890"/>
                </a:lnTo>
                <a:lnTo>
                  <a:pt x="1901811" y="24806"/>
                </a:lnTo>
                <a:lnTo>
                  <a:pt x="1905000" y="40639"/>
                </a:lnTo>
                <a:lnTo>
                  <a:pt x="1905000" y="203200"/>
                </a:lnTo>
                <a:lnTo>
                  <a:pt x="1901811" y="219033"/>
                </a:lnTo>
                <a:lnTo>
                  <a:pt x="1893109" y="231949"/>
                </a:lnTo>
                <a:lnTo>
                  <a:pt x="1880193" y="240651"/>
                </a:lnTo>
                <a:lnTo>
                  <a:pt x="1864360" y="243839"/>
                </a:lnTo>
                <a:lnTo>
                  <a:pt x="40639" y="243839"/>
                </a:lnTo>
                <a:lnTo>
                  <a:pt x="24806" y="240651"/>
                </a:lnTo>
                <a:lnTo>
                  <a:pt x="11890" y="231949"/>
                </a:lnTo>
                <a:lnTo>
                  <a:pt x="3188" y="219033"/>
                </a:lnTo>
                <a:lnTo>
                  <a:pt x="0" y="203200"/>
                </a:lnTo>
                <a:lnTo>
                  <a:pt x="0" y="406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038" y="2896361"/>
            <a:ext cx="1905000" cy="243840"/>
          </a:xfrm>
          <a:custGeom>
            <a:avLst/>
            <a:gdLst/>
            <a:ahLst/>
            <a:cxnLst/>
            <a:rect l="l" t="t" r="r" b="b"/>
            <a:pathLst>
              <a:path w="1905000" h="243839">
                <a:moveTo>
                  <a:pt x="0" y="40639"/>
                </a:moveTo>
                <a:lnTo>
                  <a:pt x="3188" y="24806"/>
                </a:lnTo>
                <a:lnTo>
                  <a:pt x="11890" y="11890"/>
                </a:lnTo>
                <a:lnTo>
                  <a:pt x="24806" y="3188"/>
                </a:lnTo>
                <a:lnTo>
                  <a:pt x="40639" y="0"/>
                </a:lnTo>
                <a:lnTo>
                  <a:pt x="1864360" y="0"/>
                </a:lnTo>
                <a:lnTo>
                  <a:pt x="1880193" y="3188"/>
                </a:lnTo>
                <a:lnTo>
                  <a:pt x="1893109" y="11890"/>
                </a:lnTo>
                <a:lnTo>
                  <a:pt x="1901811" y="24806"/>
                </a:lnTo>
                <a:lnTo>
                  <a:pt x="1905000" y="40639"/>
                </a:lnTo>
                <a:lnTo>
                  <a:pt x="1905000" y="203200"/>
                </a:lnTo>
                <a:lnTo>
                  <a:pt x="1901811" y="219033"/>
                </a:lnTo>
                <a:lnTo>
                  <a:pt x="1893109" y="231949"/>
                </a:lnTo>
                <a:lnTo>
                  <a:pt x="1880193" y="240651"/>
                </a:lnTo>
                <a:lnTo>
                  <a:pt x="1864360" y="243839"/>
                </a:lnTo>
                <a:lnTo>
                  <a:pt x="40639" y="243839"/>
                </a:lnTo>
                <a:lnTo>
                  <a:pt x="24806" y="240651"/>
                </a:lnTo>
                <a:lnTo>
                  <a:pt x="11890" y="231949"/>
                </a:lnTo>
                <a:lnTo>
                  <a:pt x="3188" y="219033"/>
                </a:lnTo>
                <a:lnTo>
                  <a:pt x="0" y="203200"/>
                </a:lnTo>
                <a:lnTo>
                  <a:pt x="0" y="406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038" y="4801361"/>
            <a:ext cx="2667000" cy="304800"/>
          </a:xfrm>
          <a:custGeom>
            <a:avLst/>
            <a:gdLst/>
            <a:ahLst/>
            <a:cxnLst/>
            <a:rect l="l" t="t" r="r" b="b"/>
            <a:pathLst>
              <a:path w="26670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616200" y="0"/>
                </a:lnTo>
                <a:lnTo>
                  <a:pt x="2635978" y="3990"/>
                </a:lnTo>
                <a:lnTo>
                  <a:pt x="2652125" y="14874"/>
                </a:lnTo>
                <a:lnTo>
                  <a:pt x="2663009" y="31021"/>
                </a:lnTo>
                <a:lnTo>
                  <a:pt x="2667000" y="50800"/>
                </a:lnTo>
                <a:lnTo>
                  <a:pt x="2667000" y="254000"/>
                </a:lnTo>
                <a:lnTo>
                  <a:pt x="2663009" y="273778"/>
                </a:lnTo>
                <a:lnTo>
                  <a:pt x="2652125" y="289925"/>
                </a:lnTo>
                <a:lnTo>
                  <a:pt x="2635978" y="300809"/>
                </a:lnTo>
                <a:lnTo>
                  <a:pt x="26162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6905" y="3810761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4470400" y="0"/>
                </a:lnTo>
                <a:lnTo>
                  <a:pt x="4509956" y="7981"/>
                </a:lnTo>
                <a:lnTo>
                  <a:pt x="4542250" y="29749"/>
                </a:lnTo>
                <a:lnTo>
                  <a:pt x="4564018" y="62043"/>
                </a:lnTo>
                <a:lnTo>
                  <a:pt x="4572000" y="101600"/>
                </a:lnTo>
                <a:lnTo>
                  <a:pt x="4572000" y="508000"/>
                </a:lnTo>
                <a:lnTo>
                  <a:pt x="4564018" y="547556"/>
                </a:lnTo>
                <a:lnTo>
                  <a:pt x="4542250" y="579850"/>
                </a:lnTo>
                <a:lnTo>
                  <a:pt x="4509956" y="601618"/>
                </a:lnTo>
                <a:lnTo>
                  <a:pt x="44704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39670" y="5300268"/>
            <a:ext cx="3943350" cy="12331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For </a:t>
            </a:r>
            <a:r>
              <a:rPr sz="2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remote</a:t>
            </a:r>
            <a:r>
              <a:rPr sz="24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connections:</a:t>
            </a:r>
            <a:endParaRPr sz="2400">
              <a:latin typeface="Segoe UI Light"/>
              <a:cs typeface="Segoe UI Light"/>
            </a:endParaRPr>
          </a:p>
          <a:p>
            <a:pPr marL="347980" indent="-335280">
              <a:lnSpc>
                <a:spcPct val="100000"/>
              </a:lnSpc>
              <a:spcBef>
                <a:spcPts val="290"/>
              </a:spcBef>
              <a:buSzPct val="89583"/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Enter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device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IP</a:t>
            </a:r>
            <a:r>
              <a:rPr sz="24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address</a:t>
            </a:r>
            <a:endParaRPr sz="2400">
              <a:latin typeface="Segoe UI Light"/>
              <a:cs typeface="Segoe UI Light"/>
            </a:endParaRPr>
          </a:p>
          <a:p>
            <a:pPr marL="347980" indent="-335280">
              <a:lnSpc>
                <a:spcPct val="100000"/>
              </a:lnSpc>
              <a:spcBef>
                <a:spcPts val="285"/>
              </a:spcBef>
              <a:buSzPct val="89583"/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Select Auth Mode:</a:t>
            </a:r>
            <a:r>
              <a:rPr sz="24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Universal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4401" y="2502661"/>
            <a:ext cx="2186305" cy="224154"/>
          </a:xfrm>
          <a:custGeom>
            <a:avLst/>
            <a:gdLst/>
            <a:ahLst/>
            <a:cxnLst/>
            <a:rect l="l" t="t" r="r" b="b"/>
            <a:pathLst>
              <a:path w="2186304" h="224155">
                <a:moveTo>
                  <a:pt x="2097308" y="48745"/>
                </a:moveTo>
                <a:lnTo>
                  <a:pt x="0" y="198120"/>
                </a:lnTo>
                <a:lnTo>
                  <a:pt x="1777" y="224027"/>
                </a:lnTo>
                <a:lnTo>
                  <a:pt x="2099214" y="74518"/>
                </a:lnTo>
                <a:lnTo>
                  <a:pt x="2108581" y="60960"/>
                </a:lnTo>
                <a:lnTo>
                  <a:pt x="2097308" y="48745"/>
                </a:lnTo>
                <a:close/>
              </a:path>
              <a:path w="2186304" h="224155">
                <a:moveTo>
                  <a:pt x="2168371" y="48005"/>
                </a:moveTo>
                <a:lnTo>
                  <a:pt x="2107691" y="48005"/>
                </a:lnTo>
                <a:lnTo>
                  <a:pt x="2109470" y="73787"/>
                </a:lnTo>
                <a:lnTo>
                  <a:pt x="2099214" y="74518"/>
                </a:lnTo>
                <a:lnTo>
                  <a:pt x="2061464" y="129159"/>
                </a:lnTo>
                <a:lnTo>
                  <a:pt x="2186178" y="55372"/>
                </a:lnTo>
                <a:lnTo>
                  <a:pt x="2168371" y="48005"/>
                </a:lnTo>
                <a:close/>
              </a:path>
              <a:path w="2186304" h="224155">
                <a:moveTo>
                  <a:pt x="2107691" y="48005"/>
                </a:moveTo>
                <a:lnTo>
                  <a:pt x="2097308" y="48745"/>
                </a:lnTo>
                <a:lnTo>
                  <a:pt x="2108581" y="60960"/>
                </a:lnTo>
                <a:lnTo>
                  <a:pt x="2099214" y="74518"/>
                </a:lnTo>
                <a:lnTo>
                  <a:pt x="2109470" y="73787"/>
                </a:lnTo>
                <a:lnTo>
                  <a:pt x="2107691" y="48005"/>
                </a:lnTo>
                <a:close/>
              </a:path>
              <a:path w="2186304" h="224155">
                <a:moveTo>
                  <a:pt x="2052320" y="0"/>
                </a:moveTo>
                <a:lnTo>
                  <a:pt x="2097308" y="48745"/>
                </a:lnTo>
                <a:lnTo>
                  <a:pt x="2107691" y="48005"/>
                </a:lnTo>
                <a:lnTo>
                  <a:pt x="2168371" y="48005"/>
                </a:lnTo>
                <a:lnTo>
                  <a:pt x="2052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6441" y="1427225"/>
            <a:ext cx="806450" cy="260985"/>
          </a:xfrm>
          <a:custGeom>
            <a:avLst/>
            <a:gdLst/>
            <a:ahLst/>
            <a:cxnLst/>
            <a:rect l="l" t="t" r="r" b="b"/>
            <a:pathLst>
              <a:path w="806450" h="260985">
                <a:moveTo>
                  <a:pt x="0" y="43434"/>
                </a:moveTo>
                <a:lnTo>
                  <a:pt x="3411" y="26521"/>
                </a:lnTo>
                <a:lnTo>
                  <a:pt x="12715" y="12715"/>
                </a:lnTo>
                <a:lnTo>
                  <a:pt x="26521" y="3411"/>
                </a:lnTo>
                <a:lnTo>
                  <a:pt x="43434" y="0"/>
                </a:lnTo>
                <a:lnTo>
                  <a:pt x="762762" y="0"/>
                </a:lnTo>
                <a:lnTo>
                  <a:pt x="779674" y="3411"/>
                </a:lnTo>
                <a:lnTo>
                  <a:pt x="793480" y="12715"/>
                </a:lnTo>
                <a:lnTo>
                  <a:pt x="802784" y="26521"/>
                </a:lnTo>
                <a:lnTo>
                  <a:pt x="806196" y="43434"/>
                </a:lnTo>
                <a:lnTo>
                  <a:pt x="806196" y="217170"/>
                </a:lnTo>
                <a:lnTo>
                  <a:pt x="802784" y="234082"/>
                </a:lnTo>
                <a:lnTo>
                  <a:pt x="793480" y="247888"/>
                </a:lnTo>
                <a:lnTo>
                  <a:pt x="779674" y="257192"/>
                </a:lnTo>
                <a:lnTo>
                  <a:pt x="762762" y="260603"/>
                </a:lnTo>
                <a:lnTo>
                  <a:pt x="43434" y="260603"/>
                </a:lnTo>
                <a:lnTo>
                  <a:pt x="26521" y="257192"/>
                </a:lnTo>
                <a:lnTo>
                  <a:pt x="12715" y="247888"/>
                </a:lnTo>
                <a:lnTo>
                  <a:pt x="3411" y="234082"/>
                </a:lnTo>
                <a:lnTo>
                  <a:pt x="0" y="217170"/>
                </a:lnTo>
                <a:lnTo>
                  <a:pt x="0" y="4343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38" y="1437894"/>
            <a:ext cx="882650" cy="250190"/>
          </a:xfrm>
          <a:custGeom>
            <a:avLst/>
            <a:gdLst/>
            <a:ahLst/>
            <a:cxnLst/>
            <a:rect l="l" t="t" r="r" b="b"/>
            <a:pathLst>
              <a:path w="882650" h="250189">
                <a:moveTo>
                  <a:pt x="0" y="41655"/>
                </a:moveTo>
                <a:lnTo>
                  <a:pt x="3276" y="25449"/>
                </a:lnTo>
                <a:lnTo>
                  <a:pt x="12207" y="12207"/>
                </a:lnTo>
                <a:lnTo>
                  <a:pt x="25449" y="3276"/>
                </a:lnTo>
                <a:lnTo>
                  <a:pt x="41656" y="0"/>
                </a:lnTo>
                <a:lnTo>
                  <a:pt x="840739" y="0"/>
                </a:lnTo>
                <a:lnTo>
                  <a:pt x="856946" y="3276"/>
                </a:lnTo>
                <a:lnTo>
                  <a:pt x="870188" y="12207"/>
                </a:lnTo>
                <a:lnTo>
                  <a:pt x="879119" y="25449"/>
                </a:lnTo>
                <a:lnTo>
                  <a:pt x="882396" y="41655"/>
                </a:lnTo>
                <a:lnTo>
                  <a:pt x="882396" y="208279"/>
                </a:lnTo>
                <a:lnTo>
                  <a:pt x="879119" y="224486"/>
                </a:lnTo>
                <a:lnTo>
                  <a:pt x="870188" y="237728"/>
                </a:lnTo>
                <a:lnTo>
                  <a:pt x="856946" y="246659"/>
                </a:lnTo>
                <a:lnTo>
                  <a:pt x="840739" y="249935"/>
                </a:lnTo>
                <a:lnTo>
                  <a:pt x="41656" y="249935"/>
                </a:lnTo>
                <a:lnTo>
                  <a:pt x="25449" y="246659"/>
                </a:lnTo>
                <a:lnTo>
                  <a:pt x="12207" y="237728"/>
                </a:lnTo>
                <a:lnTo>
                  <a:pt x="3276" y="224486"/>
                </a:lnTo>
                <a:lnTo>
                  <a:pt x="0" y="208279"/>
                </a:lnTo>
                <a:lnTo>
                  <a:pt x="0" y="416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7878" y="110866"/>
            <a:ext cx="10460355" cy="126238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pc="-50" dirty="0"/>
              <a:t>5.</a:t>
            </a:r>
            <a:r>
              <a:rPr spc="-220" dirty="0"/>
              <a:t> </a:t>
            </a:r>
            <a:r>
              <a:rPr spc="-80" dirty="0"/>
              <a:t>Build</a:t>
            </a:r>
            <a:r>
              <a:rPr spc="-250" dirty="0"/>
              <a:t> </a:t>
            </a:r>
            <a:r>
              <a:rPr spc="-70" dirty="0"/>
              <a:t>and</a:t>
            </a:r>
            <a:r>
              <a:rPr spc="-225" dirty="0"/>
              <a:t> </a:t>
            </a:r>
            <a:r>
              <a:rPr spc="-85" dirty="0"/>
              <a:t>Deploy:</a:t>
            </a:r>
            <a:r>
              <a:rPr spc="-250" dirty="0"/>
              <a:t> </a:t>
            </a:r>
            <a:r>
              <a:rPr spc="-85" dirty="0"/>
              <a:t>Remote,</a:t>
            </a:r>
            <a:r>
              <a:rPr spc="-250" dirty="0"/>
              <a:t> </a:t>
            </a:r>
            <a:r>
              <a:rPr spc="-90" dirty="0"/>
              <a:t>Device,</a:t>
            </a:r>
            <a:r>
              <a:rPr spc="-235" dirty="0"/>
              <a:t> </a:t>
            </a:r>
            <a:r>
              <a:rPr spc="-90" dirty="0"/>
              <a:t>Emulator</a:t>
            </a:r>
          </a:p>
          <a:p>
            <a:pPr marL="6905625">
              <a:lnSpc>
                <a:spcPct val="100000"/>
              </a:lnSpc>
              <a:spcBef>
                <a:spcPts val="550"/>
              </a:spcBef>
            </a:pPr>
            <a:r>
              <a:rPr sz="2400" dirty="0"/>
              <a:t>Select x86 (not ARM or</a:t>
            </a:r>
            <a:r>
              <a:rPr sz="2400" spc="-125" dirty="0"/>
              <a:t> </a:t>
            </a:r>
            <a:r>
              <a:rPr sz="2400" dirty="0"/>
              <a:t>x64)</a:t>
            </a:r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180838" y="1176782"/>
            <a:ext cx="1984375" cy="461009"/>
          </a:xfrm>
          <a:custGeom>
            <a:avLst/>
            <a:gdLst/>
            <a:ahLst/>
            <a:cxnLst/>
            <a:rect l="l" t="t" r="r" b="b"/>
            <a:pathLst>
              <a:path w="1984375" h="461010">
                <a:moveTo>
                  <a:pt x="113664" y="334009"/>
                </a:moveTo>
                <a:lnTo>
                  <a:pt x="0" y="423671"/>
                </a:lnTo>
                <a:lnTo>
                  <a:pt x="139953" y="460882"/>
                </a:lnTo>
                <a:lnTo>
                  <a:pt x="91392" y="420623"/>
                </a:lnTo>
                <a:lnTo>
                  <a:pt x="78739" y="420623"/>
                </a:lnTo>
                <a:lnTo>
                  <a:pt x="73406" y="395223"/>
                </a:lnTo>
                <a:lnTo>
                  <a:pt x="83608" y="393107"/>
                </a:lnTo>
                <a:lnTo>
                  <a:pt x="113664" y="334009"/>
                </a:lnTo>
                <a:close/>
              </a:path>
              <a:path w="1984375" h="461010">
                <a:moveTo>
                  <a:pt x="76073" y="407923"/>
                </a:moveTo>
                <a:lnTo>
                  <a:pt x="78739" y="420623"/>
                </a:lnTo>
                <a:lnTo>
                  <a:pt x="88859" y="418524"/>
                </a:lnTo>
                <a:lnTo>
                  <a:pt x="76073" y="407923"/>
                </a:lnTo>
                <a:close/>
              </a:path>
              <a:path w="1984375" h="461010">
                <a:moveTo>
                  <a:pt x="88859" y="418524"/>
                </a:moveTo>
                <a:lnTo>
                  <a:pt x="78739" y="420623"/>
                </a:lnTo>
                <a:lnTo>
                  <a:pt x="91392" y="420623"/>
                </a:lnTo>
                <a:lnTo>
                  <a:pt x="88859" y="418524"/>
                </a:lnTo>
                <a:close/>
              </a:path>
              <a:path w="1984375" h="461010">
                <a:moveTo>
                  <a:pt x="1978533" y="0"/>
                </a:moveTo>
                <a:lnTo>
                  <a:pt x="83608" y="393107"/>
                </a:lnTo>
                <a:lnTo>
                  <a:pt x="76073" y="407923"/>
                </a:lnTo>
                <a:lnTo>
                  <a:pt x="88859" y="418524"/>
                </a:lnTo>
                <a:lnTo>
                  <a:pt x="1983866" y="25400"/>
                </a:lnTo>
                <a:lnTo>
                  <a:pt x="1978533" y="0"/>
                </a:lnTo>
                <a:close/>
              </a:path>
              <a:path w="1984375" h="461010">
                <a:moveTo>
                  <a:pt x="83608" y="393107"/>
                </a:moveTo>
                <a:lnTo>
                  <a:pt x="73406" y="395223"/>
                </a:lnTo>
                <a:lnTo>
                  <a:pt x="76073" y="407923"/>
                </a:lnTo>
                <a:lnTo>
                  <a:pt x="83608" y="3931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902" y="4496561"/>
            <a:ext cx="732790" cy="919480"/>
          </a:xfrm>
          <a:custGeom>
            <a:avLst/>
            <a:gdLst/>
            <a:ahLst/>
            <a:cxnLst/>
            <a:rect l="l" t="t" r="r" b="b"/>
            <a:pathLst>
              <a:path w="732790" h="919479">
                <a:moveTo>
                  <a:pt x="684276" y="60960"/>
                </a:moveTo>
                <a:lnTo>
                  <a:pt x="667758" y="61010"/>
                </a:lnTo>
                <a:lnTo>
                  <a:pt x="0" y="903224"/>
                </a:lnTo>
                <a:lnTo>
                  <a:pt x="20320" y="919353"/>
                </a:lnTo>
                <a:lnTo>
                  <a:pt x="688001" y="77078"/>
                </a:lnTo>
                <a:lnTo>
                  <a:pt x="684276" y="60960"/>
                </a:lnTo>
                <a:close/>
              </a:path>
              <a:path w="732790" h="919479">
                <a:moveTo>
                  <a:pt x="721585" y="52831"/>
                </a:moveTo>
                <a:lnTo>
                  <a:pt x="674243" y="52831"/>
                </a:lnTo>
                <a:lnTo>
                  <a:pt x="694436" y="68961"/>
                </a:lnTo>
                <a:lnTo>
                  <a:pt x="688001" y="77078"/>
                </a:lnTo>
                <a:lnTo>
                  <a:pt x="702945" y="141731"/>
                </a:lnTo>
                <a:lnTo>
                  <a:pt x="721585" y="52831"/>
                </a:lnTo>
                <a:close/>
              </a:path>
              <a:path w="732790" h="919479">
                <a:moveTo>
                  <a:pt x="684419" y="60960"/>
                </a:moveTo>
                <a:lnTo>
                  <a:pt x="684276" y="60960"/>
                </a:lnTo>
                <a:lnTo>
                  <a:pt x="688001" y="77078"/>
                </a:lnTo>
                <a:lnTo>
                  <a:pt x="694436" y="68961"/>
                </a:lnTo>
                <a:lnTo>
                  <a:pt x="684419" y="60960"/>
                </a:lnTo>
                <a:close/>
              </a:path>
              <a:path w="732790" h="919479">
                <a:moveTo>
                  <a:pt x="732663" y="0"/>
                </a:moveTo>
                <a:lnTo>
                  <a:pt x="601345" y="61213"/>
                </a:lnTo>
                <a:lnTo>
                  <a:pt x="667758" y="61010"/>
                </a:lnTo>
                <a:lnTo>
                  <a:pt x="674243" y="52831"/>
                </a:lnTo>
                <a:lnTo>
                  <a:pt x="721585" y="52831"/>
                </a:lnTo>
                <a:lnTo>
                  <a:pt x="732663" y="0"/>
                </a:lnTo>
                <a:close/>
              </a:path>
              <a:path w="732790" h="919479">
                <a:moveTo>
                  <a:pt x="674243" y="52831"/>
                </a:moveTo>
                <a:lnTo>
                  <a:pt x="667758" y="61010"/>
                </a:lnTo>
                <a:lnTo>
                  <a:pt x="684419" y="60960"/>
                </a:lnTo>
                <a:lnTo>
                  <a:pt x="674243" y="528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B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Segoe UI</vt:lpstr>
      <vt:lpstr>Segoe UI Light</vt:lpstr>
      <vt:lpstr>Times New Roman</vt:lpstr>
      <vt:lpstr>Wingdings</vt:lpstr>
      <vt:lpstr>Office Theme</vt:lpstr>
      <vt:lpstr>How to Build &amp; Deploy to HoloLens</vt:lpstr>
      <vt:lpstr>1. Create a New Project</vt:lpstr>
      <vt:lpstr>2. Set Up the Camera</vt:lpstr>
      <vt:lpstr>3. Create a Hologram</vt:lpstr>
      <vt:lpstr>4. Export from Unity to Visual Studio: Quality Click File | Project Settings | Quality</vt:lpstr>
      <vt:lpstr>4. Export from Unity to Visual Studio: Build Settings</vt:lpstr>
      <vt:lpstr>4. Export from Unity to Visual Studio: Player Settings Click File | Project Settings | Player</vt:lpstr>
      <vt:lpstr>4. Export from Unity to Visual Studio: Manifest</vt:lpstr>
      <vt:lpstr>5. Build and Deploy: Remote, Device, Emulator Select x86 (not ARM or x64)</vt:lpstr>
      <vt:lpstr>6. Build and Deploy: Remote, Device, Emulator Select x86 (not ARM or x64)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&amp; Deploy to HoloLens</dc:title>
  <cp:lastModifiedBy>Trilok Chowdary Maddipudi</cp:lastModifiedBy>
  <cp:revision>1</cp:revision>
  <dcterms:created xsi:type="dcterms:W3CDTF">2018-05-02T19:06:34Z</dcterms:created>
  <dcterms:modified xsi:type="dcterms:W3CDTF">2018-05-02T19:08:04Z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2018-05-02T00:00:00Z</vt:filetime>
  </property>
</Properties>
</file>