
<file path=[Content_Types].xml><?xml version="1.0" encoding="utf-8"?>
<Types xmlns="http://schemas.openxmlformats.org/package/2006/content-types">
  <Default Extension="png&amp;ehk=8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1806" r:id="rId3"/>
    <p:sldId id="507" r:id="rId4"/>
    <p:sldId id="5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64C5-8DB4-441E-9671-8A4ECD449E06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EBD58-FDCD-4797-A97B-132C363C7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0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DCC18-5A0B-504D-8CCE-4D3433E3A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2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5795E-3CDA-46E2-AC41-D74FD33909B5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5/14/2018 8:27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84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CFD8-D35D-4661-83BD-02C7B8DDF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6AFF9-3B43-4D67-BB5F-5E3EB9E87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6A4C7-1A4B-42EB-B1D0-13ABCA58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545-BC59-4A04-B269-3CFC0579F43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ED9A-8724-4888-A771-B6FAC1A5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A8BD-7205-4184-8ACF-693D221F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89ED-37A3-4FE4-B96D-15934E77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6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7BC2-B8E3-483D-AE31-081E07A3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86F69-06CD-476E-ABB6-12FDAE5B1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B70B5-9BB7-4085-84C2-B894F3CE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545-BC59-4A04-B269-3CFC0579F43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4DB3-032A-4A13-A55F-281B882B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D89C-23F3-49E8-9733-647A2746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89ED-37A3-4FE4-B96D-15934E77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7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A6F77-2273-46BC-A19F-A9A8784E2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CB54A-D5E4-4007-8B0E-3A55C9335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F8C0-32F5-4A81-B643-19CCAC3D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545-BC59-4A04-B269-3CFC0579F43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DAB4-D704-4D8D-AA59-61C47452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FAE-4C7E-4EF3-AFCD-7B4A5251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89ED-37A3-4FE4-B96D-15934E77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18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7827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66751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6751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20681-E031-438A-87F4-3EF4E311C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DB46-DA06-45E4-B8E6-78FFA7D835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1723" y="5961261"/>
            <a:ext cx="3017520" cy="307777"/>
          </a:xfrm>
        </p:spPr>
        <p:txBody>
          <a:bodyPr anchor="b"/>
          <a:lstStyle>
            <a:lvl1pPr marL="0" indent="0" algn="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2816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A3051D2-DD0C-4419-9210-74A066BBE50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584200" y="2903438"/>
            <a:ext cx="4343400" cy="527960"/>
          </a:xfrm>
          <a:custGeom>
            <a:avLst/>
            <a:gdLst>
              <a:gd name="T0" fmla="*/ 763 w 809"/>
              <a:gd name="T1" fmla="*/ 64 h 96"/>
              <a:gd name="T2" fmla="*/ 795 w 809"/>
              <a:gd name="T3" fmla="*/ 58 h 96"/>
              <a:gd name="T4" fmla="*/ 795 w 809"/>
              <a:gd name="T5" fmla="*/ 84 h 96"/>
              <a:gd name="T6" fmla="*/ 777 w 809"/>
              <a:gd name="T7" fmla="*/ 30 h 96"/>
              <a:gd name="T8" fmla="*/ 723 w 809"/>
              <a:gd name="T9" fmla="*/ 95 h 96"/>
              <a:gd name="T10" fmla="*/ 701 w 809"/>
              <a:gd name="T11" fmla="*/ 3 h 96"/>
              <a:gd name="T12" fmla="*/ 707 w 809"/>
              <a:gd name="T13" fmla="*/ 16 h 96"/>
              <a:gd name="T14" fmla="*/ 708 w 809"/>
              <a:gd name="T15" fmla="*/ 95 h 96"/>
              <a:gd name="T16" fmla="*/ 661 w 809"/>
              <a:gd name="T17" fmla="*/ 80 h 96"/>
              <a:gd name="T18" fmla="*/ 624 w 809"/>
              <a:gd name="T19" fmla="*/ 69 h 96"/>
              <a:gd name="T20" fmla="*/ 679 w 809"/>
              <a:gd name="T21" fmla="*/ 95 h 96"/>
              <a:gd name="T22" fmla="*/ 579 w 809"/>
              <a:gd name="T23" fmla="*/ 55 h 96"/>
              <a:gd name="T24" fmla="*/ 598 w 809"/>
              <a:gd name="T25" fmla="*/ 69 h 96"/>
              <a:gd name="T26" fmla="*/ 579 w 809"/>
              <a:gd name="T27" fmla="*/ 19 h 96"/>
              <a:gd name="T28" fmla="*/ 605 w 809"/>
              <a:gd name="T29" fmla="*/ 88 h 96"/>
              <a:gd name="T30" fmla="*/ 602 w 809"/>
              <a:gd name="T31" fmla="*/ 12 h 96"/>
              <a:gd name="T32" fmla="*/ 608 w 809"/>
              <a:gd name="T33" fmla="*/ 55 h 96"/>
              <a:gd name="T34" fmla="*/ 471 w 809"/>
              <a:gd name="T35" fmla="*/ 32 h 96"/>
              <a:gd name="T36" fmla="*/ 474 w 809"/>
              <a:gd name="T37" fmla="*/ 2 h 96"/>
              <a:gd name="T38" fmla="*/ 432 w 809"/>
              <a:gd name="T39" fmla="*/ 32 h 96"/>
              <a:gd name="T40" fmla="*/ 457 w 809"/>
              <a:gd name="T41" fmla="*/ 43 h 96"/>
              <a:gd name="T42" fmla="*/ 500 w 809"/>
              <a:gd name="T43" fmla="*/ 96 h 96"/>
              <a:gd name="T44" fmla="*/ 496 w 809"/>
              <a:gd name="T45" fmla="*/ 74 h 96"/>
              <a:gd name="T46" fmla="*/ 496 w 809"/>
              <a:gd name="T47" fmla="*/ 13 h 96"/>
              <a:gd name="T48" fmla="*/ 378 w 809"/>
              <a:gd name="T49" fmla="*/ 64 h 96"/>
              <a:gd name="T50" fmla="*/ 419 w 809"/>
              <a:gd name="T51" fmla="*/ 39 h 96"/>
              <a:gd name="T52" fmla="*/ 363 w 809"/>
              <a:gd name="T53" fmla="*/ 64 h 96"/>
              <a:gd name="T54" fmla="*/ 345 w 809"/>
              <a:gd name="T55" fmla="*/ 62 h 96"/>
              <a:gd name="T56" fmla="*/ 325 w 809"/>
              <a:gd name="T57" fmla="*/ 48 h 96"/>
              <a:gd name="T58" fmla="*/ 352 w 809"/>
              <a:gd name="T59" fmla="*/ 46 h 96"/>
              <a:gd name="T60" fmla="*/ 313 w 809"/>
              <a:gd name="T61" fmla="*/ 41 h 96"/>
              <a:gd name="T62" fmla="*/ 327 w 809"/>
              <a:gd name="T63" fmla="*/ 67 h 96"/>
              <a:gd name="T64" fmla="*/ 328 w 809"/>
              <a:gd name="T65" fmla="*/ 86 h 96"/>
              <a:gd name="T66" fmla="*/ 347 w 809"/>
              <a:gd name="T67" fmla="*/ 91 h 96"/>
              <a:gd name="T68" fmla="*/ 286 w 809"/>
              <a:gd name="T69" fmla="*/ 63 h 96"/>
              <a:gd name="T70" fmla="*/ 256 w 809"/>
              <a:gd name="T71" fmla="*/ 79 h 96"/>
              <a:gd name="T72" fmla="*/ 301 w 809"/>
              <a:gd name="T73" fmla="*/ 63 h 96"/>
              <a:gd name="T74" fmla="*/ 246 w 809"/>
              <a:gd name="T75" fmla="*/ 39 h 96"/>
              <a:gd name="T76" fmla="*/ 210 w 809"/>
              <a:gd name="T77" fmla="*/ 45 h 96"/>
              <a:gd name="T78" fmla="*/ 210 w 809"/>
              <a:gd name="T79" fmla="*/ 65 h 96"/>
              <a:gd name="T80" fmla="*/ 226 w 809"/>
              <a:gd name="T81" fmla="*/ 31 h 96"/>
              <a:gd name="T82" fmla="*/ 165 w 809"/>
              <a:gd name="T83" fmla="*/ 96 h 96"/>
              <a:gd name="T84" fmla="*/ 148 w 809"/>
              <a:gd name="T85" fmla="*/ 64 h 96"/>
              <a:gd name="T86" fmla="*/ 167 w 809"/>
              <a:gd name="T87" fmla="*/ 30 h 96"/>
              <a:gd name="T88" fmla="*/ 108 w 809"/>
              <a:gd name="T89" fmla="*/ 32 h 96"/>
              <a:gd name="T90" fmla="*/ 110 w 809"/>
              <a:gd name="T91" fmla="*/ 17 h 96"/>
              <a:gd name="T92" fmla="*/ 116 w 809"/>
              <a:gd name="T93" fmla="*/ 3 h 96"/>
              <a:gd name="T94" fmla="*/ 80 w 809"/>
              <a:gd name="T95" fmla="*/ 38 h 96"/>
              <a:gd name="T96" fmla="*/ 42 w 809"/>
              <a:gd name="T97" fmla="*/ 95 h 96"/>
              <a:gd name="T98" fmla="*/ 14 w 809"/>
              <a:gd name="T99" fmla="*/ 95 h 96"/>
              <a:gd name="T100" fmla="*/ 47 w 809"/>
              <a:gd name="T101" fmla="*/ 7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9" h="96">
                <a:moveTo>
                  <a:pt x="795" y="58"/>
                </a:moveTo>
                <a:cubicBezTo>
                  <a:pt x="795" y="53"/>
                  <a:pt x="794" y="50"/>
                  <a:pt x="791" y="46"/>
                </a:cubicBezTo>
                <a:cubicBezTo>
                  <a:pt x="788" y="43"/>
                  <a:pt x="784" y="42"/>
                  <a:pt x="780" y="42"/>
                </a:cubicBezTo>
                <a:cubicBezTo>
                  <a:pt x="775" y="42"/>
                  <a:pt x="770" y="44"/>
                  <a:pt x="767" y="48"/>
                </a:cubicBezTo>
                <a:cubicBezTo>
                  <a:pt x="764" y="52"/>
                  <a:pt x="763" y="57"/>
                  <a:pt x="763" y="64"/>
                </a:cubicBezTo>
                <a:cubicBezTo>
                  <a:pt x="763" y="71"/>
                  <a:pt x="764" y="76"/>
                  <a:pt x="767" y="79"/>
                </a:cubicBezTo>
                <a:cubicBezTo>
                  <a:pt x="770" y="83"/>
                  <a:pt x="774" y="85"/>
                  <a:pt x="779" y="85"/>
                </a:cubicBezTo>
                <a:cubicBezTo>
                  <a:pt x="784" y="85"/>
                  <a:pt x="788" y="83"/>
                  <a:pt x="791" y="79"/>
                </a:cubicBezTo>
                <a:cubicBezTo>
                  <a:pt x="794" y="76"/>
                  <a:pt x="795" y="71"/>
                  <a:pt x="795" y="66"/>
                </a:cubicBezTo>
                <a:lnTo>
                  <a:pt x="795" y="58"/>
                </a:lnTo>
                <a:close/>
                <a:moveTo>
                  <a:pt x="809" y="2"/>
                </a:moveTo>
                <a:cubicBezTo>
                  <a:pt x="809" y="95"/>
                  <a:pt x="809" y="95"/>
                  <a:pt x="809" y="95"/>
                </a:cubicBezTo>
                <a:cubicBezTo>
                  <a:pt x="795" y="95"/>
                  <a:pt x="795" y="95"/>
                  <a:pt x="795" y="95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0" y="92"/>
                  <a:pt x="783" y="96"/>
                  <a:pt x="774" y="96"/>
                </a:cubicBezTo>
                <a:cubicBezTo>
                  <a:pt x="766" y="96"/>
                  <a:pt x="760" y="93"/>
                  <a:pt x="755" y="88"/>
                </a:cubicBezTo>
                <a:cubicBezTo>
                  <a:pt x="751" y="82"/>
                  <a:pt x="748" y="74"/>
                  <a:pt x="748" y="65"/>
                </a:cubicBezTo>
                <a:cubicBezTo>
                  <a:pt x="748" y="54"/>
                  <a:pt x="751" y="46"/>
                  <a:pt x="756" y="40"/>
                </a:cubicBezTo>
                <a:cubicBezTo>
                  <a:pt x="761" y="34"/>
                  <a:pt x="768" y="30"/>
                  <a:pt x="777" y="30"/>
                </a:cubicBezTo>
                <a:cubicBezTo>
                  <a:pt x="785" y="30"/>
                  <a:pt x="791" y="34"/>
                  <a:pt x="795" y="41"/>
                </a:cubicBezTo>
                <a:cubicBezTo>
                  <a:pt x="795" y="41"/>
                  <a:pt x="795" y="41"/>
                  <a:pt x="795" y="41"/>
                </a:cubicBezTo>
                <a:cubicBezTo>
                  <a:pt x="795" y="2"/>
                  <a:pt x="795" y="2"/>
                  <a:pt x="795" y="2"/>
                </a:cubicBezTo>
                <a:lnTo>
                  <a:pt x="809" y="2"/>
                </a:lnTo>
                <a:close/>
                <a:moveTo>
                  <a:pt x="723" y="95"/>
                </a:moveTo>
                <a:cubicBezTo>
                  <a:pt x="738" y="95"/>
                  <a:pt x="738" y="95"/>
                  <a:pt x="738" y="95"/>
                </a:cubicBezTo>
                <a:cubicBezTo>
                  <a:pt x="738" y="2"/>
                  <a:pt x="738" y="2"/>
                  <a:pt x="738" y="2"/>
                </a:cubicBezTo>
                <a:cubicBezTo>
                  <a:pt x="723" y="2"/>
                  <a:pt x="723" y="2"/>
                  <a:pt x="723" y="2"/>
                </a:cubicBezTo>
                <a:lnTo>
                  <a:pt x="723" y="95"/>
                </a:lnTo>
                <a:close/>
                <a:moveTo>
                  <a:pt x="701" y="3"/>
                </a:moveTo>
                <a:cubicBezTo>
                  <a:pt x="699" y="3"/>
                  <a:pt x="697" y="3"/>
                  <a:pt x="695" y="5"/>
                </a:cubicBezTo>
                <a:cubicBezTo>
                  <a:pt x="694" y="7"/>
                  <a:pt x="693" y="8"/>
                  <a:pt x="693" y="11"/>
                </a:cubicBezTo>
                <a:cubicBezTo>
                  <a:pt x="693" y="13"/>
                  <a:pt x="694" y="15"/>
                  <a:pt x="695" y="17"/>
                </a:cubicBezTo>
                <a:cubicBezTo>
                  <a:pt x="697" y="18"/>
                  <a:pt x="699" y="19"/>
                  <a:pt x="701" y="19"/>
                </a:cubicBezTo>
                <a:cubicBezTo>
                  <a:pt x="704" y="19"/>
                  <a:pt x="706" y="18"/>
                  <a:pt x="707" y="16"/>
                </a:cubicBezTo>
                <a:cubicBezTo>
                  <a:pt x="709" y="15"/>
                  <a:pt x="710" y="13"/>
                  <a:pt x="710" y="11"/>
                </a:cubicBezTo>
                <a:cubicBezTo>
                  <a:pt x="710" y="8"/>
                  <a:pt x="709" y="7"/>
                  <a:pt x="707" y="5"/>
                </a:cubicBezTo>
                <a:cubicBezTo>
                  <a:pt x="706" y="3"/>
                  <a:pt x="704" y="3"/>
                  <a:pt x="701" y="3"/>
                </a:cubicBezTo>
                <a:moveTo>
                  <a:pt x="694" y="95"/>
                </a:moveTo>
                <a:cubicBezTo>
                  <a:pt x="708" y="95"/>
                  <a:pt x="708" y="95"/>
                  <a:pt x="708" y="95"/>
                </a:cubicBezTo>
                <a:cubicBezTo>
                  <a:pt x="708" y="32"/>
                  <a:pt x="708" y="32"/>
                  <a:pt x="708" y="32"/>
                </a:cubicBezTo>
                <a:cubicBezTo>
                  <a:pt x="694" y="32"/>
                  <a:pt x="694" y="32"/>
                  <a:pt x="694" y="32"/>
                </a:cubicBezTo>
                <a:lnTo>
                  <a:pt x="694" y="95"/>
                </a:lnTo>
                <a:close/>
                <a:moveTo>
                  <a:pt x="665" y="68"/>
                </a:moveTo>
                <a:cubicBezTo>
                  <a:pt x="665" y="73"/>
                  <a:pt x="664" y="77"/>
                  <a:pt x="661" y="80"/>
                </a:cubicBezTo>
                <a:cubicBezTo>
                  <a:pt x="658" y="83"/>
                  <a:pt x="655" y="85"/>
                  <a:pt x="651" y="85"/>
                </a:cubicBezTo>
                <a:cubicBezTo>
                  <a:pt x="642" y="85"/>
                  <a:pt x="638" y="79"/>
                  <a:pt x="638" y="68"/>
                </a:cubicBezTo>
                <a:cubicBezTo>
                  <a:pt x="638" y="32"/>
                  <a:pt x="638" y="32"/>
                  <a:pt x="638" y="32"/>
                </a:cubicBezTo>
                <a:cubicBezTo>
                  <a:pt x="624" y="32"/>
                  <a:pt x="624" y="32"/>
                  <a:pt x="624" y="32"/>
                </a:cubicBezTo>
                <a:cubicBezTo>
                  <a:pt x="624" y="69"/>
                  <a:pt x="624" y="69"/>
                  <a:pt x="624" y="69"/>
                </a:cubicBezTo>
                <a:cubicBezTo>
                  <a:pt x="624" y="87"/>
                  <a:pt x="631" y="96"/>
                  <a:pt x="646" y="96"/>
                </a:cubicBezTo>
                <a:cubicBezTo>
                  <a:pt x="654" y="96"/>
                  <a:pt x="661" y="92"/>
                  <a:pt x="665" y="85"/>
                </a:cubicBezTo>
                <a:cubicBezTo>
                  <a:pt x="665" y="85"/>
                  <a:pt x="665" y="85"/>
                  <a:pt x="665" y="85"/>
                </a:cubicBezTo>
                <a:cubicBezTo>
                  <a:pt x="665" y="95"/>
                  <a:pt x="665" y="95"/>
                  <a:pt x="665" y="95"/>
                </a:cubicBezTo>
                <a:cubicBezTo>
                  <a:pt x="679" y="95"/>
                  <a:pt x="679" y="95"/>
                  <a:pt x="679" y="95"/>
                </a:cubicBezTo>
                <a:cubicBezTo>
                  <a:pt x="679" y="32"/>
                  <a:pt x="679" y="32"/>
                  <a:pt x="679" y="32"/>
                </a:cubicBezTo>
                <a:cubicBezTo>
                  <a:pt x="665" y="32"/>
                  <a:pt x="665" y="32"/>
                  <a:pt x="665" y="32"/>
                </a:cubicBezTo>
                <a:lnTo>
                  <a:pt x="665" y="68"/>
                </a:lnTo>
                <a:close/>
                <a:moveTo>
                  <a:pt x="598" y="69"/>
                </a:moveTo>
                <a:cubicBezTo>
                  <a:pt x="598" y="60"/>
                  <a:pt x="592" y="55"/>
                  <a:pt x="579" y="55"/>
                </a:cubicBezTo>
                <a:cubicBezTo>
                  <a:pt x="569" y="55"/>
                  <a:pt x="569" y="55"/>
                  <a:pt x="569" y="55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81" y="83"/>
                  <a:pt x="581" y="83"/>
                  <a:pt x="581" y="83"/>
                </a:cubicBezTo>
                <a:cubicBezTo>
                  <a:pt x="587" y="83"/>
                  <a:pt x="591" y="82"/>
                  <a:pt x="594" y="79"/>
                </a:cubicBezTo>
                <a:cubicBezTo>
                  <a:pt x="597" y="77"/>
                  <a:pt x="598" y="73"/>
                  <a:pt x="598" y="69"/>
                </a:cubicBezTo>
                <a:moveTo>
                  <a:pt x="569" y="44"/>
                </a:moveTo>
                <a:cubicBezTo>
                  <a:pt x="578" y="44"/>
                  <a:pt x="578" y="44"/>
                  <a:pt x="578" y="44"/>
                </a:cubicBezTo>
                <a:cubicBezTo>
                  <a:pt x="583" y="44"/>
                  <a:pt x="587" y="42"/>
                  <a:pt x="590" y="40"/>
                </a:cubicBezTo>
                <a:cubicBezTo>
                  <a:pt x="593" y="38"/>
                  <a:pt x="594" y="34"/>
                  <a:pt x="594" y="30"/>
                </a:cubicBezTo>
                <a:cubicBezTo>
                  <a:pt x="594" y="22"/>
                  <a:pt x="589" y="19"/>
                  <a:pt x="579" y="19"/>
                </a:cubicBezTo>
                <a:cubicBezTo>
                  <a:pt x="569" y="19"/>
                  <a:pt x="569" y="19"/>
                  <a:pt x="569" y="19"/>
                </a:cubicBezTo>
                <a:lnTo>
                  <a:pt x="569" y="44"/>
                </a:lnTo>
                <a:close/>
                <a:moveTo>
                  <a:pt x="608" y="55"/>
                </a:moveTo>
                <a:cubicBezTo>
                  <a:pt x="612" y="58"/>
                  <a:pt x="614" y="63"/>
                  <a:pt x="614" y="69"/>
                </a:cubicBezTo>
                <a:cubicBezTo>
                  <a:pt x="614" y="77"/>
                  <a:pt x="611" y="83"/>
                  <a:pt x="605" y="88"/>
                </a:cubicBezTo>
                <a:cubicBezTo>
                  <a:pt x="599" y="92"/>
                  <a:pt x="591" y="95"/>
                  <a:pt x="582" y="95"/>
                </a:cubicBezTo>
                <a:cubicBezTo>
                  <a:pt x="554" y="95"/>
                  <a:pt x="554" y="95"/>
                  <a:pt x="554" y="95"/>
                </a:cubicBezTo>
                <a:cubicBezTo>
                  <a:pt x="554" y="7"/>
                  <a:pt x="554" y="7"/>
                  <a:pt x="554" y="7"/>
                </a:cubicBezTo>
                <a:cubicBezTo>
                  <a:pt x="582" y="7"/>
                  <a:pt x="582" y="7"/>
                  <a:pt x="582" y="7"/>
                </a:cubicBezTo>
                <a:cubicBezTo>
                  <a:pt x="591" y="7"/>
                  <a:pt x="597" y="9"/>
                  <a:pt x="602" y="12"/>
                </a:cubicBezTo>
                <a:cubicBezTo>
                  <a:pt x="607" y="16"/>
                  <a:pt x="610" y="21"/>
                  <a:pt x="610" y="27"/>
                </a:cubicBezTo>
                <a:cubicBezTo>
                  <a:pt x="610" y="32"/>
                  <a:pt x="608" y="36"/>
                  <a:pt x="605" y="40"/>
                </a:cubicBezTo>
                <a:cubicBezTo>
                  <a:pt x="603" y="44"/>
                  <a:pt x="599" y="46"/>
                  <a:pt x="594" y="48"/>
                </a:cubicBezTo>
                <a:cubicBezTo>
                  <a:pt x="594" y="48"/>
                  <a:pt x="594" y="48"/>
                  <a:pt x="594" y="48"/>
                </a:cubicBezTo>
                <a:cubicBezTo>
                  <a:pt x="600" y="49"/>
                  <a:pt x="605" y="51"/>
                  <a:pt x="608" y="55"/>
                </a:cubicBezTo>
                <a:moveTo>
                  <a:pt x="496" y="13"/>
                </a:moveTo>
                <a:cubicBezTo>
                  <a:pt x="482" y="17"/>
                  <a:pt x="482" y="17"/>
                  <a:pt x="482" y="17"/>
                </a:cubicBezTo>
                <a:cubicBezTo>
                  <a:pt x="482" y="32"/>
                  <a:pt x="482" y="32"/>
                  <a:pt x="482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57" y="32"/>
                  <a:pt x="457" y="32"/>
                  <a:pt x="457" y="32"/>
                </a:cubicBezTo>
                <a:cubicBezTo>
                  <a:pt x="457" y="23"/>
                  <a:pt x="457" y="23"/>
                  <a:pt x="457" y="23"/>
                </a:cubicBezTo>
                <a:cubicBezTo>
                  <a:pt x="457" y="16"/>
                  <a:pt x="460" y="12"/>
                  <a:pt x="467" y="12"/>
                </a:cubicBezTo>
                <a:cubicBezTo>
                  <a:pt x="470" y="12"/>
                  <a:pt x="472" y="12"/>
                  <a:pt x="474" y="13"/>
                </a:cubicBezTo>
                <a:cubicBezTo>
                  <a:pt x="474" y="2"/>
                  <a:pt x="474" y="2"/>
                  <a:pt x="474" y="2"/>
                </a:cubicBezTo>
                <a:cubicBezTo>
                  <a:pt x="472" y="1"/>
                  <a:pt x="469" y="0"/>
                  <a:pt x="465" y="0"/>
                </a:cubicBezTo>
                <a:cubicBezTo>
                  <a:pt x="459" y="0"/>
                  <a:pt x="454" y="2"/>
                  <a:pt x="449" y="6"/>
                </a:cubicBezTo>
                <a:cubicBezTo>
                  <a:pt x="445" y="10"/>
                  <a:pt x="443" y="15"/>
                  <a:pt x="443" y="22"/>
                </a:cubicBezTo>
                <a:cubicBezTo>
                  <a:pt x="443" y="32"/>
                  <a:pt x="443" y="32"/>
                  <a:pt x="443" y="32"/>
                </a:cubicBezTo>
                <a:cubicBezTo>
                  <a:pt x="432" y="32"/>
                  <a:pt x="432" y="32"/>
                  <a:pt x="432" y="32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43" y="43"/>
                  <a:pt x="443" y="43"/>
                  <a:pt x="443" y="43"/>
                </a:cubicBezTo>
                <a:cubicBezTo>
                  <a:pt x="443" y="95"/>
                  <a:pt x="443" y="95"/>
                  <a:pt x="443" y="95"/>
                </a:cubicBezTo>
                <a:cubicBezTo>
                  <a:pt x="457" y="95"/>
                  <a:pt x="457" y="95"/>
                  <a:pt x="457" y="95"/>
                </a:cubicBezTo>
                <a:cubicBezTo>
                  <a:pt x="457" y="43"/>
                  <a:pt x="457" y="43"/>
                  <a:pt x="457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82" y="43"/>
                  <a:pt x="482" y="43"/>
                  <a:pt x="482" y="43"/>
                </a:cubicBezTo>
                <a:cubicBezTo>
                  <a:pt x="482" y="79"/>
                  <a:pt x="482" y="79"/>
                  <a:pt x="482" y="79"/>
                </a:cubicBezTo>
                <a:cubicBezTo>
                  <a:pt x="482" y="90"/>
                  <a:pt x="488" y="96"/>
                  <a:pt x="500" y="96"/>
                </a:cubicBezTo>
                <a:cubicBezTo>
                  <a:pt x="504" y="96"/>
                  <a:pt x="508" y="95"/>
                  <a:pt x="511" y="94"/>
                </a:cubicBezTo>
                <a:cubicBezTo>
                  <a:pt x="511" y="83"/>
                  <a:pt x="511" y="83"/>
                  <a:pt x="511" y="83"/>
                </a:cubicBezTo>
                <a:cubicBezTo>
                  <a:pt x="509" y="84"/>
                  <a:pt x="507" y="85"/>
                  <a:pt x="505" y="85"/>
                </a:cubicBezTo>
                <a:cubicBezTo>
                  <a:pt x="501" y="85"/>
                  <a:pt x="499" y="84"/>
                  <a:pt x="498" y="82"/>
                </a:cubicBezTo>
                <a:cubicBezTo>
                  <a:pt x="496" y="81"/>
                  <a:pt x="496" y="78"/>
                  <a:pt x="496" y="74"/>
                </a:cubicBezTo>
                <a:cubicBezTo>
                  <a:pt x="496" y="43"/>
                  <a:pt x="496" y="43"/>
                  <a:pt x="496" y="43"/>
                </a:cubicBezTo>
                <a:cubicBezTo>
                  <a:pt x="511" y="43"/>
                  <a:pt x="511" y="43"/>
                  <a:pt x="511" y="43"/>
                </a:cubicBezTo>
                <a:cubicBezTo>
                  <a:pt x="511" y="32"/>
                  <a:pt x="511" y="32"/>
                  <a:pt x="511" y="32"/>
                </a:cubicBezTo>
                <a:cubicBezTo>
                  <a:pt x="496" y="32"/>
                  <a:pt x="496" y="32"/>
                  <a:pt x="496" y="32"/>
                </a:cubicBezTo>
                <a:lnTo>
                  <a:pt x="496" y="13"/>
                </a:lnTo>
                <a:close/>
                <a:moveTo>
                  <a:pt x="413" y="63"/>
                </a:moveTo>
                <a:cubicBezTo>
                  <a:pt x="413" y="56"/>
                  <a:pt x="412" y="51"/>
                  <a:pt x="409" y="47"/>
                </a:cubicBezTo>
                <a:cubicBezTo>
                  <a:pt x="406" y="44"/>
                  <a:pt x="401" y="42"/>
                  <a:pt x="396" y="42"/>
                </a:cubicBezTo>
                <a:cubicBezTo>
                  <a:pt x="390" y="42"/>
                  <a:pt x="386" y="44"/>
                  <a:pt x="382" y="48"/>
                </a:cubicBezTo>
                <a:cubicBezTo>
                  <a:pt x="379" y="51"/>
                  <a:pt x="378" y="57"/>
                  <a:pt x="378" y="64"/>
                </a:cubicBezTo>
                <a:cubicBezTo>
                  <a:pt x="378" y="70"/>
                  <a:pt x="379" y="75"/>
                  <a:pt x="383" y="79"/>
                </a:cubicBezTo>
                <a:cubicBezTo>
                  <a:pt x="386" y="83"/>
                  <a:pt x="390" y="85"/>
                  <a:pt x="396" y="85"/>
                </a:cubicBezTo>
                <a:cubicBezTo>
                  <a:pt x="401" y="85"/>
                  <a:pt x="406" y="83"/>
                  <a:pt x="409" y="79"/>
                </a:cubicBezTo>
                <a:cubicBezTo>
                  <a:pt x="412" y="76"/>
                  <a:pt x="413" y="70"/>
                  <a:pt x="413" y="63"/>
                </a:cubicBezTo>
                <a:moveTo>
                  <a:pt x="419" y="39"/>
                </a:moveTo>
                <a:cubicBezTo>
                  <a:pt x="425" y="45"/>
                  <a:pt x="428" y="53"/>
                  <a:pt x="428" y="63"/>
                </a:cubicBezTo>
                <a:cubicBezTo>
                  <a:pt x="428" y="73"/>
                  <a:pt x="425" y="81"/>
                  <a:pt x="419" y="87"/>
                </a:cubicBezTo>
                <a:cubicBezTo>
                  <a:pt x="413" y="93"/>
                  <a:pt x="405" y="96"/>
                  <a:pt x="395" y="96"/>
                </a:cubicBezTo>
                <a:cubicBezTo>
                  <a:pt x="385" y="96"/>
                  <a:pt x="378" y="93"/>
                  <a:pt x="372" y="87"/>
                </a:cubicBezTo>
                <a:cubicBezTo>
                  <a:pt x="366" y="81"/>
                  <a:pt x="363" y="74"/>
                  <a:pt x="363" y="64"/>
                </a:cubicBezTo>
                <a:cubicBezTo>
                  <a:pt x="363" y="53"/>
                  <a:pt x="366" y="45"/>
                  <a:pt x="372" y="39"/>
                </a:cubicBezTo>
                <a:cubicBezTo>
                  <a:pt x="378" y="33"/>
                  <a:pt x="386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moveTo>
                  <a:pt x="350" y="66"/>
                </a:moveTo>
                <a:cubicBezTo>
                  <a:pt x="349" y="64"/>
                  <a:pt x="347" y="63"/>
                  <a:pt x="345" y="62"/>
                </a:cubicBezTo>
                <a:cubicBezTo>
                  <a:pt x="343" y="60"/>
                  <a:pt x="340" y="59"/>
                  <a:pt x="337" y="58"/>
                </a:cubicBezTo>
                <a:cubicBezTo>
                  <a:pt x="335" y="58"/>
                  <a:pt x="334" y="57"/>
                  <a:pt x="332" y="56"/>
                </a:cubicBezTo>
                <a:cubicBezTo>
                  <a:pt x="330" y="56"/>
                  <a:pt x="329" y="55"/>
                  <a:pt x="328" y="54"/>
                </a:cubicBezTo>
                <a:cubicBezTo>
                  <a:pt x="327" y="54"/>
                  <a:pt x="326" y="53"/>
                  <a:pt x="325" y="52"/>
                </a:cubicBezTo>
                <a:cubicBezTo>
                  <a:pt x="325" y="51"/>
                  <a:pt x="325" y="50"/>
                  <a:pt x="325" y="48"/>
                </a:cubicBezTo>
                <a:cubicBezTo>
                  <a:pt x="325" y="47"/>
                  <a:pt x="325" y="46"/>
                  <a:pt x="325" y="45"/>
                </a:cubicBezTo>
                <a:cubicBezTo>
                  <a:pt x="326" y="45"/>
                  <a:pt x="327" y="44"/>
                  <a:pt x="328" y="43"/>
                </a:cubicBezTo>
                <a:cubicBezTo>
                  <a:pt x="329" y="42"/>
                  <a:pt x="330" y="42"/>
                  <a:pt x="332" y="42"/>
                </a:cubicBezTo>
                <a:cubicBezTo>
                  <a:pt x="333" y="41"/>
                  <a:pt x="335" y="41"/>
                  <a:pt x="336" y="41"/>
                </a:cubicBezTo>
                <a:cubicBezTo>
                  <a:pt x="342" y="41"/>
                  <a:pt x="347" y="43"/>
                  <a:pt x="352" y="46"/>
                </a:cubicBezTo>
                <a:cubicBezTo>
                  <a:pt x="352" y="33"/>
                  <a:pt x="352" y="33"/>
                  <a:pt x="352" y="33"/>
                </a:cubicBezTo>
                <a:cubicBezTo>
                  <a:pt x="347" y="31"/>
                  <a:pt x="342" y="30"/>
                  <a:pt x="336" y="30"/>
                </a:cubicBezTo>
                <a:cubicBezTo>
                  <a:pt x="333" y="30"/>
                  <a:pt x="330" y="31"/>
                  <a:pt x="327" y="32"/>
                </a:cubicBezTo>
                <a:cubicBezTo>
                  <a:pt x="323" y="32"/>
                  <a:pt x="321" y="34"/>
                  <a:pt x="318" y="35"/>
                </a:cubicBezTo>
                <a:cubicBezTo>
                  <a:pt x="316" y="37"/>
                  <a:pt x="314" y="39"/>
                  <a:pt x="313" y="41"/>
                </a:cubicBezTo>
                <a:cubicBezTo>
                  <a:pt x="311" y="43"/>
                  <a:pt x="310" y="46"/>
                  <a:pt x="310" y="49"/>
                </a:cubicBezTo>
                <a:cubicBezTo>
                  <a:pt x="310" y="51"/>
                  <a:pt x="311" y="54"/>
                  <a:pt x="311" y="55"/>
                </a:cubicBezTo>
                <a:cubicBezTo>
                  <a:pt x="312" y="57"/>
                  <a:pt x="313" y="59"/>
                  <a:pt x="315" y="60"/>
                </a:cubicBezTo>
                <a:cubicBezTo>
                  <a:pt x="316" y="62"/>
                  <a:pt x="318" y="63"/>
                  <a:pt x="320" y="64"/>
                </a:cubicBezTo>
                <a:cubicBezTo>
                  <a:pt x="322" y="65"/>
                  <a:pt x="324" y="66"/>
                  <a:pt x="327" y="67"/>
                </a:cubicBezTo>
                <a:cubicBezTo>
                  <a:pt x="329" y="68"/>
                  <a:pt x="331" y="69"/>
                  <a:pt x="332" y="70"/>
                </a:cubicBezTo>
                <a:cubicBezTo>
                  <a:pt x="334" y="70"/>
                  <a:pt x="335" y="71"/>
                  <a:pt x="337" y="72"/>
                </a:cubicBezTo>
                <a:cubicBezTo>
                  <a:pt x="338" y="72"/>
                  <a:pt x="339" y="73"/>
                  <a:pt x="340" y="74"/>
                </a:cubicBezTo>
                <a:cubicBezTo>
                  <a:pt x="340" y="75"/>
                  <a:pt x="341" y="77"/>
                  <a:pt x="341" y="78"/>
                </a:cubicBezTo>
                <a:cubicBezTo>
                  <a:pt x="341" y="83"/>
                  <a:pt x="336" y="86"/>
                  <a:pt x="328" y="86"/>
                </a:cubicBezTo>
                <a:cubicBezTo>
                  <a:pt x="322" y="86"/>
                  <a:pt x="316" y="84"/>
                  <a:pt x="310" y="79"/>
                </a:cubicBezTo>
                <a:cubicBezTo>
                  <a:pt x="310" y="93"/>
                  <a:pt x="310" y="93"/>
                  <a:pt x="310" y="93"/>
                </a:cubicBezTo>
                <a:cubicBezTo>
                  <a:pt x="315" y="95"/>
                  <a:pt x="321" y="96"/>
                  <a:pt x="328" y="96"/>
                </a:cubicBezTo>
                <a:cubicBezTo>
                  <a:pt x="332" y="96"/>
                  <a:pt x="335" y="96"/>
                  <a:pt x="338" y="95"/>
                </a:cubicBezTo>
                <a:cubicBezTo>
                  <a:pt x="342" y="94"/>
                  <a:pt x="344" y="93"/>
                  <a:pt x="347" y="91"/>
                </a:cubicBezTo>
                <a:cubicBezTo>
                  <a:pt x="349" y="90"/>
                  <a:pt x="351" y="88"/>
                  <a:pt x="353" y="86"/>
                </a:cubicBezTo>
                <a:cubicBezTo>
                  <a:pt x="354" y="83"/>
                  <a:pt x="355" y="80"/>
                  <a:pt x="355" y="77"/>
                </a:cubicBezTo>
                <a:cubicBezTo>
                  <a:pt x="355" y="75"/>
                  <a:pt x="354" y="72"/>
                  <a:pt x="354" y="71"/>
                </a:cubicBezTo>
                <a:cubicBezTo>
                  <a:pt x="353" y="69"/>
                  <a:pt x="352" y="67"/>
                  <a:pt x="350" y="66"/>
                </a:cubicBezTo>
                <a:moveTo>
                  <a:pt x="286" y="63"/>
                </a:moveTo>
                <a:cubicBezTo>
                  <a:pt x="286" y="56"/>
                  <a:pt x="285" y="51"/>
                  <a:pt x="282" y="47"/>
                </a:cubicBezTo>
                <a:cubicBezTo>
                  <a:pt x="279" y="44"/>
                  <a:pt x="275" y="42"/>
                  <a:pt x="269" y="42"/>
                </a:cubicBezTo>
                <a:cubicBezTo>
                  <a:pt x="263" y="42"/>
                  <a:pt x="259" y="44"/>
                  <a:pt x="256" y="48"/>
                </a:cubicBezTo>
                <a:cubicBezTo>
                  <a:pt x="253" y="51"/>
                  <a:pt x="251" y="57"/>
                  <a:pt x="251" y="64"/>
                </a:cubicBezTo>
                <a:cubicBezTo>
                  <a:pt x="251" y="70"/>
                  <a:pt x="253" y="75"/>
                  <a:pt x="256" y="79"/>
                </a:cubicBezTo>
                <a:cubicBezTo>
                  <a:pt x="259" y="83"/>
                  <a:pt x="264" y="85"/>
                  <a:pt x="269" y="85"/>
                </a:cubicBezTo>
                <a:cubicBezTo>
                  <a:pt x="275" y="85"/>
                  <a:pt x="279" y="83"/>
                  <a:pt x="282" y="79"/>
                </a:cubicBezTo>
                <a:cubicBezTo>
                  <a:pt x="285" y="76"/>
                  <a:pt x="286" y="70"/>
                  <a:pt x="286" y="63"/>
                </a:cubicBezTo>
                <a:moveTo>
                  <a:pt x="293" y="39"/>
                </a:moveTo>
                <a:cubicBezTo>
                  <a:pt x="298" y="45"/>
                  <a:pt x="301" y="53"/>
                  <a:pt x="301" y="63"/>
                </a:cubicBezTo>
                <a:cubicBezTo>
                  <a:pt x="301" y="73"/>
                  <a:pt x="298" y="81"/>
                  <a:pt x="292" y="87"/>
                </a:cubicBezTo>
                <a:cubicBezTo>
                  <a:pt x="286" y="93"/>
                  <a:pt x="278" y="96"/>
                  <a:pt x="268" y="96"/>
                </a:cubicBezTo>
                <a:cubicBezTo>
                  <a:pt x="259" y="96"/>
                  <a:pt x="251" y="93"/>
                  <a:pt x="245" y="87"/>
                </a:cubicBezTo>
                <a:cubicBezTo>
                  <a:pt x="239" y="81"/>
                  <a:pt x="237" y="74"/>
                  <a:pt x="237" y="64"/>
                </a:cubicBezTo>
                <a:cubicBezTo>
                  <a:pt x="237" y="53"/>
                  <a:pt x="240" y="45"/>
                  <a:pt x="246" y="39"/>
                </a:cubicBezTo>
                <a:cubicBezTo>
                  <a:pt x="252" y="33"/>
                  <a:pt x="260" y="30"/>
                  <a:pt x="270" y="30"/>
                </a:cubicBezTo>
                <a:cubicBezTo>
                  <a:pt x="280" y="30"/>
                  <a:pt x="287" y="33"/>
                  <a:pt x="293" y="39"/>
                </a:cubicBezTo>
                <a:moveTo>
                  <a:pt x="216" y="35"/>
                </a:moveTo>
                <a:cubicBezTo>
                  <a:pt x="213" y="37"/>
                  <a:pt x="211" y="40"/>
                  <a:pt x="210" y="45"/>
                </a:cubicBezTo>
                <a:cubicBezTo>
                  <a:pt x="210" y="45"/>
                  <a:pt x="210" y="45"/>
                  <a:pt x="210" y="45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195" y="32"/>
                  <a:pt x="195" y="32"/>
                  <a:pt x="195" y="32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0" y="58"/>
                  <a:pt x="211" y="53"/>
                  <a:pt x="214" y="49"/>
                </a:cubicBezTo>
                <a:cubicBezTo>
                  <a:pt x="217" y="45"/>
                  <a:pt x="220" y="43"/>
                  <a:pt x="224" y="43"/>
                </a:cubicBezTo>
                <a:cubicBezTo>
                  <a:pt x="227" y="43"/>
                  <a:pt x="230" y="44"/>
                  <a:pt x="232" y="45"/>
                </a:cubicBezTo>
                <a:cubicBezTo>
                  <a:pt x="232" y="32"/>
                  <a:pt x="232" y="32"/>
                  <a:pt x="232" y="32"/>
                </a:cubicBezTo>
                <a:cubicBezTo>
                  <a:pt x="230" y="31"/>
                  <a:pt x="228" y="31"/>
                  <a:pt x="226" y="31"/>
                </a:cubicBezTo>
                <a:cubicBezTo>
                  <a:pt x="222" y="31"/>
                  <a:pt x="219" y="32"/>
                  <a:pt x="216" y="35"/>
                </a:cubicBezTo>
                <a:moveTo>
                  <a:pt x="143" y="40"/>
                </a:moveTo>
                <a:cubicBezTo>
                  <a:pt x="137" y="46"/>
                  <a:pt x="133" y="54"/>
                  <a:pt x="133" y="65"/>
                </a:cubicBezTo>
                <a:cubicBezTo>
                  <a:pt x="133" y="74"/>
                  <a:pt x="136" y="82"/>
                  <a:pt x="142" y="87"/>
                </a:cubicBezTo>
                <a:cubicBezTo>
                  <a:pt x="148" y="93"/>
                  <a:pt x="155" y="96"/>
                  <a:pt x="165" y="96"/>
                </a:cubicBezTo>
                <a:cubicBezTo>
                  <a:pt x="171" y="96"/>
                  <a:pt x="177" y="95"/>
                  <a:pt x="182" y="92"/>
                </a:cubicBezTo>
                <a:cubicBezTo>
                  <a:pt x="182" y="79"/>
                  <a:pt x="182" y="79"/>
                  <a:pt x="182" y="79"/>
                </a:cubicBezTo>
                <a:cubicBezTo>
                  <a:pt x="178" y="83"/>
                  <a:pt x="173" y="85"/>
                  <a:pt x="168" y="85"/>
                </a:cubicBezTo>
                <a:cubicBezTo>
                  <a:pt x="162" y="85"/>
                  <a:pt x="157" y="83"/>
                  <a:pt x="153" y="79"/>
                </a:cubicBezTo>
                <a:cubicBezTo>
                  <a:pt x="150" y="75"/>
                  <a:pt x="148" y="70"/>
                  <a:pt x="148" y="64"/>
                </a:cubicBezTo>
                <a:cubicBezTo>
                  <a:pt x="148" y="57"/>
                  <a:pt x="150" y="52"/>
                  <a:pt x="154" y="48"/>
                </a:cubicBezTo>
                <a:cubicBezTo>
                  <a:pt x="158" y="44"/>
                  <a:pt x="162" y="42"/>
                  <a:pt x="168" y="42"/>
                </a:cubicBezTo>
                <a:cubicBezTo>
                  <a:pt x="173" y="42"/>
                  <a:pt x="178" y="43"/>
                  <a:pt x="182" y="47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78" y="31"/>
                  <a:pt x="173" y="30"/>
                  <a:pt x="167" y="30"/>
                </a:cubicBezTo>
                <a:cubicBezTo>
                  <a:pt x="157" y="30"/>
                  <a:pt x="149" y="34"/>
                  <a:pt x="143" y="40"/>
                </a:cubicBezTo>
                <a:moveTo>
                  <a:pt x="108" y="95"/>
                </a:moveTo>
                <a:cubicBezTo>
                  <a:pt x="123" y="95"/>
                  <a:pt x="123" y="95"/>
                  <a:pt x="123" y="95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08" y="32"/>
                  <a:pt x="108" y="32"/>
                  <a:pt x="108" y="32"/>
                </a:cubicBezTo>
                <a:lnTo>
                  <a:pt x="108" y="95"/>
                </a:lnTo>
                <a:close/>
                <a:moveTo>
                  <a:pt x="116" y="3"/>
                </a:moveTo>
                <a:cubicBezTo>
                  <a:pt x="113" y="3"/>
                  <a:pt x="111" y="3"/>
                  <a:pt x="110" y="5"/>
                </a:cubicBezTo>
                <a:cubicBezTo>
                  <a:pt x="108" y="7"/>
                  <a:pt x="107" y="8"/>
                  <a:pt x="107" y="11"/>
                </a:cubicBezTo>
                <a:cubicBezTo>
                  <a:pt x="107" y="13"/>
                  <a:pt x="108" y="15"/>
                  <a:pt x="110" y="17"/>
                </a:cubicBezTo>
                <a:cubicBezTo>
                  <a:pt x="111" y="18"/>
                  <a:pt x="113" y="19"/>
                  <a:pt x="116" y="19"/>
                </a:cubicBezTo>
                <a:cubicBezTo>
                  <a:pt x="118" y="19"/>
                  <a:pt x="120" y="18"/>
                  <a:pt x="122" y="16"/>
                </a:cubicBezTo>
                <a:cubicBezTo>
                  <a:pt x="123" y="15"/>
                  <a:pt x="124" y="13"/>
                  <a:pt x="124" y="11"/>
                </a:cubicBezTo>
                <a:cubicBezTo>
                  <a:pt x="124" y="8"/>
                  <a:pt x="123" y="7"/>
                  <a:pt x="122" y="5"/>
                </a:cubicBezTo>
                <a:cubicBezTo>
                  <a:pt x="120" y="3"/>
                  <a:pt x="118" y="3"/>
                  <a:pt x="116" y="3"/>
                </a:cubicBezTo>
                <a:moveTo>
                  <a:pt x="75" y="7"/>
                </a:moveTo>
                <a:cubicBezTo>
                  <a:pt x="95" y="7"/>
                  <a:pt x="95" y="7"/>
                  <a:pt x="95" y="7"/>
                </a:cubicBezTo>
                <a:cubicBezTo>
                  <a:pt x="95" y="95"/>
                  <a:pt x="95" y="95"/>
                  <a:pt x="95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3"/>
                  <a:pt x="80" y="27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0" y="25"/>
                  <a:pt x="79" y="27"/>
                  <a:pt x="78" y="29"/>
                </a:cubicBezTo>
                <a:cubicBezTo>
                  <a:pt x="52" y="95"/>
                  <a:pt x="52" y="95"/>
                  <a:pt x="52" y="95"/>
                </a:cubicBezTo>
                <a:cubicBezTo>
                  <a:pt x="42" y="95"/>
                  <a:pt x="42" y="95"/>
                  <a:pt x="42" y="95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8"/>
                  <a:pt x="14" y="25"/>
                  <a:pt x="1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4"/>
                  <a:pt x="14" y="30"/>
                  <a:pt x="14" y="38"/>
                </a:cubicBezTo>
                <a:cubicBezTo>
                  <a:pt x="14" y="95"/>
                  <a:pt x="14" y="95"/>
                  <a:pt x="14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7"/>
                  <a:pt x="0" y="7"/>
                  <a:pt x="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44" y="65"/>
                  <a:pt x="44" y="65"/>
                  <a:pt x="44" y="65"/>
                </a:cubicBezTo>
                <a:cubicBezTo>
                  <a:pt x="46" y="70"/>
                  <a:pt x="47" y="73"/>
                  <a:pt x="47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1"/>
                  <a:pt x="50" y="67"/>
                  <a:pt x="51" y="65"/>
                </a:cubicBezTo>
                <a:lnTo>
                  <a:pt x="7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73F7E-519C-4D23-B871-7FD985D67D4D}"/>
              </a:ext>
            </a:extLst>
          </p:cNvPr>
          <p:cNvSpPr/>
          <p:nvPr userDrawn="1"/>
        </p:nvSpPr>
        <p:spPr>
          <a:xfrm>
            <a:off x="584200" y="3977148"/>
            <a:ext cx="355097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May 7–9, 2018   //   Seattle, WA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0149D-DBA5-49F4-9EA0-6801AFB75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11" r="20173" b="58603"/>
          <a:stretch/>
        </p:blipFill>
        <p:spPr>
          <a:xfrm>
            <a:off x="2255245" y="0"/>
            <a:ext cx="9936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49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66751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6751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20681-E031-438A-87F4-3EF4E311C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DB46-DA06-45E4-B8E6-78FFA7D835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1723" y="5961261"/>
            <a:ext cx="3017520" cy="307777"/>
          </a:xfrm>
        </p:spPr>
        <p:txBody>
          <a:bodyPr anchor="b"/>
          <a:lstStyle>
            <a:lvl1pPr marL="0" indent="0" algn="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4226588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0439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35417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9017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49216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05A4-2A0F-4742-9B23-65EF7957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7BCB-7458-4045-85A0-7A63B0CE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705B-84C2-4D43-91D5-D8A45113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545-BC59-4A04-B269-3CFC0579F43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5F4A-0F63-48D7-BAB8-F07B7437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69801-B231-4517-9104-3BC8AF0A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89ED-37A3-4FE4-B96D-15934E77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83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97258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685219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5084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0874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58538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3859056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310379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028E-16C3-4002-B04C-173B0E47CA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4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C388-D05E-4BD1-8D7C-196F5BE5DA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48BC3-17FF-42D3-9B26-17258F2E57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29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EAC1-D76D-4073-998D-803777E7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56E5B-B803-43FA-93FE-6F9739A0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CF98-D616-4E3D-AA18-9D05CAE1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545-BC59-4A04-B269-3CFC0579F43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E720-21AC-4BC1-A6A4-3F68E693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80B8-549E-47EC-8EC8-2AB5571F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89ED-37A3-4FE4-B96D-15934E77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36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AF49-2747-46DC-BE92-CD844B707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0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16433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85680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09385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788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40628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4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550181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12750" y="1188720"/>
            <a:ext cx="11310326" cy="4679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7303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 Blank w/ M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86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2916-57B2-4407-878E-218D1720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80CA-4498-4937-9F3B-517B37CBC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EEE74-73EC-4EE9-B523-1DB78728F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AF1B8-013A-4C73-A9B3-3D35E809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545-BC59-4A04-B269-3CFC0579F43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D39D6-378E-4C74-BB40-060BD780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85C9B-04B1-4FFD-9A07-7725C91B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89ED-37A3-4FE4-B96D-15934E77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831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60287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69" y="3059668"/>
            <a:ext cx="11311107" cy="738664"/>
          </a:xfrm>
        </p:spPr>
        <p:txBody>
          <a:bodyPr anchor="ctr" anchorCtr="0"/>
          <a:lstStyle>
            <a:lvl1pPr>
              <a:defRPr sz="480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493814" y="6287139"/>
            <a:ext cx="1229262" cy="261833"/>
            <a:chOff x="3321050" y="454025"/>
            <a:chExt cx="5910263" cy="1258888"/>
          </a:xfrm>
        </p:grpSpPr>
        <p:sp>
          <p:nvSpPr>
            <p:cNvPr id="18" name="Freeform 3"/>
            <p:cNvSpPr>
              <a:spLocks noChangeArrowheads="1"/>
            </p:cNvSpPr>
            <p:nvPr/>
          </p:nvSpPr>
          <p:spPr bwMode="auto">
            <a:xfrm>
              <a:off x="4960938" y="704850"/>
              <a:ext cx="817562" cy="757238"/>
            </a:xfrm>
            <a:custGeom>
              <a:avLst/>
              <a:gdLst>
                <a:gd name="T0" fmla="*/ 1917 w 2272"/>
                <a:gd name="T1" fmla="*/ 489 h 2104"/>
                <a:gd name="T2" fmla="*/ 1917 w 2272"/>
                <a:gd name="T3" fmla="*/ 2103 h 2104"/>
                <a:gd name="T4" fmla="*/ 2271 w 2272"/>
                <a:gd name="T5" fmla="*/ 2103 h 2104"/>
                <a:gd name="T6" fmla="*/ 2271 w 2272"/>
                <a:gd name="T7" fmla="*/ 0 h 2104"/>
                <a:gd name="T8" fmla="*/ 2271 w 2272"/>
                <a:gd name="T9" fmla="*/ 0 h 2104"/>
                <a:gd name="T10" fmla="*/ 1771 w 2272"/>
                <a:gd name="T11" fmla="*/ 0 h 2104"/>
                <a:gd name="T12" fmla="*/ 1135 w 2272"/>
                <a:gd name="T13" fmla="*/ 1561 h 2104"/>
                <a:gd name="T14" fmla="*/ 521 w 2272"/>
                <a:gd name="T15" fmla="*/ 0 h 2104"/>
                <a:gd name="T16" fmla="*/ 0 w 2272"/>
                <a:gd name="T17" fmla="*/ 0 h 2104"/>
                <a:gd name="T18" fmla="*/ 0 w 2272"/>
                <a:gd name="T19" fmla="*/ 2103 h 2104"/>
                <a:gd name="T20" fmla="*/ 344 w 2272"/>
                <a:gd name="T21" fmla="*/ 2103 h 2104"/>
                <a:gd name="T22" fmla="*/ 344 w 2272"/>
                <a:gd name="T23" fmla="*/ 489 h 2104"/>
                <a:gd name="T24" fmla="*/ 354 w 2272"/>
                <a:gd name="T25" fmla="*/ 489 h 2104"/>
                <a:gd name="T26" fmla="*/ 1000 w 2272"/>
                <a:gd name="T27" fmla="*/ 2103 h 2104"/>
                <a:gd name="T28" fmla="*/ 1260 w 2272"/>
                <a:gd name="T29" fmla="*/ 2103 h 2104"/>
                <a:gd name="T30" fmla="*/ 1906 w 2272"/>
                <a:gd name="T31" fmla="*/ 489 h 2104"/>
                <a:gd name="T32" fmla="*/ 1917 w 2272"/>
                <a:gd name="T33" fmla="*/ 489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2" h="2104">
                  <a:moveTo>
                    <a:pt x="1917" y="489"/>
                  </a:moveTo>
                  <a:lnTo>
                    <a:pt x="1917" y="2103"/>
                  </a:lnTo>
                  <a:lnTo>
                    <a:pt x="2271" y="2103"/>
                  </a:lnTo>
                  <a:lnTo>
                    <a:pt x="2271" y="0"/>
                  </a:lnTo>
                  <a:lnTo>
                    <a:pt x="2271" y="0"/>
                  </a:lnTo>
                  <a:lnTo>
                    <a:pt x="1771" y="0"/>
                  </a:lnTo>
                  <a:lnTo>
                    <a:pt x="1135" y="1561"/>
                  </a:lnTo>
                  <a:lnTo>
                    <a:pt x="521" y="0"/>
                  </a:lnTo>
                  <a:lnTo>
                    <a:pt x="0" y="0"/>
                  </a:lnTo>
                  <a:lnTo>
                    <a:pt x="0" y="2103"/>
                  </a:lnTo>
                  <a:lnTo>
                    <a:pt x="344" y="2103"/>
                  </a:lnTo>
                  <a:lnTo>
                    <a:pt x="344" y="489"/>
                  </a:lnTo>
                  <a:lnTo>
                    <a:pt x="354" y="489"/>
                  </a:lnTo>
                  <a:lnTo>
                    <a:pt x="1000" y="2103"/>
                  </a:lnTo>
                  <a:lnTo>
                    <a:pt x="1260" y="2103"/>
                  </a:lnTo>
                  <a:lnTo>
                    <a:pt x="1906" y="489"/>
                  </a:lnTo>
                  <a:lnTo>
                    <a:pt x="1917" y="489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4"/>
            <p:cNvSpPr>
              <a:spLocks noChangeArrowheads="1"/>
            </p:cNvSpPr>
            <p:nvPr/>
          </p:nvSpPr>
          <p:spPr bwMode="auto">
            <a:xfrm>
              <a:off x="5889625" y="688975"/>
              <a:ext cx="153988" cy="773113"/>
            </a:xfrm>
            <a:custGeom>
              <a:avLst/>
              <a:gdLst>
                <a:gd name="T0" fmla="*/ 209 w 428"/>
                <a:gd name="T1" fmla="*/ 0 h 2146"/>
                <a:gd name="T2" fmla="*/ 209 w 428"/>
                <a:gd name="T3" fmla="*/ 0 h 2146"/>
                <a:gd name="T4" fmla="*/ 63 w 428"/>
                <a:gd name="T5" fmla="*/ 52 h 2146"/>
                <a:gd name="T6" fmla="*/ 0 w 428"/>
                <a:gd name="T7" fmla="*/ 208 h 2146"/>
                <a:gd name="T8" fmla="*/ 63 w 428"/>
                <a:gd name="T9" fmla="*/ 344 h 2146"/>
                <a:gd name="T10" fmla="*/ 209 w 428"/>
                <a:gd name="T11" fmla="*/ 406 h 2146"/>
                <a:gd name="T12" fmla="*/ 365 w 428"/>
                <a:gd name="T13" fmla="*/ 344 h 2146"/>
                <a:gd name="T14" fmla="*/ 427 w 428"/>
                <a:gd name="T15" fmla="*/ 208 h 2146"/>
                <a:gd name="T16" fmla="*/ 365 w 428"/>
                <a:gd name="T17" fmla="*/ 62 h 2146"/>
                <a:gd name="T18" fmla="*/ 209 w 428"/>
                <a:gd name="T19" fmla="*/ 0 h 2146"/>
                <a:gd name="T20" fmla="*/ 386 w 428"/>
                <a:gd name="T21" fmla="*/ 635 h 2146"/>
                <a:gd name="T22" fmla="*/ 386 w 428"/>
                <a:gd name="T23" fmla="*/ 635 h 2146"/>
                <a:gd name="T24" fmla="*/ 32 w 428"/>
                <a:gd name="T25" fmla="*/ 635 h 2146"/>
                <a:gd name="T26" fmla="*/ 32 w 428"/>
                <a:gd name="T27" fmla="*/ 2145 h 2146"/>
                <a:gd name="T28" fmla="*/ 386 w 428"/>
                <a:gd name="T29" fmla="*/ 2145 h 2146"/>
                <a:gd name="T30" fmla="*/ 386 w 428"/>
                <a:gd name="T31" fmla="*/ 635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8" h="2146">
                  <a:moveTo>
                    <a:pt x="209" y="0"/>
                  </a:moveTo>
                  <a:lnTo>
                    <a:pt x="209" y="0"/>
                  </a:lnTo>
                  <a:cubicBezTo>
                    <a:pt x="157" y="0"/>
                    <a:pt x="104" y="21"/>
                    <a:pt x="63" y="52"/>
                  </a:cubicBezTo>
                  <a:cubicBezTo>
                    <a:pt x="21" y="94"/>
                    <a:pt x="0" y="146"/>
                    <a:pt x="0" y="208"/>
                  </a:cubicBezTo>
                  <a:cubicBezTo>
                    <a:pt x="0" y="260"/>
                    <a:pt x="21" y="312"/>
                    <a:pt x="63" y="344"/>
                  </a:cubicBezTo>
                  <a:cubicBezTo>
                    <a:pt x="104" y="385"/>
                    <a:pt x="157" y="406"/>
                    <a:pt x="209" y="406"/>
                  </a:cubicBezTo>
                  <a:cubicBezTo>
                    <a:pt x="271" y="406"/>
                    <a:pt x="323" y="385"/>
                    <a:pt x="365" y="344"/>
                  </a:cubicBezTo>
                  <a:cubicBezTo>
                    <a:pt x="407" y="312"/>
                    <a:pt x="427" y="260"/>
                    <a:pt x="427" y="208"/>
                  </a:cubicBezTo>
                  <a:cubicBezTo>
                    <a:pt x="427" y="146"/>
                    <a:pt x="407" y="94"/>
                    <a:pt x="365" y="62"/>
                  </a:cubicBezTo>
                  <a:cubicBezTo>
                    <a:pt x="323" y="21"/>
                    <a:pt x="271" y="0"/>
                    <a:pt x="209" y="0"/>
                  </a:cubicBezTo>
                  <a:close/>
                  <a:moveTo>
                    <a:pt x="386" y="635"/>
                  </a:moveTo>
                  <a:lnTo>
                    <a:pt x="386" y="635"/>
                  </a:lnTo>
                  <a:cubicBezTo>
                    <a:pt x="32" y="635"/>
                    <a:pt x="32" y="635"/>
                    <a:pt x="32" y="635"/>
                  </a:cubicBezTo>
                  <a:cubicBezTo>
                    <a:pt x="32" y="2145"/>
                    <a:pt x="32" y="2145"/>
                    <a:pt x="32" y="2145"/>
                  </a:cubicBezTo>
                  <a:cubicBezTo>
                    <a:pt x="386" y="2145"/>
                    <a:pt x="386" y="2145"/>
                    <a:pt x="386" y="2145"/>
                  </a:cubicBezTo>
                  <a:cubicBezTo>
                    <a:pt x="386" y="635"/>
                    <a:pt x="386" y="635"/>
                    <a:pt x="386" y="6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5"/>
            <p:cNvSpPr>
              <a:spLocks noChangeArrowheads="1"/>
            </p:cNvSpPr>
            <p:nvPr/>
          </p:nvSpPr>
          <p:spPr bwMode="auto">
            <a:xfrm>
              <a:off x="6119813" y="906463"/>
              <a:ext cx="423862" cy="566737"/>
            </a:xfrm>
            <a:custGeom>
              <a:avLst/>
              <a:gdLst>
                <a:gd name="T0" fmla="*/ 801 w 1177"/>
                <a:gd name="T1" fmla="*/ 0 h 1573"/>
                <a:gd name="T2" fmla="*/ 801 w 1177"/>
                <a:gd name="T3" fmla="*/ 0 h 1573"/>
                <a:gd name="T4" fmla="*/ 375 w 1177"/>
                <a:gd name="T5" fmla="*/ 104 h 1573"/>
                <a:gd name="T6" fmla="*/ 94 w 1177"/>
                <a:gd name="T7" fmla="*/ 396 h 1573"/>
                <a:gd name="T8" fmla="*/ 0 w 1177"/>
                <a:gd name="T9" fmla="*/ 822 h 1573"/>
                <a:gd name="T10" fmla="*/ 94 w 1177"/>
                <a:gd name="T11" fmla="*/ 1207 h 1573"/>
                <a:gd name="T12" fmla="*/ 354 w 1177"/>
                <a:gd name="T13" fmla="*/ 1478 h 1573"/>
                <a:gd name="T14" fmla="*/ 738 w 1177"/>
                <a:gd name="T15" fmla="*/ 1572 h 1573"/>
                <a:gd name="T16" fmla="*/ 1165 w 1177"/>
                <a:gd name="T17" fmla="*/ 1478 h 1573"/>
                <a:gd name="T18" fmla="*/ 1176 w 1177"/>
                <a:gd name="T19" fmla="*/ 1468 h 1573"/>
                <a:gd name="T20" fmla="*/ 1176 w 1177"/>
                <a:gd name="T21" fmla="*/ 1145 h 1573"/>
                <a:gd name="T22" fmla="*/ 1155 w 1177"/>
                <a:gd name="T23" fmla="*/ 1155 h 1573"/>
                <a:gd name="T24" fmla="*/ 988 w 1177"/>
                <a:gd name="T25" fmla="*/ 1249 h 1573"/>
                <a:gd name="T26" fmla="*/ 811 w 1177"/>
                <a:gd name="T27" fmla="*/ 1280 h 1573"/>
                <a:gd name="T28" fmla="*/ 488 w 1177"/>
                <a:gd name="T29" fmla="*/ 1155 h 1573"/>
                <a:gd name="T30" fmla="*/ 364 w 1177"/>
                <a:gd name="T31" fmla="*/ 791 h 1573"/>
                <a:gd name="T32" fmla="*/ 488 w 1177"/>
                <a:gd name="T33" fmla="*/ 427 h 1573"/>
                <a:gd name="T34" fmla="*/ 822 w 1177"/>
                <a:gd name="T35" fmla="*/ 292 h 1573"/>
                <a:gd name="T36" fmla="*/ 1155 w 1177"/>
                <a:gd name="T37" fmla="*/ 406 h 1573"/>
                <a:gd name="T38" fmla="*/ 1176 w 1177"/>
                <a:gd name="T39" fmla="*/ 417 h 1573"/>
                <a:gd name="T40" fmla="*/ 1176 w 1177"/>
                <a:gd name="T41" fmla="*/ 73 h 1573"/>
                <a:gd name="T42" fmla="*/ 1165 w 1177"/>
                <a:gd name="T43" fmla="*/ 73 h 1573"/>
                <a:gd name="T44" fmla="*/ 999 w 1177"/>
                <a:gd name="T45" fmla="*/ 21 h 1573"/>
                <a:gd name="T46" fmla="*/ 801 w 1177"/>
                <a:gd name="T47" fmla="*/ 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7" h="1573">
                  <a:moveTo>
                    <a:pt x="801" y="0"/>
                  </a:moveTo>
                  <a:lnTo>
                    <a:pt x="801" y="0"/>
                  </a:lnTo>
                  <a:cubicBezTo>
                    <a:pt x="645" y="0"/>
                    <a:pt x="499" y="31"/>
                    <a:pt x="375" y="104"/>
                  </a:cubicBezTo>
                  <a:cubicBezTo>
                    <a:pt x="250" y="167"/>
                    <a:pt x="156" y="271"/>
                    <a:pt x="94" y="396"/>
                  </a:cubicBezTo>
                  <a:cubicBezTo>
                    <a:pt x="31" y="520"/>
                    <a:pt x="0" y="666"/>
                    <a:pt x="0" y="822"/>
                  </a:cubicBezTo>
                  <a:cubicBezTo>
                    <a:pt x="0" y="968"/>
                    <a:pt x="31" y="1093"/>
                    <a:pt x="94" y="1207"/>
                  </a:cubicBezTo>
                  <a:cubicBezTo>
                    <a:pt x="156" y="1322"/>
                    <a:pt x="239" y="1416"/>
                    <a:pt x="354" y="1478"/>
                  </a:cubicBezTo>
                  <a:cubicBezTo>
                    <a:pt x="467" y="1541"/>
                    <a:pt x="593" y="1572"/>
                    <a:pt x="738" y="1572"/>
                  </a:cubicBezTo>
                  <a:cubicBezTo>
                    <a:pt x="905" y="1572"/>
                    <a:pt x="1051" y="1541"/>
                    <a:pt x="1165" y="1478"/>
                  </a:cubicBezTo>
                  <a:cubicBezTo>
                    <a:pt x="1176" y="1468"/>
                    <a:pt x="1176" y="1468"/>
                    <a:pt x="1176" y="1468"/>
                  </a:cubicBezTo>
                  <a:cubicBezTo>
                    <a:pt x="1176" y="1145"/>
                    <a:pt x="1176" y="1145"/>
                    <a:pt x="1176" y="1145"/>
                  </a:cubicBezTo>
                  <a:cubicBezTo>
                    <a:pt x="1155" y="1155"/>
                    <a:pt x="1155" y="1155"/>
                    <a:pt x="1155" y="1155"/>
                  </a:cubicBezTo>
                  <a:cubicBezTo>
                    <a:pt x="1103" y="1197"/>
                    <a:pt x="1051" y="1228"/>
                    <a:pt x="988" y="1249"/>
                  </a:cubicBezTo>
                  <a:cubicBezTo>
                    <a:pt x="926" y="1270"/>
                    <a:pt x="863" y="1280"/>
                    <a:pt x="811" y="1280"/>
                  </a:cubicBezTo>
                  <a:cubicBezTo>
                    <a:pt x="676" y="1280"/>
                    <a:pt x="561" y="1239"/>
                    <a:pt x="488" y="1155"/>
                  </a:cubicBezTo>
                  <a:cubicBezTo>
                    <a:pt x="406" y="1062"/>
                    <a:pt x="364" y="947"/>
                    <a:pt x="364" y="791"/>
                  </a:cubicBezTo>
                  <a:cubicBezTo>
                    <a:pt x="364" y="645"/>
                    <a:pt x="406" y="520"/>
                    <a:pt x="488" y="427"/>
                  </a:cubicBezTo>
                  <a:cubicBezTo>
                    <a:pt x="572" y="333"/>
                    <a:pt x="686" y="292"/>
                    <a:pt x="822" y="292"/>
                  </a:cubicBezTo>
                  <a:cubicBezTo>
                    <a:pt x="936" y="292"/>
                    <a:pt x="1051" y="333"/>
                    <a:pt x="1155" y="406"/>
                  </a:cubicBezTo>
                  <a:cubicBezTo>
                    <a:pt x="1176" y="417"/>
                    <a:pt x="1176" y="417"/>
                    <a:pt x="1176" y="417"/>
                  </a:cubicBezTo>
                  <a:cubicBezTo>
                    <a:pt x="1176" y="73"/>
                    <a:pt x="1176" y="73"/>
                    <a:pt x="1176" y="73"/>
                  </a:cubicBezTo>
                  <a:cubicBezTo>
                    <a:pt x="1165" y="73"/>
                    <a:pt x="1165" y="73"/>
                    <a:pt x="1165" y="73"/>
                  </a:cubicBezTo>
                  <a:cubicBezTo>
                    <a:pt x="1124" y="52"/>
                    <a:pt x="1072" y="31"/>
                    <a:pt x="999" y="21"/>
                  </a:cubicBezTo>
                  <a:cubicBezTo>
                    <a:pt x="936" y="0"/>
                    <a:pt x="874" y="0"/>
                    <a:pt x="80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6"/>
            <p:cNvSpPr>
              <a:spLocks noChangeArrowheads="1"/>
            </p:cNvSpPr>
            <p:nvPr/>
          </p:nvSpPr>
          <p:spPr bwMode="auto">
            <a:xfrm>
              <a:off x="6635750" y="911225"/>
              <a:ext cx="315913" cy="550863"/>
            </a:xfrm>
            <a:custGeom>
              <a:avLst/>
              <a:gdLst>
                <a:gd name="T0" fmla="*/ 354 w 876"/>
                <a:gd name="T1" fmla="*/ 282 h 1532"/>
                <a:gd name="T2" fmla="*/ 354 w 876"/>
                <a:gd name="T3" fmla="*/ 282 h 1532"/>
                <a:gd name="T4" fmla="*/ 354 w 876"/>
                <a:gd name="T5" fmla="*/ 21 h 1532"/>
                <a:gd name="T6" fmla="*/ 0 w 876"/>
                <a:gd name="T7" fmla="*/ 21 h 1532"/>
                <a:gd name="T8" fmla="*/ 0 w 876"/>
                <a:gd name="T9" fmla="*/ 1531 h 1532"/>
                <a:gd name="T10" fmla="*/ 354 w 876"/>
                <a:gd name="T11" fmla="*/ 1531 h 1532"/>
                <a:gd name="T12" fmla="*/ 354 w 876"/>
                <a:gd name="T13" fmla="*/ 760 h 1532"/>
                <a:gd name="T14" fmla="*/ 448 w 876"/>
                <a:gd name="T15" fmla="*/ 438 h 1532"/>
                <a:gd name="T16" fmla="*/ 677 w 876"/>
                <a:gd name="T17" fmla="*/ 313 h 1532"/>
                <a:gd name="T18" fmla="*/ 781 w 876"/>
                <a:gd name="T19" fmla="*/ 334 h 1532"/>
                <a:gd name="T20" fmla="*/ 865 w 876"/>
                <a:gd name="T21" fmla="*/ 365 h 1532"/>
                <a:gd name="T22" fmla="*/ 875 w 876"/>
                <a:gd name="T23" fmla="*/ 375 h 1532"/>
                <a:gd name="T24" fmla="*/ 875 w 876"/>
                <a:gd name="T25" fmla="*/ 21 h 1532"/>
                <a:gd name="T26" fmla="*/ 875 w 876"/>
                <a:gd name="T27" fmla="*/ 21 h 1532"/>
                <a:gd name="T28" fmla="*/ 729 w 876"/>
                <a:gd name="T29" fmla="*/ 0 h 1532"/>
                <a:gd name="T30" fmla="*/ 729 w 876"/>
                <a:gd name="T31" fmla="*/ 0 h 1532"/>
                <a:gd name="T32" fmla="*/ 500 w 876"/>
                <a:gd name="T33" fmla="*/ 84 h 1532"/>
                <a:gd name="T34" fmla="*/ 365 w 876"/>
                <a:gd name="T35" fmla="*/ 282 h 1532"/>
                <a:gd name="T36" fmla="*/ 354 w 876"/>
                <a:gd name="T37" fmla="*/ 28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6" h="1532">
                  <a:moveTo>
                    <a:pt x="354" y="282"/>
                  </a:moveTo>
                  <a:lnTo>
                    <a:pt x="354" y="282"/>
                  </a:lnTo>
                  <a:cubicBezTo>
                    <a:pt x="354" y="21"/>
                    <a:pt x="354" y="21"/>
                    <a:pt x="354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531"/>
                    <a:pt x="0" y="1531"/>
                    <a:pt x="0" y="1531"/>
                  </a:cubicBezTo>
                  <a:cubicBezTo>
                    <a:pt x="354" y="1531"/>
                    <a:pt x="354" y="1531"/>
                    <a:pt x="354" y="1531"/>
                  </a:cubicBezTo>
                  <a:cubicBezTo>
                    <a:pt x="354" y="760"/>
                    <a:pt x="354" y="760"/>
                    <a:pt x="354" y="760"/>
                  </a:cubicBezTo>
                  <a:cubicBezTo>
                    <a:pt x="354" y="624"/>
                    <a:pt x="386" y="520"/>
                    <a:pt x="448" y="438"/>
                  </a:cubicBezTo>
                  <a:cubicBezTo>
                    <a:pt x="500" y="355"/>
                    <a:pt x="584" y="313"/>
                    <a:pt x="677" y="313"/>
                  </a:cubicBezTo>
                  <a:cubicBezTo>
                    <a:pt x="709" y="313"/>
                    <a:pt x="740" y="323"/>
                    <a:pt x="781" y="334"/>
                  </a:cubicBezTo>
                  <a:cubicBezTo>
                    <a:pt x="823" y="344"/>
                    <a:pt x="844" y="355"/>
                    <a:pt x="865" y="365"/>
                  </a:cubicBezTo>
                  <a:cubicBezTo>
                    <a:pt x="875" y="375"/>
                    <a:pt x="875" y="375"/>
                    <a:pt x="875" y="375"/>
                  </a:cubicBezTo>
                  <a:cubicBezTo>
                    <a:pt x="875" y="21"/>
                    <a:pt x="875" y="21"/>
                    <a:pt x="875" y="21"/>
                  </a:cubicBezTo>
                  <a:lnTo>
                    <a:pt x="875" y="21"/>
                  </a:lnTo>
                  <a:cubicBezTo>
                    <a:pt x="844" y="0"/>
                    <a:pt x="792" y="0"/>
                    <a:pt x="729" y="0"/>
                  </a:cubicBezTo>
                  <a:lnTo>
                    <a:pt x="729" y="0"/>
                  </a:lnTo>
                  <a:cubicBezTo>
                    <a:pt x="646" y="0"/>
                    <a:pt x="563" y="21"/>
                    <a:pt x="500" y="84"/>
                  </a:cubicBezTo>
                  <a:cubicBezTo>
                    <a:pt x="438" y="136"/>
                    <a:pt x="396" y="198"/>
                    <a:pt x="365" y="282"/>
                  </a:cubicBezTo>
                  <a:lnTo>
                    <a:pt x="354" y="282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ChangeArrowheads="1"/>
            </p:cNvSpPr>
            <p:nvPr/>
          </p:nvSpPr>
          <p:spPr bwMode="auto">
            <a:xfrm>
              <a:off x="6962775" y="906463"/>
              <a:ext cx="555625" cy="566737"/>
            </a:xfrm>
            <a:custGeom>
              <a:avLst/>
              <a:gdLst>
                <a:gd name="T0" fmla="*/ 791 w 1542"/>
                <a:gd name="T1" fmla="*/ 0 h 1573"/>
                <a:gd name="T2" fmla="*/ 791 w 1542"/>
                <a:gd name="T3" fmla="*/ 0 h 1573"/>
                <a:gd name="T4" fmla="*/ 208 w 1542"/>
                <a:gd name="T5" fmla="*/ 208 h 1573"/>
                <a:gd name="T6" fmla="*/ 0 w 1542"/>
                <a:gd name="T7" fmla="*/ 801 h 1573"/>
                <a:gd name="T8" fmla="*/ 197 w 1542"/>
                <a:gd name="T9" fmla="*/ 1364 h 1573"/>
                <a:gd name="T10" fmla="*/ 760 w 1542"/>
                <a:gd name="T11" fmla="*/ 1572 h 1573"/>
                <a:gd name="T12" fmla="*/ 1333 w 1542"/>
                <a:gd name="T13" fmla="*/ 1353 h 1573"/>
                <a:gd name="T14" fmla="*/ 1541 w 1542"/>
                <a:gd name="T15" fmla="*/ 770 h 1573"/>
                <a:gd name="T16" fmla="*/ 1343 w 1542"/>
                <a:gd name="T17" fmla="*/ 208 h 1573"/>
                <a:gd name="T18" fmla="*/ 791 w 1542"/>
                <a:gd name="T19" fmla="*/ 0 h 1573"/>
                <a:gd name="T20" fmla="*/ 781 w 1542"/>
                <a:gd name="T21" fmla="*/ 1280 h 1573"/>
                <a:gd name="T22" fmla="*/ 781 w 1542"/>
                <a:gd name="T23" fmla="*/ 1280 h 1573"/>
                <a:gd name="T24" fmla="*/ 468 w 1542"/>
                <a:gd name="T25" fmla="*/ 1155 h 1573"/>
                <a:gd name="T26" fmla="*/ 364 w 1542"/>
                <a:gd name="T27" fmla="*/ 791 h 1573"/>
                <a:gd name="T28" fmla="*/ 468 w 1542"/>
                <a:gd name="T29" fmla="*/ 417 h 1573"/>
                <a:gd name="T30" fmla="*/ 770 w 1542"/>
                <a:gd name="T31" fmla="*/ 292 h 1573"/>
                <a:gd name="T32" fmla="*/ 1062 w 1542"/>
                <a:gd name="T33" fmla="*/ 417 h 1573"/>
                <a:gd name="T34" fmla="*/ 1177 w 1542"/>
                <a:gd name="T35" fmla="*/ 780 h 1573"/>
                <a:gd name="T36" fmla="*/ 1072 w 1542"/>
                <a:gd name="T37" fmla="*/ 1155 h 1573"/>
                <a:gd name="T38" fmla="*/ 781 w 1542"/>
                <a:gd name="T39" fmla="*/ 128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2" h="1573">
                  <a:moveTo>
                    <a:pt x="791" y="0"/>
                  </a:moveTo>
                  <a:lnTo>
                    <a:pt x="791" y="0"/>
                  </a:lnTo>
                  <a:cubicBezTo>
                    <a:pt x="541" y="0"/>
                    <a:pt x="343" y="73"/>
                    <a:pt x="208" y="208"/>
                  </a:cubicBezTo>
                  <a:cubicBezTo>
                    <a:pt x="62" y="354"/>
                    <a:pt x="0" y="551"/>
                    <a:pt x="0" y="801"/>
                  </a:cubicBezTo>
                  <a:cubicBezTo>
                    <a:pt x="0" y="1041"/>
                    <a:pt x="62" y="1228"/>
                    <a:pt x="197" y="1364"/>
                  </a:cubicBezTo>
                  <a:cubicBezTo>
                    <a:pt x="343" y="1499"/>
                    <a:pt x="520" y="1572"/>
                    <a:pt x="760" y="1572"/>
                  </a:cubicBezTo>
                  <a:cubicBezTo>
                    <a:pt x="1000" y="1572"/>
                    <a:pt x="1187" y="1499"/>
                    <a:pt x="1333" y="1353"/>
                  </a:cubicBezTo>
                  <a:cubicBezTo>
                    <a:pt x="1468" y="1207"/>
                    <a:pt x="1541" y="1009"/>
                    <a:pt x="1541" y="770"/>
                  </a:cubicBezTo>
                  <a:cubicBezTo>
                    <a:pt x="1541" y="530"/>
                    <a:pt x="1479" y="344"/>
                    <a:pt x="1343" y="208"/>
                  </a:cubicBezTo>
                  <a:cubicBezTo>
                    <a:pt x="1208" y="63"/>
                    <a:pt x="1020" y="0"/>
                    <a:pt x="791" y="0"/>
                  </a:cubicBezTo>
                  <a:close/>
                  <a:moveTo>
                    <a:pt x="781" y="1280"/>
                  </a:moveTo>
                  <a:lnTo>
                    <a:pt x="781" y="1280"/>
                  </a:lnTo>
                  <a:cubicBezTo>
                    <a:pt x="645" y="1280"/>
                    <a:pt x="541" y="1239"/>
                    <a:pt x="468" y="1155"/>
                  </a:cubicBezTo>
                  <a:cubicBezTo>
                    <a:pt x="395" y="1072"/>
                    <a:pt x="364" y="947"/>
                    <a:pt x="364" y="791"/>
                  </a:cubicBezTo>
                  <a:cubicBezTo>
                    <a:pt x="364" y="634"/>
                    <a:pt x="395" y="509"/>
                    <a:pt x="468" y="417"/>
                  </a:cubicBezTo>
                  <a:cubicBezTo>
                    <a:pt x="541" y="333"/>
                    <a:pt x="645" y="292"/>
                    <a:pt x="770" y="292"/>
                  </a:cubicBezTo>
                  <a:cubicBezTo>
                    <a:pt x="895" y="292"/>
                    <a:pt x="1000" y="333"/>
                    <a:pt x="1062" y="417"/>
                  </a:cubicBezTo>
                  <a:cubicBezTo>
                    <a:pt x="1135" y="500"/>
                    <a:pt x="1177" y="624"/>
                    <a:pt x="1177" y="780"/>
                  </a:cubicBezTo>
                  <a:cubicBezTo>
                    <a:pt x="1177" y="947"/>
                    <a:pt x="1145" y="1072"/>
                    <a:pt x="1072" y="1155"/>
                  </a:cubicBezTo>
                  <a:cubicBezTo>
                    <a:pt x="1010" y="1239"/>
                    <a:pt x="906" y="1280"/>
                    <a:pt x="781" y="12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ChangeArrowheads="1"/>
            </p:cNvSpPr>
            <p:nvPr/>
          </p:nvSpPr>
          <p:spPr bwMode="auto">
            <a:xfrm>
              <a:off x="7577138" y="906463"/>
              <a:ext cx="360362" cy="566737"/>
            </a:xfrm>
            <a:custGeom>
              <a:avLst/>
              <a:gdLst>
                <a:gd name="T0" fmla="*/ 583 w 1001"/>
                <a:gd name="T1" fmla="*/ 0 h 1573"/>
                <a:gd name="T2" fmla="*/ 583 w 1001"/>
                <a:gd name="T3" fmla="*/ 0 h 1573"/>
                <a:gd name="T4" fmla="*/ 167 w 1001"/>
                <a:gd name="T5" fmla="*/ 125 h 1573"/>
                <a:gd name="T6" fmla="*/ 0 w 1001"/>
                <a:gd name="T7" fmla="*/ 458 h 1573"/>
                <a:gd name="T8" fmla="*/ 42 w 1001"/>
                <a:gd name="T9" fmla="*/ 645 h 1573"/>
                <a:gd name="T10" fmla="*/ 146 w 1001"/>
                <a:gd name="T11" fmla="*/ 780 h 1573"/>
                <a:gd name="T12" fmla="*/ 364 w 1001"/>
                <a:gd name="T13" fmla="*/ 905 h 1573"/>
                <a:gd name="T14" fmla="*/ 542 w 1001"/>
                <a:gd name="T15" fmla="*/ 989 h 1573"/>
                <a:gd name="T16" fmla="*/ 625 w 1001"/>
                <a:gd name="T17" fmla="*/ 1062 h 1573"/>
                <a:gd name="T18" fmla="*/ 646 w 1001"/>
                <a:gd name="T19" fmla="*/ 1145 h 1573"/>
                <a:gd name="T20" fmla="*/ 417 w 1001"/>
                <a:gd name="T21" fmla="*/ 1291 h 1573"/>
                <a:gd name="T22" fmla="*/ 219 w 1001"/>
                <a:gd name="T23" fmla="*/ 1259 h 1573"/>
                <a:gd name="T24" fmla="*/ 21 w 1001"/>
                <a:gd name="T25" fmla="*/ 1155 h 1573"/>
                <a:gd name="T26" fmla="*/ 0 w 1001"/>
                <a:gd name="T27" fmla="*/ 1145 h 1573"/>
                <a:gd name="T28" fmla="*/ 0 w 1001"/>
                <a:gd name="T29" fmla="*/ 1489 h 1573"/>
                <a:gd name="T30" fmla="*/ 10 w 1001"/>
                <a:gd name="T31" fmla="*/ 1489 h 1573"/>
                <a:gd name="T32" fmla="*/ 198 w 1001"/>
                <a:gd name="T33" fmla="*/ 1551 h 1573"/>
                <a:gd name="T34" fmla="*/ 396 w 1001"/>
                <a:gd name="T35" fmla="*/ 1572 h 1573"/>
                <a:gd name="T36" fmla="*/ 844 w 1001"/>
                <a:gd name="T37" fmla="*/ 1447 h 1573"/>
                <a:gd name="T38" fmla="*/ 1000 w 1001"/>
                <a:gd name="T39" fmla="*/ 1103 h 1573"/>
                <a:gd name="T40" fmla="*/ 917 w 1001"/>
                <a:gd name="T41" fmla="*/ 843 h 1573"/>
                <a:gd name="T42" fmla="*/ 614 w 1001"/>
                <a:gd name="T43" fmla="*/ 655 h 1573"/>
                <a:gd name="T44" fmla="*/ 406 w 1001"/>
                <a:gd name="T45" fmla="*/ 541 h 1573"/>
                <a:gd name="T46" fmla="*/ 364 w 1001"/>
                <a:gd name="T47" fmla="*/ 427 h 1573"/>
                <a:gd name="T48" fmla="*/ 417 w 1001"/>
                <a:gd name="T49" fmla="*/ 323 h 1573"/>
                <a:gd name="T50" fmla="*/ 562 w 1001"/>
                <a:gd name="T51" fmla="*/ 281 h 1573"/>
                <a:gd name="T52" fmla="*/ 750 w 1001"/>
                <a:gd name="T53" fmla="*/ 302 h 1573"/>
                <a:gd name="T54" fmla="*/ 906 w 1001"/>
                <a:gd name="T55" fmla="*/ 375 h 1573"/>
                <a:gd name="T56" fmla="*/ 927 w 1001"/>
                <a:gd name="T57" fmla="*/ 385 h 1573"/>
                <a:gd name="T58" fmla="*/ 927 w 1001"/>
                <a:gd name="T59" fmla="*/ 63 h 1573"/>
                <a:gd name="T60" fmla="*/ 917 w 1001"/>
                <a:gd name="T61" fmla="*/ 63 h 1573"/>
                <a:gd name="T62" fmla="*/ 760 w 1001"/>
                <a:gd name="T63" fmla="*/ 21 h 1573"/>
                <a:gd name="T64" fmla="*/ 583 w 1001"/>
                <a:gd name="T65" fmla="*/ 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1" h="1573">
                  <a:moveTo>
                    <a:pt x="583" y="0"/>
                  </a:moveTo>
                  <a:lnTo>
                    <a:pt x="583" y="0"/>
                  </a:lnTo>
                  <a:cubicBezTo>
                    <a:pt x="406" y="0"/>
                    <a:pt x="271" y="42"/>
                    <a:pt x="167" y="125"/>
                  </a:cubicBezTo>
                  <a:cubicBezTo>
                    <a:pt x="52" y="208"/>
                    <a:pt x="0" y="323"/>
                    <a:pt x="0" y="458"/>
                  </a:cubicBezTo>
                  <a:cubicBezTo>
                    <a:pt x="0" y="530"/>
                    <a:pt x="10" y="593"/>
                    <a:pt x="42" y="645"/>
                  </a:cubicBezTo>
                  <a:cubicBezTo>
                    <a:pt x="62" y="697"/>
                    <a:pt x="94" y="749"/>
                    <a:pt x="146" y="780"/>
                  </a:cubicBezTo>
                  <a:cubicBezTo>
                    <a:pt x="187" y="822"/>
                    <a:pt x="260" y="864"/>
                    <a:pt x="364" y="905"/>
                  </a:cubicBezTo>
                  <a:cubicBezTo>
                    <a:pt x="448" y="937"/>
                    <a:pt x="500" y="968"/>
                    <a:pt x="542" y="989"/>
                  </a:cubicBezTo>
                  <a:cubicBezTo>
                    <a:pt x="583" y="1009"/>
                    <a:pt x="604" y="1030"/>
                    <a:pt x="625" y="1062"/>
                  </a:cubicBezTo>
                  <a:cubicBezTo>
                    <a:pt x="635" y="1082"/>
                    <a:pt x="646" y="1103"/>
                    <a:pt x="646" y="1145"/>
                  </a:cubicBezTo>
                  <a:cubicBezTo>
                    <a:pt x="646" y="1239"/>
                    <a:pt x="573" y="1291"/>
                    <a:pt x="417" y="1291"/>
                  </a:cubicBezTo>
                  <a:cubicBezTo>
                    <a:pt x="354" y="1291"/>
                    <a:pt x="292" y="1280"/>
                    <a:pt x="219" y="1259"/>
                  </a:cubicBezTo>
                  <a:cubicBezTo>
                    <a:pt x="146" y="1228"/>
                    <a:pt x="73" y="1197"/>
                    <a:pt x="21" y="1155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1489"/>
                    <a:pt x="0" y="1489"/>
                    <a:pt x="0" y="1489"/>
                  </a:cubicBezTo>
                  <a:cubicBezTo>
                    <a:pt x="10" y="1489"/>
                    <a:pt x="10" y="1489"/>
                    <a:pt x="10" y="1489"/>
                  </a:cubicBezTo>
                  <a:cubicBezTo>
                    <a:pt x="62" y="1520"/>
                    <a:pt x="125" y="1530"/>
                    <a:pt x="198" y="1551"/>
                  </a:cubicBezTo>
                  <a:cubicBezTo>
                    <a:pt x="271" y="1562"/>
                    <a:pt x="344" y="1572"/>
                    <a:pt x="396" y="1572"/>
                  </a:cubicBezTo>
                  <a:cubicBezTo>
                    <a:pt x="583" y="1572"/>
                    <a:pt x="729" y="1530"/>
                    <a:pt x="844" y="1447"/>
                  </a:cubicBezTo>
                  <a:cubicBezTo>
                    <a:pt x="948" y="1364"/>
                    <a:pt x="1000" y="1239"/>
                    <a:pt x="1000" y="1103"/>
                  </a:cubicBezTo>
                  <a:cubicBezTo>
                    <a:pt x="1000" y="999"/>
                    <a:pt x="969" y="916"/>
                    <a:pt x="917" y="843"/>
                  </a:cubicBezTo>
                  <a:cubicBezTo>
                    <a:pt x="854" y="770"/>
                    <a:pt x="760" y="707"/>
                    <a:pt x="614" y="655"/>
                  </a:cubicBezTo>
                  <a:cubicBezTo>
                    <a:pt x="500" y="614"/>
                    <a:pt x="437" y="572"/>
                    <a:pt x="406" y="541"/>
                  </a:cubicBezTo>
                  <a:cubicBezTo>
                    <a:pt x="375" y="520"/>
                    <a:pt x="364" y="479"/>
                    <a:pt x="364" y="427"/>
                  </a:cubicBezTo>
                  <a:cubicBezTo>
                    <a:pt x="364" y="385"/>
                    <a:pt x="375" y="354"/>
                    <a:pt x="417" y="323"/>
                  </a:cubicBezTo>
                  <a:cubicBezTo>
                    <a:pt x="448" y="292"/>
                    <a:pt x="500" y="281"/>
                    <a:pt x="562" y="281"/>
                  </a:cubicBezTo>
                  <a:cubicBezTo>
                    <a:pt x="625" y="281"/>
                    <a:pt x="687" y="292"/>
                    <a:pt x="750" y="302"/>
                  </a:cubicBezTo>
                  <a:cubicBezTo>
                    <a:pt x="812" y="323"/>
                    <a:pt x="864" y="354"/>
                    <a:pt x="906" y="375"/>
                  </a:cubicBezTo>
                  <a:cubicBezTo>
                    <a:pt x="927" y="385"/>
                    <a:pt x="927" y="385"/>
                    <a:pt x="927" y="385"/>
                  </a:cubicBezTo>
                  <a:cubicBezTo>
                    <a:pt x="927" y="63"/>
                    <a:pt x="927" y="63"/>
                    <a:pt x="927" y="63"/>
                  </a:cubicBezTo>
                  <a:cubicBezTo>
                    <a:pt x="917" y="63"/>
                    <a:pt x="917" y="63"/>
                    <a:pt x="917" y="63"/>
                  </a:cubicBezTo>
                  <a:cubicBezTo>
                    <a:pt x="875" y="42"/>
                    <a:pt x="823" y="31"/>
                    <a:pt x="760" y="21"/>
                  </a:cubicBezTo>
                  <a:cubicBezTo>
                    <a:pt x="687" y="0"/>
                    <a:pt x="635" y="0"/>
                    <a:pt x="58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ChangeArrowheads="1"/>
            </p:cNvSpPr>
            <p:nvPr/>
          </p:nvSpPr>
          <p:spPr bwMode="auto">
            <a:xfrm>
              <a:off x="7993063" y="906463"/>
              <a:ext cx="558800" cy="566737"/>
            </a:xfrm>
            <a:custGeom>
              <a:avLst/>
              <a:gdLst>
                <a:gd name="T0" fmla="*/ 802 w 1553"/>
                <a:gd name="T1" fmla="*/ 0 h 1573"/>
                <a:gd name="T2" fmla="*/ 802 w 1553"/>
                <a:gd name="T3" fmla="*/ 0 h 1573"/>
                <a:gd name="T4" fmla="*/ 208 w 1553"/>
                <a:gd name="T5" fmla="*/ 208 h 1573"/>
                <a:gd name="T6" fmla="*/ 0 w 1553"/>
                <a:gd name="T7" fmla="*/ 801 h 1573"/>
                <a:gd name="T8" fmla="*/ 208 w 1553"/>
                <a:gd name="T9" fmla="*/ 1364 h 1573"/>
                <a:gd name="T10" fmla="*/ 761 w 1553"/>
                <a:gd name="T11" fmla="*/ 1572 h 1573"/>
                <a:gd name="T12" fmla="*/ 1333 w 1553"/>
                <a:gd name="T13" fmla="*/ 1353 h 1573"/>
                <a:gd name="T14" fmla="*/ 1552 w 1553"/>
                <a:gd name="T15" fmla="*/ 770 h 1573"/>
                <a:gd name="T16" fmla="*/ 1344 w 1553"/>
                <a:gd name="T17" fmla="*/ 208 h 1573"/>
                <a:gd name="T18" fmla="*/ 802 w 1553"/>
                <a:gd name="T19" fmla="*/ 0 h 1573"/>
                <a:gd name="T20" fmla="*/ 781 w 1553"/>
                <a:gd name="T21" fmla="*/ 1280 h 1573"/>
                <a:gd name="T22" fmla="*/ 781 w 1553"/>
                <a:gd name="T23" fmla="*/ 1280 h 1573"/>
                <a:gd name="T24" fmla="*/ 479 w 1553"/>
                <a:gd name="T25" fmla="*/ 1155 h 1573"/>
                <a:gd name="T26" fmla="*/ 365 w 1553"/>
                <a:gd name="T27" fmla="*/ 791 h 1573"/>
                <a:gd name="T28" fmla="*/ 479 w 1553"/>
                <a:gd name="T29" fmla="*/ 417 h 1573"/>
                <a:gd name="T30" fmla="*/ 781 w 1553"/>
                <a:gd name="T31" fmla="*/ 292 h 1573"/>
                <a:gd name="T32" fmla="*/ 1073 w 1553"/>
                <a:gd name="T33" fmla="*/ 417 h 1573"/>
                <a:gd name="T34" fmla="*/ 1177 w 1553"/>
                <a:gd name="T35" fmla="*/ 780 h 1573"/>
                <a:gd name="T36" fmla="*/ 1083 w 1553"/>
                <a:gd name="T37" fmla="*/ 1155 h 1573"/>
                <a:gd name="T38" fmla="*/ 781 w 1553"/>
                <a:gd name="T39" fmla="*/ 128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3" h="1573">
                  <a:moveTo>
                    <a:pt x="802" y="0"/>
                  </a:moveTo>
                  <a:lnTo>
                    <a:pt x="802" y="0"/>
                  </a:lnTo>
                  <a:cubicBezTo>
                    <a:pt x="552" y="0"/>
                    <a:pt x="354" y="73"/>
                    <a:pt x="208" y="208"/>
                  </a:cubicBezTo>
                  <a:cubicBezTo>
                    <a:pt x="73" y="354"/>
                    <a:pt x="0" y="551"/>
                    <a:pt x="0" y="801"/>
                  </a:cubicBezTo>
                  <a:cubicBezTo>
                    <a:pt x="0" y="1041"/>
                    <a:pt x="73" y="1228"/>
                    <a:pt x="208" y="1364"/>
                  </a:cubicBezTo>
                  <a:cubicBezTo>
                    <a:pt x="344" y="1499"/>
                    <a:pt x="531" y="1572"/>
                    <a:pt x="761" y="1572"/>
                  </a:cubicBezTo>
                  <a:cubicBezTo>
                    <a:pt x="1000" y="1572"/>
                    <a:pt x="1198" y="1499"/>
                    <a:pt x="1333" y="1353"/>
                  </a:cubicBezTo>
                  <a:cubicBezTo>
                    <a:pt x="1479" y="1207"/>
                    <a:pt x="1552" y="1009"/>
                    <a:pt x="1552" y="770"/>
                  </a:cubicBezTo>
                  <a:cubicBezTo>
                    <a:pt x="1552" y="530"/>
                    <a:pt x="1479" y="344"/>
                    <a:pt x="1344" y="208"/>
                  </a:cubicBezTo>
                  <a:cubicBezTo>
                    <a:pt x="1219" y="63"/>
                    <a:pt x="1031" y="0"/>
                    <a:pt x="802" y="0"/>
                  </a:cubicBezTo>
                  <a:close/>
                  <a:moveTo>
                    <a:pt x="781" y="1280"/>
                  </a:moveTo>
                  <a:lnTo>
                    <a:pt x="781" y="1280"/>
                  </a:lnTo>
                  <a:cubicBezTo>
                    <a:pt x="656" y="1280"/>
                    <a:pt x="552" y="1239"/>
                    <a:pt x="479" y="1155"/>
                  </a:cubicBezTo>
                  <a:cubicBezTo>
                    <a:pt x="406" y="1072"/>
                    <a:pt x="365" y="947"/>
                    <a:pt x="365" y="791"/>
                  </a:cubicBezTo>
                  <a:cubicBezTo>
                    <a:pt x="365" y="634"/>
                    <a:pt x="406" y="509"/>
                    <a:pt x="479" y="417"/>
                  </a:cubicBezTo>
                  <a:cubicBezTo>
                    <a:pt x="552" y="333"/>
                    <a:pt x="646" y="292"/>
                    <a:pt x="781" y="292"/>
                  </a:cubicBezTo>
                  <a:cubicBezTo>
                    <a:pt x="906" y="292"/>
                    <a:pt x="1000" y="333"/>
                    <a:pt x="1073" y="417"/>
                  </a:cubicBezTo>
                  <a:cubicBezTo>
                    <a:pt x="1146" y="500"/>
                    <a:pt x="1177" y="624"/>
                    <a:pt x="1177" y="780"/>
                  </a:cubicBezTo>
                  <a:cubicBezTo>
                    <a:pt x="1177" y="947"/>
                    <a:pt x="1146" y="1072"/>
                    <a:pt x="1083" y="1155"/>
                  </a:cubicBezTo>
                  <a:cubicBezTo>
                    <a:pt x="1011" y="1239"/>
                    <a:pt x="917" y="1280"/>
                    <a:pt x="781" y="12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 noChangeArrowheads="1"/>
            </p:cNvSpPr>
            <p:nvPr/>
          </p:nvSpPr>
          <p:spPr bwMode="auto">
            <a:xfrm>
              <a:off x="8562975" y="647700"/>
              <a:ext cx="668338" cy="825500"/>
            </a:xfrm>
            <a:custGeom>
              <a:avLst/>
              <a:gdLst>
                <a:gd name="T0" fmla="*/ 1855 w 1856"/>
                <a:gd name="T1" fmla="*/ 1042 h 2292"/>
                <a:gd name="T2" fmla="*/ 1855 w 1856"/>
                <a:gd name="T3" fmla="*/ 1042 h 2292"/>
                <a:gd name="T4" fmla="*/ 1855 w 1856"/>
                <a:gd name="T5" fmla="*/ 750 h 2292"/>
                <a:gd name="T6" fmla="*/ 1490 w 1856"/>
                <a:gd name="T7" fmla="*/ 750 h 2292"/>
                <a:gd name="T8" fmla="*/ 1490 w 1856"/>
                <a:gd name="T9" fmla="*/ 302 h 2292"/>
                <a:gd name="T10" fmla="*/ 1480 w 1856"/>
                <a:gd name="T11" fmla="*/ 313 h 2292"/>
                <a:gd name="T12" fmla="*/ 1146 w 1856"/>
                <a:gd name="T13" fmla="*/ 407 h 2292"/>
                <a:gd name="T14" fmla="*/ 1136 w 1856"/>
                <a:gd name="T15" fmla="*/ 417 h 2292"/>
                <a:gd name="T16" fmla="*/ 1136 w 1856"/>
                <a:gd name="T17" fmla="*/ 750 h 2292"/>
                <a:gd name="T18" fmla="*/ 605 w 1856"/>
                <a:gd name="T19" fmla="*/ 750 h 2292"/>
                <a:gd name="T20" fmla="*/ 605 w 1856"/>
                <a:gd name="T21" fmla="*/ 563 h 2292"/>
                <a:gd name="T22" fmla="*/ 667 w 1856"/>
                <a:gd name="T23" fmla="*/ 365 h 2292"/>
                <a:gd name="T24" fmla="*/ 834 w 1856"/>
                <a:gd name="T25" fmla="*/ 292 h 2292"/>
                <a:gd name="T26" fmla="*/ 990 w 1856"/>
                <a:gd name="T27" fmla="*/ 334 h 2292"/>
                <a:gd name="T28" fmla="*/ 1000 w 1856"/>
                <a:gd name="T29" fmla="*/ 334 h 2292"/>
                <a:gd name="T30" fmla="*/ 1000 w 1856"/>
                <a:gd name="T31" fmla="*/ 32 h 2292"/>
                <a:gd name="T32" fmla="*/ 990 w 1856"/>
                <a:gd name="T33" fmla="*/ 32 h 2292"/>
                <a:gd name="T34" fmla="*/ 792 w 1856"/>
                <a:gd name="T35" fmla="*/ 0 h 2292"/>
                <a:gd name="T36" fmla="*/ 511 w 1856"/>
                <a:gd name="T37" fmla="*/ 73 h 2292"/>
                <a:gd name="T38" fmla="*/ 313 w 1856"/>
                <a:gd name="T39" fmla="*/ 261 h 2292"/>
                <a:gd name="T40" fmla="*/ 250 w 1856"/>
                <a:gd name="T41" fmla="*/ 542 h 2292"/>
                <a:gd name="T42" fmla="*/ 250 w 1856"/>
                <a:gd name="T43" fmla="*/ 750 h 2292"/>
                <a:gd name="T44" fmla="*/ 0 w 1856"/>
                <a:gd name="T45" fmla="*/ 750 h 2292"/>
                <a:gd name="T46" fmla="*/ 0 w 1856"/>
                <a:gd name="T47" fmla="*/ 1042 h 2292"/>
                <a:gd name="T48" fmla="*/ 250 w 1856"/>
                <a:gd name="T49" fmla="*/ 1042 h 2292"/>
                <a:gd name="T50" fmla="*/ 250 w 1856"/>
                <a:gd name="T51" fmla="*/ 2260 h 2292"/>
                <a:gd name="T52" fmla="*/ 605 w 1856"/>
                <a:gd name="T53" fmla="*/ 2260 h 2292"/>
                <a:gd name="T54" fmla="*/ 605 w 1856"/>
                <a:gd name="T55" fmla="*/ 1042 h 2292"/>
                <a:gd name="T56" fmla="*/ 1136 w 1856"/>
                <a:gd name="T57" fmla="*/ 1042 h 2292"/>
                <a:gd name="T58" fmla="*/ 1136 w 1856"/>
                <a:gd name="T59" fmla="*/ 1812 h 2292"/>
                <a:gd name="T60" fmla="*/ 1584 w 1856"/>
                <a:gd name="T61" fmla="*/ 2291 h 2292"/>
                <a:gd name="T62" fmla="*/ 1740 w 1856"/>
                <a:gd name="T63" fmla="*/ 2281 h 2292"/>
                <a:gd name="T64" fmla="*/ 1844 w 1856"/>
                <a:gd name="T65" fmla="*/ 2239 h 2292"/>
                <a:gd name="T66" fmla="*/ 1855 w 1856"/>
                <a:gd name="T67" fmla="*/ 2239 h 2292"/>
                <a:gd name="T68" fmla="*/ 1855 w 1856"/>
                <a:gd name="T69" fmla="*/ 1947 h 2292"/>
                <a:gd name="T70" fmla="*/ 1834 w 1856"/>
                <a:gd name="T71" fmla="*/ 1958 h 2292"/>
                <a:gd name="T72" fmla="*/ 1761 w 1856"/>
                <a:gd name="T73" fmla="*/ 1989 h 2292"/>
                <a:gd name="T74" fmla="*/ 1698 w 1856"/>
                <a:gd name="T75" fmla="*/ 1999 h 2292"/>
                <a:gd name="T76" fmla="*/ 1542 w 1856"/>
                <a:gd name="T77" fmla="*/ 1947 h 2292"/>
                <a:gd name="T78" fmla="*/ 1490 w 1856"/>
                <a:gd name="T79" fmla="*/ 1749 h 2292"/>
                <a:gd name="T80" fmla="*/ 1490 w 1856"/>
                <a:gd name="T81" fmla="*/ 1042 h 2292"/>
                <a:gd name="T82" fmla="*/ 1855 w 1856"/>
                <a:gd name="T83" fmla="*/ 1042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56" h="2292">
                  <a:moveTo>
                    <a:pt x="1855" y="1042"/>
                  </a:moveTo>
                  <a:lnTo>
                    <a:pt x="1855" y="1042"/>
                  </a:lnTo>
                  <a:cubicBezTo>
                    <a:pt x="1855" y="750"/>
                    <a:pt x="1855" y="750"/>
                    <a:pt x="1855" y="750"/>
                  </a:cubicBezTo>
                  <a:cubicBezTo>
                    <a:pt x="1490" y="750"/>
                    <a:pt x="1490" y="750"/>
                    <a:pt x="1490" y="750"/>
                  </a:cubicBezTo>
                  <a:cubicBezTo>
                    <a:pt x="1490" y="302"/>
                    <a:pt x="1490" y="302"/>
                    <a:pt x="1490" y="302"/>
                  </a:cubicBezTo>
                  <a:cubicBezTo>
                    <a:pt x="1480" y="313"/>
                    <a:pt x="1480" y="313"/>
                    <a:pt x="1480" y="313"/>
                  </a:cubicBezTo>
                  <a:cubicBezTo>
                    <a:pt x="1146" y="407"/>
                    <a:pt x="1146" y="407"/>
                    <a:pt x="1146" y="407"/>
                  </a:cubicBezTo>
                  <a:cubicBezTo>
                    <a:pt x="1136" y="417"/>
                    <a:pt x="1136" y="417"/>
                    <a:pt x="1136" y="417"/>
                  </a:cubicBezTo>
                  <a:cubicBezTo>
                    <a:pt x="1136" y="750"/>
                    <a:pt x="1136" y="750"/>
                    <a:pt x="1136" y="750"/>
                  </a:cubicBezTo>
                  <a:cubicBezTo>
                    <a:pt x="605" y="750"/>
                    <a:pt x="605" y="750"/>
                    <a:pt x="605" y="750"/>
                  </a:cubicBezTo>
                  <a:cubicBezTo>
                    <a:pt x="605" y="563"/>
                    <a:pt x="605" y="563"/>
                    <a:pt x="605" y="563"/>
                  </a:cubicBezTo>
                  <a:cubicBezTo>
                    <a:pt x="605" y="479"/>
                    <a:pt x="625" y="407"/>
                    <a:pt x="667" y="365"/>
                  </a:cubicBezTo>
                  <a:cubicBezTo>
                    <a:pt x="709" y="323"/>
                    <a:pt x="761" y="292"/>
                    <a:pt x="834" y="292"/>
                  </a:cubicBezTo>
                  <a:cubicBezTo>
                    <a:pt x="875" y="292"/>
                    <a:pt x="938" y="302"/>
                    <a:pt x="990" y="334"/>
                  </a:cubicBezTo>
                  <a:cubicBezTo>
                    <a:pt x="1000" y="334"/>
                    <a:pt x="1000" y="334"/>
                    <a:pt x="1000" y="334"/>
                  </a:cubicBezTo>
                  <a:cubicBezTo>
                    <a:pt x="1000" y="32"/>
                    <a:pt x="1000" y="32"/>
                    <a:pt x="1000" y="32"/>
                  </a:cubicBezTo>
                  <a:cubicBezTo>
                    <a:pt x="990" y="32"/>
                    <a:pt x="990" y="32"/>
                    <a:pt x="990" y="32"/>
                  </a:cubicBezTo>
                  <a:cubicBezTo>
                    <a:pt x="948" y="11"/>
                    <a:pt x="875" y="0"/>
                    <a:pt x="792" y="0"/>
                  </a:cubicBezTo>
                  <a:cubicBezTo>
                    <a:pt x="688" y="0"/>
                    <a:pt x="594" y="32"/>
                    <a:pt x="511" y="73"/>
                  </a:cubicBezTo>
                  <a:cubicBezTo>
                    <a:pt x="428" y="115"/>
                    <a:pt x="365" y="177"/>
                    <a:pt x="313" y="261"/>
                  </a:cubicBezTo>
                  <a:cubicBezTo>
                    <a:pt x="271" y="344"/>
                    <a:pt x="250" y="438"/>
                    <a:pt x="250" y="542"/>
                  </a:cubicBezTo>
                  <a:cubicBezTo>
                    <a:pt x="250" y="750"/>
                    <a:pt x="250" y="750"/>
                    <a:pt x="250" y="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1042"/>
                    <a:pt x="0" y="1042"/>
                    <a:pt x="0" y="1042"/>
                  </a:cubicBezTo>
                  <a:cubicBezTo>
                    <a:pt x="250" y="1042"/>
                    <a:pt x="250" y="1042"/>
                    <a:pt x="250" y="1042"/>
                  </a:cubicBezTo>
                  <a:cubicBezTo>
                    <a:pt x="250" y="2260"/>
                    <a:pt x="250" y="2260"/>
                    <a:pt x="250" y="2260"/>
                  </a:cubicBezTo>
                  <a:cubicBezTo>
                    <a:pt x="605" y="2260"/>
                    <a:pt x="605" y="2260"/>
                    <a:pt x="605" y="2260"/>
                  </a:cubicBezTo>
                  <a:cubicBezTo>
                    <a:pt x="605" y="1042"/>
                    <a:pt x="605" y="1042"/>
                    <a:pt x="605" y="1042"/>
                  </a:cubicBezTo>
                  <a:cubicBezTo>
                    <a:pt x="1136" y="1042"/>
                    <a:pt x="1136" y="1042"/>
                    <a:pt x="1136" y="1042"/>
                  </a:cubicBezTo>
                  <a:cubicBezTo>
                    <a:pt x="1136" y="1812"/>
                    <a:pt x="1136" y="1812"/>
                    <a:pt x="1136" y="1812"/>
                  </a:cubicBezTo>
                  <a:cubicBezTo>
                    <a:pt x="1136" y="2135"/>
                    <a:pt x="1292" y="2291"/>
                    <a:pt x="1584" y="2291"/>
                  </a:cubicBezTo>
                  <a:cubicBezTo>
                    <a:pt x="1636" y="2291"/>
                    <a:pt x="1688" y="2291"/>
                    <a:pt x="1740" y="2281"/>
                  </a:cubicBezTo>
                  <a:cubicBezTo>
                    <a:pt x="1792" y="2260"/>
                    <a:pt x="1823" y="2249"/>
                    <a:pt x="1844" y="2239"/>
                  </a:cubicBezTo>
                  <a:cubicBezTo>
                    <a:pt x="1855" y="2239"/>
                    <a:pt x="1855" y="2239"/>
                    <a:pt x="1855" y="2239"/>
                  </a:cubicBezTo>
                  <a:cubicBezTo>
                    <a:pt x="1855" y="1947"/>
                    <a:pt x="1855" y="1947"/>
                    <a:pt x="1855" y="1947"/>
                  </a:cubicBezTo>
                  <a:cubicBezTo>
                    <a:pt x="1834" y="1958"/>
                    <a:pt x="1834" y="1958"/>
                    <a:pt x="1834" y="1958"/>
                  </a:cubicBezTo>
                  <a:cubicBezTo>
                    <a:pt x="1813" y="1968"/>
                    <a:pt x="1792" y="1978"/>
                    <a:pt x="1761" y="1989"/>
                  </a:cubicBezTo>
                  <a:cubicBezTo>
                    <a:pt x="1740" y="1999"/>
                    <a:pt x="1709" y="1999"/>
                    <a:pt x="1698" y="1999"/>
                  </a:cubicBezTo>
                  <a:cubicBezTo>
                    <a:pt x="1625" y="1999"/>
                    <a:pt x="1573" y="1978"/>
                    <a:pt x="1542" y="1947"/>
                  </a:cubicBezTo>
                  <a:cubicBezTo>
                    <a:pt x="1511" y="1906"/>
                    <a:pt x="1490" y="1843"/>
                    <a:pt x="1490" y="1749"/>
                  </a:cubicBezTo>
                  <a:cubicBezTo>
                    <a:pt x="1490" y="1042"/>
                    <a:pt x="1490" y="1042"/>
                    <a:pt x="1490" y="1042"/>
                  </a:cubicBezTo>
                  <a:lnTo>
                    <a:pt x="1855" y="1042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ChangeArrowheads="1"/>
            </p:cNvSpPr>
            <p:nvPr/>
          </p:nvSpPr>
          <p:spPr bwMode="auto">
            <a:xfrm>
              <a:off x="3321050" y="454025"/>
              <a:ext cx="600075" cy="600075"/>
            </a:xfrm>
            <a:custGeom>
              <a:avLst/>
              <a:gdLst>
                <a:gd name="T0" fmla="*/ 1667 w 1668"/>
                <a:gd name="T1" fmla="*/ 1666 h 1667"/>
                <a:gd name="T2" fmla="*/ 0 w 1668"/>
                <a:gd name="T3" fmla="*/ 1666 h 1667"/>
                <a:gd name="T4" fmla="*/ 0 w 1668"/>
                <a:gd name="T5" fmla="*/ 0 h 1667"/>
                <a:gd name="T6" fmla="*/ 1667 w 1668"/>
                <a:gd name="T7" fmla="*/ 0 h 1667"/>
                <a:gd name="T8" fmla="*/ 1667 w 1668"/>
                <a:gd name="T9" fmla="*/ 1666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8" h="1667">
                  <a:moveTo>
                    <a:pt x="1667" y="1666"/>
                  </a:moveTo>
                  <a:lnTo>
                    <a:pt x="0" y="1666"/>
                  </a:lnTo>
                  <a:lnTo>
                    <a:pt x="0" y="0"/>
                  </a:lnTo>
                  <a:lnTo>
                    <a:pt x="1667" y="0"/>
                  </a:lnTo>
                  <a:lnTo>
                    <a:pt x="1667" y="1666"/>
                  </a:lnTo>
                </a:path>
              </a:pathLst>
            </a:custGeom>
            <a:solidFill>
              <a:srgbClr val="F265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3986213" y="454025"/>
              <a:ext cx="596900" cy="600075"/>
            </a:xfrm>
            <a:custGeom>
              <a:avLst/>
              <a:gdLst>
                <a:gd name="T0" fmla="*/ 1656 w 1657"/>
                <a:gd name="T1" fmla="*/ 1666 h 1667"/>
                <a:gd name="T2" fmla="*/ 0 w 1657"/>
                <a:gd name="T3" fmla="*/ 1666 h 1667"/>
                <a:gd name="T4" fmla="*/ 0 w 1657"/>
                <a:gd name="T5" fmla="*/ 0 h 1667"/>
                <a:gd name="T6" fmla="*/ 1656 w 1657"/>
                <a:gd name="T7" fmla="*/ 0 h 1667"/>
                <a:gd name="T8" fmla="*/ 1656 w 1657"/>
                <a:gd name="T9" fmla="*/ 1666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1667">
                  <a:moveTo>
                    <a:pt x="1656" y="1666"/>
                  </a:moveTo>
                  <a:lnTo>
                    <a:pt x="0" y="1666"/>
                  </a:lnTo>
                  <a:lnTo>
                    <a:pt x="0" y="0"/>
                  </a:lnTo>
                  <a:lnTo>
                    <a:pt x="1656" y="0"/>
                  </a:lnTo>
                  <a:lnTo>
                    <a:pt x="1656" y="1666"/>
                  </a:lnTo>
                </a:path>
              </a:pathLst>
            </a:custGeom>
            <a:solidFill>
              <a:srgbClr val="8DC6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3"/>
            <p:cNvSpPr>
              <a:spLocks noChangeArrowheads="1"/>
            </p:cNvSpPr>
            <p:nvPr/>
          </p:nvSpPr>
          <p:spPr bwMode="auto">
            <a:xfrm>
              <a:off x="3321050" y="1112838"/>
              <a:ext cx="600075" cy="600075"/>
            </a:xfrm>
            <a:custGeom>
              <a:avLst/>
              <a:gdLst>
                <a:gd name="T0" fmla="*/ 1667 w 1668"/>
                <a:gd name="T1" fmla="*/ 1667 h 1668"/>
                <a:gd name="T2" fmla="*/ 0 w 1668"/>
                <a:gd name="T3" fmla="*/ 1667 h 1668"/>
                <a:gd name="T4" fmla="*/ 0 w 1668"/>
                <a:gd name="T5" fmla="*/ 0 h 1668"/>
                <a:gd name="T6" fmla="*/ 1667 w 1668"/>
                <a:gd name="T7" fmla="*/ 0 h 1668"/>
                <a:gd name="T8" fmla="*/ 1667 w 1668"/>
                <a:gd name="T9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8" h="1668">
                  <a:moveTo>
                    <a:pt x="1667" y="1667"/>
                  </a:moveTo>
                  <a:lnTo>
                    <a:pt x="0" y="1667"/>
                  </a:lnTo>
                  <a:lnTo>
                    <a:pt x="0" y="0"/>
                  </a:lnTo>
                  <a:lnTo>
                    <a:pt x="1667" y="0"/>
                  </a:lnTo>
                  <a:lnTo>
                    <a:pt x="1667" y="1667"/>
                  </a:lnTo>
                </a:path>
              </a:pathLst>
            </a:custGeom>
            <a:solidFill>
              <a:srgbClr val="00AE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4"/>
            <p:cNvSpPr>
              <a:spLocks noChangeArrowheads="1"/>
            </p:cNvSpPr>
            <p:nvPr/>
          </p:nvSpPr>
          <p:spPr bwMode="auto">
            <a:xfrm>
              <a:off x="3986213" y="1112838"/>
              <a:ext cx="596900" cy="600075"/>
            </a:xfrm>
            <a:custGeom>
              <a:avLst/>
              <a:gdLst>
                <a:gd name="T0" fmla="*/ 1656 w 1657"/>
                <a:gd name="T1" fmla="*/ 1667 h 1668"/>
                <a:gd name="T2" fmla="*/ 0 w 1657"/>
                <a:gd name="T3" fmla="*/ 1667 h 1668"/>
                <a:gd name="T4" fmla="*/ 0 w 1657"/>
                <a:gd name="T5" fmla="*/ 0 h 1668"/>
                <a:gd name="T6" fmla="*/ 1656 w 1657"/>
                <a:gd name="T7" fmla="*/ 0 h 1668"/>
                <a:gd name="T8" fmla="*/ 1656 w 1657"/>
                <a:gd name="T9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1668">
                  <a:moveTo>
                    <a:pt x="1656" y="1667"/>
                  </a:moveTo>
                  <a:lnTo>
                    <a:pt x="0" y="1667"/>
                  </a:lnTo>
                  <a:lnTo>
                    <a:pt x="0" y="0"/>
                  </a:lnTo>
                  <a:lnTo>
                    <a:pt x="1656" y="0"/>
                  </a:lnTo>
                  <a:lnTo>
                    <a:pt x="1656" y="1667"/>
                  </a:lnTo>
                </a:path>
              </a:pathLst>
            </a:custGeom>
            <a:solidFill>
              <a:srgbClr val="FFC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5331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06888" y="1507584"/>
            <a:ext cx="5818194" cy="1969770"/>
          </a:xfrm>
        </p:spPr>
        <p:txBody>
          <a:bodyPr wrap="square">
            <a:sp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0" indent="0">
              <a:buNone/>
              <a:defRPr sz="20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89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9E93-35D7-42A9-9FD9-96BA380FF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730EE-CF2C-4295-A0DD-070F51156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07D1-3B84-4514-968F-1FD65AFC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3D1-EBBE-47BB-9DAE-539913719DE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CE6B-6BDC-496F-8498-59A773D1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3A43-6632-4011-A3D3-C64540BA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AD98-6F6D-490C-A484-BDCA98790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963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20573"/>
            <a:ext cx="11339774" cy="1106487"/>
          </a:xfrm>
        </p:spPr>
        <p:txBody>
          <a:bodyPr wrap="square" lIns="0" tIns="0" rIns="0" bIns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765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765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372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54922-7BB2-4879-9591-0FC564128406}"/>
              </a:ext>
            </a:extLst>
          </p:cNvPr>
          <p:cNvSpPr txBox="1"/>
          <p:nvPr userDrawn="1"/>
        </p:nvSpPr>
        <p:spPr>
          <a:xfrm>
            <a:off x="436378" y="6431031"/>
            <a:ext cx="964896" cy="950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686">
                <a:solidFill>
                  <a:schemeClr val="bg1">
                    <a:lumMod val="65000"/>
                  </a:schemeClr>
                </a:solidFill>
              </a:rPr>
              <a:t>© Microsoft Corporation</a:t>
            </a:r>
            <a:endParaRPr lang="en-US" sz="784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1612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F4E8-922E-4002-8EC9-893DE308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4251-E3A1-4F32-A7E7-EC8AF048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1B7D7-E7D0-45BC-A57F-4712A408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4E4-9EB7-48FD-93DA-5B1916B4D31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0213-BC86-4F92-9250-324058C4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3D227-7A20-45BC-833F-C73D07B7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3CD8-4383-4F09-B345-FD4C8976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A466-CCBE-4323-A502-B80DB9C0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8282-8084-41F4-99E6-949B489D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AB2F0-B079-4B33-A153-0E127208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98CBF-7BAD-4C89-9AFD-93B79A4F1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75D1C-48A4-4769-B7C1-65E5A2B41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9185C-963B-4929-9AFA-1DE70F92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545-BC59-4A04-B269-3CFC0579F43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207CB-8785-42E9-B78D-29442D80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0A432-09C4-46AB-85C3-9683DC84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89ED-37A3-4FE4-B96D-15934E77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99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57F0-12BA-4A16-A98E-248C82C6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2A075-E6BE-4FF4-860E-2E99B1C1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545-BC59-4A04-B269-3CFC0579F43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8C7D3-9474-4B79-AC40-2AC9C71F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D3A11-AAD7-4774-A91C-F86A905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89ED-37A3-4FE4-B96D-15934E77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21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10A1F-43C3-4FA6-AE43-CCE28E7A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545-BC59-4A04-B269-3CFC0579F43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BC117-7543-4127-9D17-42CE866F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C5839-7846-40B0-8F76-30E3FC92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89ED-37A3-4FE4-B96D-15934E77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37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4024-D9AA-449F-8238-72537FF8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945A-E272-437B-B17E-FD21A063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5391C-B0C4-4266-8744-4B83D8FA9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09F2-DBA3-47B8-B73B-56DB3ACE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545-BC59-4A04-B269-3CFC0579F43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240C3-0F87-4D5B-9CF3-71662074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C2AC-E604-47D1-8401-48966A8B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89ED-37A3-4FE4-B96D-15934E77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4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90D9-0ECB-4248-B7D8-F000CA2A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10710-F84D-44E2-A947-AE6CCE4FA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5EBB3-E9B4-4447-AD11-B5A5B35C6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D7E3-A58F-4FF9-A307-5FDD158C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545-BC59-4A04-B269-3CFC0579F43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EEAB5-FFFD-4CE9-BBD5-FFC73917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97159-554C-43B6-9658-36BDBAD0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89ED-37A3-4FE4-B96D-15934E77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8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image" Target="../media/image3.emf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5F262-55F3-4C90-91B9-BD1785E6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354CF-3D90-4923-9254-73BA82EC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B3FF-ABCB-4B8D-8BC5-DEF654616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6545-BC59-4A04-B269-3CFC0579F43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40B0-3E56-45F7-9926-4A0CDC9ED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D5C59-8BF0-4A60-ACD4-5852B582D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89ED-37A3-4FE4-B96D-15934E77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60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9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4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&amp;ehk=8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1452-18F6-4F4D-B541-49744E4B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35178"/>
            <a:ext cx="6675120" cy="498598"/>
          </a:xfrm>
        </p:spPr>
        <p:txBody>
          <a:bodyPr/>
          <a:lstStyle/>
          <a:p>
            <a:r>
              <a:rPr lang="en-US" dirty="0"/>
              <a:t>Azure IOT 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0DDA-D58B-433E-B8E3-A11E831885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6675120" cy="276999"/>
          </a:xfrm>
        </p:spPr>
        <p:txBody>
          <a:bodyPr/>
          <a:lstStyle/>
          <a:p>
            <a:r>
              <a:rPr lang="en-IN" dirty="0"/>
              <a:t>Tarun Singh Bisht</a:t>
            </a:r>
            <a:endParaRPr lang="it-I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70D65E-D155-4B5F-AC8B-BEDE86DAC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91723" y="5961261"/>
            <a:ext cx="3017520" cy="30777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5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B892-2EC8-4867-88F1-6E536895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IoT Hub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194DE827-0546-4082-8B0E-CC30D97D90C4}"/>
              </a:ext>
            </a:extLst>
          </p:cNvPr>
          <p:cNvSpPr txBox="1">
            <a:spLocks/>
          </p:cNvSpPr>
          <p:nvPr/>
        </p:nvSpPr>
        <p:spPr>
          <a:xfrm>
            <a:off x="626992" y="1981270"/>
            <a:ext cx="2888610" cy="695828"/>
          </a:xfrm>
          <a:prstGeom prst="rect">
            <a:avLst/>
          </a:prstGeom>
        </p:spPr>
        <p:txBody>
          <a:bodyPr/>
          <a:lstStyle>
            <a:lvl1pPr marL="0" indent="0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709" indent="0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9878" indent="-67976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830" indent="-67976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1780" indent="-67976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47732" indent="-67976" algn="l" defTabSz="271902" rtl="0" eaLnBrk="1" latinLnBrk="0" hangingPunct="1">
              <a:lnSpc>
                <a:spcPct val="90000"/>
              </a:lnSpc>
              <a:spcBef>
                <a:spcPts val="149"/>
              </a:spcBef>
              <a:buFont typeface="Arial" panose="020B0604020202020204" pitchFamily="34" charset="0"/>
              <a:buChar char="•"/>
              <a:defRPr sz="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3683" indent="-67976" algn="l" defTabSz="271902" rtl="0" eaLnBrk="1" latinLnBrk="0" hangingPunct="1">
              <a:lnSpc>
                <a:spcPct val="90000"/>
              </a:lnSpc>
              <a:spcBef>
                <a:spcPts val="149"/>
              </a:spcBef>
              <a:buFont typeface="Arial" panose="020B0604020202020204" pitchFamily="34" charset="0"/>
              <a:buChar char="•"/>
              <a:defRPr sz="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19634" indent="-67976" algn="l" defTabSz="271902" rtl="0" eaLnBrk="1" latinLnBrk="0" hangingPunct="1">
              <a:lnSpc>
                <a:spcPct val="90000"/>
              </a:lnSpc>
              <a:spcBef>
                <a:spcPts val="149"/>
              </a:spcBef>
              <a:buFont typeface="Arial" panose="020B0604020202020204" pitchFamily="34" charset="0"/>
              <a:buChar char="•"/>
              <a:defRPr sz="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5585" indent="-67976" algn="l" defTabSz="271902" rtl="0" eaLnBrk="1" latinLnBrk="0" hangingPunct="1">
              <a:lnSpc>
                <a:spcPct val="90000"/>
              </a:lnSpc>
              <a:spcBef>
                <a:spcPts val="149"/>
              </a:spcBef>
              <a:buFont typeface="Arial" panose="020B0604020202020204" pitchFamily="34" charset="0"/>
              <a:buChar char="•"/>
              <a:defRPr sz="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Bi-directional communication</a:t>
            </a:r>
          </a:p>
          <a:p>
            <a:pPr lvl="1" algn="ctr"/>
            <a:endParaRPr lang="en-US" sz="1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2BB6C53-DD44-4F0F-8FD6-A17F2F0142F2}"/>
              </a:ext>
            </a:extLst>
          </p:cNvPr>
          <p:cNvSpPr txBox="1">
            <a:spLocks/>
          </p:cNvSpPr>
          <p:nvPr/>
        </p:nvSpPr>
        <p:spPr>
          <a:xfrm>
            <a:off x="4623217" y="1981270"/>
            <a:ext cx="2888610" cy="695934"/>
          </a:xfrm>
          <a:prstGeom prst="rect">
            <a:avLst/>
          </a:prstGeom>
        </p:spPr>
        <p:txBody>
          <a:bodyPr/>
          <a:lstStyle>
            <a:lvl1pPr marL="0" indent="0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709" indent="0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9878" indent="-67976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830" indent="-67976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1780" indent="-67976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47732" indent="-67976" algn="l" defTabSz="271902" rtl="0" eaLnBrk="1" latinLnBrk="0" hangingPunct="1">
              <a:lnSpc>
                <a:spcPct val="90000"/>
              </a:lnSpc>
              <a:spcBef>
                <a:spcPts val="149"/>
              </a:spcBef>
              <a:buFont typeface="Arial" panose="020B0604020202020204" pitchFamily="34" charset="0"/>
              <a:buChar char="•"/>
              <a:defRPr sz="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3683" indent="-67976" algn="l" defTabSz="271902" rtl="0" eaLnBrk="1" latinLnBrk="0" hangingPunct="1">
              <a:lnSpc>
                <a:spcPct val="90000"/>
              </a:lnSpc>
              <a:spcBef>
                <a:spcPts val="149"/>
              </a:spcBef>
              <a:buFont typeface="Arial" panose="020B0604020202020204" pitchFamily="34" charset="0"/>
              <a:buChar char="•"/>
              <a:defRPr sz="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19634" indent="-67976" algn="l" defTabSz="271902" rtl="0" eaLnBrk="1" latinLnBrk="0" hangingPunct="1">
              <a:lnSpc>
                <a:spcPct val="90000"/>
              </a:lnSpc>
              <a:spcBef>
                <a:spcPts val="149"/>
              </a:spcBef>
              <a:buFont typeface="Arial" panose="020B0604020202020204" pitchFamily="34" charset="0"/>
              <a:buChar char="•"/>
              <a:defRPr sz="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5585" indent="-67976" algn="l" defTabSz="271902" rtl="0" eaLnBrk="1" latinLnBrk="0" hangingPunct="1">
              <a:lnSpc>
                <a:spcPct val="90000"/>
              </a:lnSpc>
              <a:spcBef>
                <a:spcPts val="149"/>
              </a:spcBef>
              <a:buFont typeface="Arial" panose="020B0604020202020204" pitchFamily="34" charset="0"/>
              <a:buChar char="•"/>
              <a:defRPr sz="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Enterprise scale </a:t>
            </a:r>
            <a:br>
              <a:rPr lang="en-US" sz="180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&amp; integration</a:t>
            </a:r>
          </a:p>
          <a:p>
            <a:pPr lvl="1" algn="ctr"/>
            <a:endParaRPr lang="en-US" sz="1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71CD0D6-3E69-433D-BE2E-858DF7F95ED3}"/>
              </a:ext>
            </a:extLst>
          </p:cNvPr>
          <p:cNvSpPr txBox="1">
            <a:spLocks/>
          </p:cNvSpPr>
          <p:nvPr/>
        </p:nvSpPr>
        <p:spPr>
          <a:xfrm>
            <a:off x="8524865" y="1981270"/>
            <a:ext cx="2888610" cy="695828"/>
          </a:xfrm>
          <a:prstGeom prst="rect">
            <a:avLst/>
          </a:prstGeom>
        </p:spPr>
        <p:txBody>
          <a:bodyPr/>
          <a:lstStyle>
            <a:lvl1pPr marL="0" indent="0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709" indent="0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9878" indent="-67976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830" indent="-67976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1780" indent="-67976" algn="l" defTabSz="2719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47732" indent="-67976" algn="l" defTabSz="271902" rtl="0" eaLnBrk="1" latinLnBrk="0" hangingPunct="1">
              <a:lnSpc>
                <a:spcPct val="90000"/>
              </a:lnSpc>
              <a:spcBef>
                <a:spcPts val="149"/>
              </a:spcBef>
              <a:buFont typeface="Arial" panose="020B0604020202020204" pitchFamily="34" charset="0"/>
              <a:buChar char="•"/>
              <a:defRPr sz="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3683" indent="-67976" algn="l" defTabSz="271902" rtl="0" eaLnBrk="1" latinLnBrk="0" hangingPunct="1">
              <a:lnSpc>
                <a:spcPct val="90000"/>
              </a:lnSpc>
              <a:spcBef>
                <a:spcPts val="149"/>
              </a:spcBef>
              <a:buFont typeface="Arial" panose="020B0604020202020204" pitchFamily="34" charset="0"/>
              <a:buChar char="•"/>
              <a:defRPr sz="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19634" indent="-67976" algn="l" defTabSz="271902" rtl="0" eaLnBrk="1" latinLnBrk="0" hangingPunct="1">
              <a:lnSpc>
                <a:spcPct val="90000"/>
              </a:lnSpc>
              <a:spcBef>
                <a:spcPts val="149"/>
              </a:spcBef>
              <a:buFont typeface="Arial" panose="020B0604020202020204" pitchFamily="34" charset="0"/>
              <a:buChar char="•"/>
              <a:defRPr sz="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5585" indent="-67976" algn="l" defTabSz="271902" rtl="0" eaLnBrk="1" latinLnBrk="0" hangingPunct="1">
              <a:lnSpc>
                <a:spcPct val="90000"/>
              </a:lnSpc>
              <a:spcBef>
                <a:spcPts val="149"/>
              </a:spcBef>
              <a:buFont typeface="Arial" panose="020B0604020202020204" pitchFamily="34" charset="0"/>
              <a:buChar char="•"/>
              <a:defRPr sz="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End-to-end </a:t>
            </a:r>
            <a:br>
              <a:rPr lang="en-US" sz="180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security</a:t>
            </a:r>
          </a:p>
          <a:p>
            <a:pPr algn="ctr"/>
            <a:endParaRPr lang="en-US" sz="1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8EEA71E-A5E3-4AB6-9B3F-E074E8CB1D8E}"/>
              </a:ext>
            </a:extLst>
          </p:cNvPr>
          <p:cNvGrpSpPr/>
          <p:nvPr/>
        </p:nvGrpSpPr>
        <p:grpSpPr>
          <a:xfrm>
            <a:off x="1414122" y="1378647"/>
            <a:ext cx="1314350" cy="475368"/>
            <a:chOff x="1277277" y="1334579"/>
            <a:chExt cx="1314350" cy="4753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DE08FA-140D-4F70-9033-6E0B8E0EB4CE}"/>
                </a:ext>
              </a:extLst>
            </p:cNvPr>
            <p:cNvGrpSpPr/>
            <p:nvPr/>
          </p:nvGrpSpPr>
          <p:grpSpPr>
            <a:xfrm>
              <a:off x="1277277" y="1334579"/>
              <a:ext cx="926064" cy="460945"/>
              <a:chOff x="1178490" y="1608635"/>
              <a:chExt cx="926182" cy="461004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2D49AF3-30D4-4AB2-988C-88AA98EC3BA7}"/>
                  </a:ext>
                </a:extLst>
              </p:cNvPr>
              <p:cNvSpPr/>
              <p:nvPr/>
            </p:nvSpPr>
            <p:spPr bwMode="auto">
              <a:xfrm>
                <a:off x="1178490" y="1608635"/>
                <a:ext cx="926182" cy="461004"/>
              </a:xfrm>
              <a:custGeom>
                <a:avLst/>
                <a:gdLst>
                  <a:gd name="connsiteX0" fmla="*/ 795356 w 1380227"/>
                  <a:gd name="connsiteY0" fmla="*/ 446849 h 721169"/>
                  <a:gd name="connsiteX1" fmla="*/ 1380227 w 1380227"/>
                  <a:gd name="connsiteY1" fmla="*/ 446849 h 721169"/>
                  <a:gd name="connsiteX2" fmla="*/ 1380227 w 1380227"/>
                  <a:gd name="connsiteY2" fmla="*/ 196683 h 721169"/>
                  <a:gd name="connsiteX3" fmla="*/ 338156 w 1380227"/>
                  <a:gd name="connsiteY3" fmla="*/ 196683 h 721169"/>
                  <a:gd name="connsiteX4" fmla="*/ 338156 w 1380227"/>
                  <a:gd name="connsiteY4" fmla="*/ 0 h 721169"/>
                  <a:gd name="connsiteX5" fmla="*/ 0 w 1380227"/>
                  <a:gd name="connsiteY5" fmla="*/ 338156 h 721169"/>
                  <a:gd name="connsiteX6" fmla="*/ 0 w 1380227"/>
                  <a:gd name="connsiteY6" fmla="*/ 386464 h 721169"/>
                  <a:gd name="connsiteX7" fmla="*/ 334705 w 1380227"/>
                  <a:gd name="connsiteY7" fmla="*/ 721169 h 721169"/>
                  <a:gd name="connsiteX8" fmla="*/ 334705 w 1380227"/>
                  <a:gd name="connsiteY8" fmla="*/ 567619 h 721169"/>
                  <a:gd name="connsiteX0" fmla="*/ 795356 w 1380227"/>
                  <a:gd name="connsiteY0" fmla="*/ 446849 h 757400"/>
                  <a:gd name="connsiteX1" fmla="*/ 1380227 w 1380227"/>
                  <a:gd name="connsiteY1" fmla="*/ 446849 h 757400"/>
                  <a:gd name="connsiteX2" fmla="*/ 1380227 w 1380227"/>
                  <a:gd name="connsiteY2" fmla="*/ 196683 h 757400"/>
                  <a:gd name="connsiteX3" fmla="*/ 338156 w 1380227"/>
                  <a:gd name="connsiteY3" fmla="*/ 196683 h 757400"/>
                  <a:gd name="connsiteX4" fmla="*/ 338156 w 1380227"/>
                  <a:gd name="connsiteY4" fmla="*/ 0 h 757400"/>
                  <a:gd name="connsiteX5" fmla="*/ 0 w 1380227"/>
                  <a:gd name="connsiteY5" fmla="*/ 338156 h 757400"/>
                  <a:gd name="connsiteX6" fmla="*/ 0 w 1380227"/>
                  <a:gd name="connsiteY6" fmla="*/ 386464 h 757400"/>
                  <a:gd name="connsiteX7" fmla="*/ 334705 w 1380227"/>
                  <a:gd name="connsiteY7" fmla="*/ 757400 h 757400"/>
                  <a:gd name="connsiteX8" fmla="*/ 334705 w 1380227"/>
                  <a:gd name="connsiteY8" fmla="*/ 567619 h 757400"/>
                  <a:gd name="connsiteX0" fmla="*/ 795356 w 1380227"/>
                  <a:gd name="connsiteY0" fmla="*/ 446849 h 757400"/>
                  <a:gd name="connsiteX1" fmla="*/ 1380227 w 1380227"/>
                  <a:gd name="connsiteY1" fmla="*/ 446849 h 757400"/>
                  <a:gd name="connsiteX2" fmla="*/ 1380227 w 1380227"/>
                  <a:gd name="connsiteY2" fmla="*/ 196683 h 757400"/>
                  <a:gd name="connsiteX3" fmla="*/ 338156 w 1380227"/>
                  <a:gd name="connsiteY3" fmla="*/ 196683 h 757400"/>
                  <a:gd name="connsiteX4" fmla="*/ 338156 w 1380227"/>
                  <a:gd name="connsiteY4" fmla="*/ 0 h 757400"/>
                  <a:gd name="connsiteX5" fmla="*/ 0 w 1380227"/>
                  <a:gd name="connsiteY5" fmla="*/ 338156 h 757400"/>
                  <a:gd name="connsiteX6" fmla="*/ 0 w 1380227"/>
                  <a:gd name="connsiteY6" fmla="*/ 408893 h 757400"/>
                  <a:gd name="connsiteX7" fmla="*/ 334705 w 1380227"/>
                  <a:gd name="connsiteY7" fmla="*/ 757400 h 757400"/>
                  <a:gd name="connsiteX8" fmla="*/ 334705 w 1380227"/>
                  <a:gd name="connsiteY8" fmla="*/ 567619 h 757400"/>
                  <a:gd name="connsiteX0" fmla="*/ 811684 w 1396555"/>
                  <a:gd name="connsiteY0" fmla="*/ 446849 h 757400"/>
                  <a:gd name="connsiteX1" fmla="*/ 1396555 w 1396555"/>
                  <a:gd name="connsiteY1" fmla="*/ 446849 h 757400"/>
                  <a:gd name="connsiteX2" fmla="*/ 1396555 w 1396555"/>
                  <a:gd name="connsiteY2" fmla="*/ 196683 h 757400"/>
                  <a:gd name="connsiteX3" fmla="*/ 354484 w 1396555"/>
                  <a:gd name="connsiteY3" fmla="*/ 196683 h 757400"/>
                  <a:gd name="connsiteX4" fmla="*/ 354484 w 1396555"/>
                  <a:gd name="connsiteY4" fmla="*/ 0 h 757400"/>
                  <a:gd name="connsiteX5" fmla="*/ 16328 w 1396555"/>
                  <a:gd name="connsiteY5" fmla="*/ 338156 h 757400"/>
                  <a:gd name="connsiteX6" fmla="*/ 16328 w 1396555"/>
                  <a:gd name="connsiteY6" fmla="*/ 408893 h 757400"/>
                  <a:gd name="connsiteX7" fmla="*/ 351033 w 1396555"/>
                  <a:gd name="connsiteY7" fmla="*/ 757400 h 757400"/>
                  <a:gd name="connsiteX8" fmla="*/ 351033 w 1396555"/>
                  <a:gd name="connsiteY8" fmla="*/ 567619 h 757400"/>
                  <a:gd name="connsiteX0" fmla="*/ 809266 w 1394137"/>
                  <a:gd name="connsiteY0" fmla="*/ 446849 h 757400"/>
                  <a:gd name="connsiteX1" fmla="*/ 1394137 w 1394137"/>
                  <a:gd name="connsiteY1" fmla="*/ 446849 h 757400"/>
                  <a:gd name="connsiteX2" fmla="*/ 1394137 w 1394137"/>
                  <a:gd name="connsiteY2" fmla="*/ 196683 h 757400"/>
                  <a:gd name="connsiteX3" fmla="*/ 352066 w 1394137"/>
                  <a:gd name="connsiteY3" fmla="*/ 196683 h 757400"/>
                  <a:gd name="connsiteX4" fmla="*/ 352066 w 1394137"/>
                  <a:gd name="connsiteY4" fmla="*/ 0 h 757400"/>
                  <a:gd name="connsiteX5" fmla="*/ 13910 w 1394137"/>
                  <a:gd name="connsiteY5" fmla="*/ 338156 h 757400"/>
                  <a:gd name="connsiteX6" fmla="*/ 13910 w 1394137"/>
                  <a:gd name="connsiteY6" fmla="*/ 408893 h 757400"/>
                  <a:gd name="connsiteX7" fmla="*/ 348615 w 1394137"/>
                  <a:gd name="connsiteY7" fmla="*/ 757400 h 757400"/>
                  <a:gd name="connsiteX8" fmla="*/ 348615 w 1394137"/>
                  <a:gd name="connsiteY8" fmla="*/ 567619 h 757400"/>
                  <a:gd name="connsiteX0" fmla="*/ 820910 w 1405781"/>
                  <a:gd name="connsiteY0" fmla="*/ 446849 h 757400"/>
                  <a:gd name="connsiteX1" fmla="*/ 1405781 w 1405781"/>
                  <a:gd name="connsiteY1" fmla="*/ 446849 h 757400"/>
                  <a:gd name="connsiteX2" fmla="*/ 1405781 w 1405781"/>
                  <a:gd name="connsiteY2" fmla="*/ 196683 h 757400"/>
                  <a:gd name="connsiteX3" fmla="*/ 363710 w 1405781"/>
                  <a:gd name="connsiteY3" fmla="*/ 196683 h 757400"/>
                  <a:gd name="connsiteX4" fmla="*/ 363710 w 1405781"/>
                  <a:gd name="connsiteY4" fmla="*/ 0 h 757400"/>
                  <a:gd name="connsiteX5" fmla="*/ 25554 w 1405781"/>
                  <a:gd name="connsiteY5" fmla="*/ 338156 h 757400"/>
                  <a:gd name="connsiteX6" fmla="*/ 25554 w 1405781"/>
                  <a:gd name="connsiteY6" fmla="*/ 408893 h 757400"/>
                  <a:gd name="connsiteX7" fmla="*/ 360259 w 1405781"/>
                  <a:gd name="connsiteY7" fmla="*/ 757400 h 757400"/>
                  <a:gd name="connsiteX8" fmla="*/ 360259 w 1405781"/>
                  <a:gd name="connsiteY8" fmla="*/ 567619 h 757400"/>
                  <a:gd name="connsiteX0" fmla="*/ 820910 w 1471700"/>
                  <a:gd name="connsiteY0" fmla="*/ 446849 h 757400"/>
                  <a:gd name="connsiteX1" fmla="*/ 1405781 w 1471700"/>
                  <a:gd name="connsiteY1" fmla="*/ 446849 h 757400"/>
                  <a:gd name="connsiteX2" fmla="*/ 1405781 w 1471700"/>
                  <a:gd name="connsiteY2" fmla="*/ 196683 h 757400"/>
                  <a:gd name="connsiteX3" fmla="*/ 363710 w 1471700"/>
                  <a:gd name="connsiteY3" fmla="*/ 196683 h 757400"/>
                  <a:gd name="connsiteX4" fmla="*/ 363710 w 1471700"/>
                  <a:gd name="connsiteY4" fmla="*/ 0 h 757400"/>
                  <a:gd name="connsiteX5" fmla="*/ 25554 w 1471700"/>
                  <a:gd name="connsiteY5" fmla="*/ 338156 h 757400"/>
                  <a:gd name="connsiteX6" fmla="*/ 25554 w 1471700"/>
                  <a:gd name="connsiteY6" fmla="*/ 408893 h 757400"/>
                  <a:gd name="connsiteX7" fmla="*/ 360259 w 1471700"/>
                  <a:gd name="connsiteY7" fmla="*/ 757400 h 757400"/>
                  <a:gd name="connsiteX8" fmla="*/ 360259 w 1471700"/>
                  <a:gd name="connsiteY8" fmla="*/ 567619 h 757400"/>
                  <a:gd name="connsiteX0" fmla="*/ 820910 w 1521657"/>
                  <a:gd name="connsiteY0" fmla="*/ 446849 h 757400"/>
                  <a:gd name="connsiteX1" fmla="*/ 1405781 w 1521657"/>
                  <a:gd name="connsiteY1" fmla="*/ 446849 h 757400"/>
                  <a:gd name="connsiteX2" fmla="*/ 1405781 w 1521657"/>
                  <a:gd name="connsiteY2" fmla="*/ 196683 h 757400"/>
                  <a:gd name="connsiteX3" fmla="*/ 363710 w 1521657"/>
                  <a:gd name="connsiteY3" fmla="*/ 196683 h 757400"/>
                  <a:gd name="connsiteX4" fmla="*/ 363710 w 1521657"/>
                  <a:gd name="connsiteY4" fmla="*/ 0 h 757400"/>
                  <a:gd name="connsiteX5" fmla="*/ 25554 w 1521657"/>
                  <a:gd name="connsiteY5" fmla="*/ 338156 h 757400"/>
                  <a:gd name="connsiteX6" fmla="*/ 25554 w 1521657"/>
                  <a:gd name="connsiteY6" fmla="*/ 408893 h 757400"/>
                  <a:gd name="connsiteX7" fmla="*/ 360259 w 1521657"/>
                  <a:gd name="connsiteY7" fmla="*/ 757400 h 757400"/>
                  <a:gd name="connsiteX8" fmla="*/ 360259 w 1521657"/>
                  <a:gd name="connsiteY8" fmla="*/ 567619 h 7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1657" h="757400">
                    <a:moveTo>
                      <a:pt x="820910" y="446849"/>
                    </a:moveTo>
                    <a:lnTo>
                      <a:pt x="1405781" y="446849"/>
                    </a:lnTo>
                    <a:cubicBezTo>
                      <a:pt x="1566345" y="446464"/>
                      <a:pt x="1554099" y="192986"/>
                      <a:pt x="1405781" y="196683"/>
                    </a:cubicBezTo>
                    <a:cubicBezTo>
                      <a:pt x="1257463" y="200380"/>
                      <a:pt x="711067" y="196683"/>
                      <a:pt x="363710" y="196683"/>
                    </a:cubicBezTo>
                    <a:lnTo>
                      <a:pt x="363710" y="0"/>
                    </a:lnTo>
                    <a:lnTo>
                      <a:pt x="25554" y="338156"/>
                    </a:lnTo>
                    <a:cubicBezTo>
                      <a:pt x="-11185" y="375342"/>
                      <a:pt x="-5743" y="377149"/>
                      <a:pt x="25554" y="408893"/>
                    </a:cubicBezTo>
                    <a:cubicBezTo>
                      <a:pt x="56851" y="440637"/>
                      <a:pt x="248691" y="641231"/>
                      <a:pt x="360259" y="757400"/>
                    </a:cubicBezTo>
                    <a:lnTo>
                      <a:pt x="360259" y="567619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F6606FA-7D8A-49E2-90D2-F09B045D7CEB}"/>
                  </a:ext>
                </a:extLst>
              </p:cNvPr>
              <p:cNvSpPr/>
              <p:nvPr/>
            </p:nvSpPr>
            <p:spPr bwMode="auto">
              <a:xfrm>
                <a:off x="1652077" y="1861823"/>
                <a:ext cx="49053" cy="4905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37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B674D4-B5A9-42F6-8895-D6D17A41284B}"/>
                </a:ext>
              </a:extLst>
            </p:cNvPr>
            <p:cNvGrpSpPr/>
            <p:nvPr/>
          </p:nvGrpSpPr>
          <p:grpSpPr>
            <a:xfrm>
              <a:off x="1665563" y="1349002"/>
              <a:ext cx="926064" cy="460945"/>
              <a:chOff x="1566826" y="1623060"/>
              <a:chExt cx="926182" cy="461004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7E639FC-1900-4EC8-93AD-1AF38B1D7515}"/>
                  </a:ext>
                </a:extLst>
              </p:cNvPr>
              <p:cNvSpPr/>
              <p:nvPr/>
            </p:nvSpPr>
            <p:spPr bwMode="auto">
              <a:xfrm flipH="1" flipV="1">
                <a:off x="1566826" y="1623060"/>
                <a:ext cx="926182" cy="461004"/>
              </a:xfrm>
              <a:custGeom>
                <a:avLst/>
                <a:gdLst>
                  <a:gd name="connsiteX0" fmla="*/ 795356 w 1380227"/>
                  <a:gd name="connsiteY0" fmla="*/ 446849 h 721169"/>
                  <a:gd name="connsiteX1" fmla="*/ 1380227 w 1380227"/>
                  <a:gd name="connsiteY1" fmla="*/ 446849 h 721169"/>
                  <a:gd name="connsiteX2" fmla="*/ 1380227 w 1380227"/>
                  <a:gd name="connsiteY2" fmla="*/ 196683 h 721169"/>
                  <a:gd name="connsiteX3" fmla="*/ 338156 w 1380227"/>
                  <a:gd name="connsiteY3" fmla="*/ 196683 h 721169"/>
                  <a:gd name="connsiteX4" fmla="*/ 338156 w 1380227"/>
                  <a:gd name="connsiteY4" fmla="*/ 0 h 721169"/>
                  <a:gd name="connsiteX5" fmla="*/ 0 w 1380227"/>
                  <a:gd name="connsiteY5" fmla="*/ 338156 h 721169"/>
                  <a:gd name="connsiteX6" fmla="*/ 0 w 1380227"/>
                  <a:gd name="connsiteY6" fmla="*/ 386464 h 721169"/>
                  <a:gd name="connsiteX7" fmla="*/ 334705 w 1380227"/>
                  <a:gd name="connsiteY7" fmla="*/ 721169 h 721169"/>
                  <a:gd name="connsiteX8" fmla="*/ 334705 w 1380227"/>
                  <a:gd name="connsiteY8" fmla="*/ 567619 h 721169"/>
                  <a:gd name="connsiteX0" fmla="*/ 795356 w 1380227"/>
                  <a:gd name="connsiteY0" fmla="*/ 446849 h 757400"/>
                  <a:gd name="connsiteX1" fmla="*/ 1380227 w 1380227"/>
                  <a:gd name="connsiteY1" fmla="*/ 446849 h 757400"/>
                  <a:gd name="connsiteX2" fmla="*/ 1380227 w 1380227"/>
                  <a:gd name="connsiteY2" fmla="*/ 196683 h 757400"/>
                  <a:gd name="connsiteX3" fmla="*/ 338156 w 1380227"/>
                  <a:gd name="connsiteY3" fmla="*/ 196683 h 757400"/>
                  <a:gd name="connsiteX4" fmla="*/ 338156 w 1380227"/>
                  <a:gd name="connsiteY4" fmla="*/ 0 h 757400"/>
                  <a:gd name="connsiteX5" fmla="*/ 0 w 1380227"/>
                  <a:gd name="connsiteY5" fmla="*/ 338156 h 757400"/>
                  <a:gd name="connsiteX6" fmla="*/ 0 w 1380227"/>
                  <a:gd name="connsiteY6" fmla="*/ 386464 h 757400"/>
                  <a:gd name="connsiteX7" fmla="*/ 334705 w 1380227"/>
                  <a:gd name="connsiteY7" fmla="*/ 757400 h 757400"/>
                  <a:gd name="connsiteX8" fmla="*/ 334705 w 1380227"/>
                  <a:gd name="connsiteY8" fmla="*/ 567619 h 757400"/>
                  <a:gd name="connsiteX0" fmla="*/ 795356 w 1380227"/>
                  <a:gd name="connsiteY0" fmla="*/ 446849 h 757400"/>
                  <a:gd name="connsiteX1" fmla="*/ 1380227 w 1380227"/>
                  <a:gd name="connsiteY1" fmla="*/ 446849 h 757400"/>
                  <a:gd name="connsiteX2" fmla="*/ 1380227 w 1380227"/>
                  <a:gd name="connsiteY2" fmla="*/ 196683 h 757400"/>
                  <a:gd name="connsiteX3" fmla="*/ 338156 w 1380227"/>
                  <a:gd name="connsiteY3" fmla="*/ 196683 h 757400"/>
                  <a:gd name="connsiteX4" fmla="*/ 338156 w 1380227"/>
                  <a:gd name="connsiteY4" fmla="*/ 0 h 757400"/>
                  <a:gd name="connsiteX5" fmla="*/ 0 w 1380227"/>
                  <a:gd name="connsiteY5" fmla="*/ 338156 h 757400"/>
                  <a:gd name="connsiteX6" fmla="*/ 0 w 1380227"/>
                  <a:gd name="connsiteY6" fmla="*/ 408893 h 757400"/>
                  <a:gd name="connsiteX7" fmla="*/ 334705 w 1380227"/>
                  <a:gd name="connsiteY7" fmla="*/ 757400 h 757400"/>
                  <a:gd name="connsiteX8" fmla="*/ 334705 w 1380227"/>
                  <a:gd name="connsiteY8" fmla="*/ 567619 h 757400"/>
                  <a:gd name="connsiteX0" fmla="*/ 811684 w 1396555"/>
                  <a:gd name="connsiteY0" fmla="*/ 446849 h 757400"/>
                  <a:gd name="connsiteX1" fmla="*/ 1396555 w 1396555"/>
                  <a:gd name="connsiteY1" fmla="*/ 446849 h 757400"/>
                  <a:gd name="connsiteX2" fmla="*/ 1396555 w 1396555"/>
                  <a:gd name="connsiteY2" fmla="*/ 196683 h 757400"/>
                  <a:gd name="connsiteX3" fmla="*/ 354484 w 1396555"/>
                  <a:gd name="connsiteY3" fmla="*/ 196683 h 757400"/>
                  <a:gd name="connsiteX4" fmla="*/ 354484 w 1396555"/>
                  <a:gd name="connsiteY4" fmla="*/ 0 h 757400"/>
                  <a:gd name="connsiteX5" fmla="*/ 16328 w 1396555"/>
                  <a:gd name="connsiteY5" fmla="*/ 338156 h 757400"/>
                  <a:gd name="connsiteX6" fmla="*/ 16328 w 1396555"/>
                  <a:gd name="connsiteY6" fmla="*/ 408893 h 757400"/>
                  <a:gd name="connsiteX7" fmla="*/ 351033 w 1396555"/>
                  <a:gd name="connsiteY7" fmla="*/ 757400 h 757400"/>
                  <a:gd name="connsiteX8" fmla="*/ 351033 w 1396555"/>
                  <a:gd name="connsiteY8" fmla="*/ 567619 h 757400"/>
                  <a:gd name="connsiteX0" fmla="*/ 809266 w 1394137"/>
                  <a:gd name="connsiteY0" fmla="*/ 446849 h 757400"/>
                  <a:gd name="connsiteX1" fmla="*/ 1394137 w 1394137"/>
                  <a:gd name="connsiteY1" fmla="*/ 446849 h 757400"/>
                  <a:gd name="connsiteX2" fmla="*/ 1394137 w 1394137"/>
                  <a:gd name="connsiteY2" fmla="*/ 196683 h 757400"/>
                  <a:gd name="connsiteX3" fmla="*/ 352066 w 1394137"/>
                  <a:gd name="connsiteY3" fmla="*/ 196683 h 757400"/>
                  <a:gd name="connsiteX4" fmla="*/ 352066 w 1394137"/>
                  <a:gd name="connsiteY4" fmla="*/ 0 h 757400"/>
                  <a:gd name="connsiteX5" fmla="*/ 13910 w 1394137"/>
                  <a:gd name="connsiteY5" fmla="*/ 338156 h 757400"/>
                  <a:gd name="connsiteX6" fmla="*/ 13910 w 1394137"/>
                  <a:gd name="connsiteY6" fmla="*/ 408893 h 757400"/>
                  <a:gd name="connsiteX7" fmla="*/ 348615 w 1394137"/>
                  <a:gd name="connsiteY7" fmla="*/ 757400 h 757400"/>
                  <a:gd name="connsiteX8" fmla="*/ 348615 w 1394137"/>
                  <a:gd name="connsiteY8" fmla="*/ 567619 h 757400"/>
                  <a:gd name="connsiteX0" fmla="*/ 820910 w 1405781"/>
                  <a:gd name="connsiteY0" fmla="*/ 446849 h 757400"/>
                  <a:gd name="connsiteX1" fmla="*/ 1405781 w 1405781"/>
                  <a:gd name="connsiteY1" fmla="*/ 446849 h 757400"/>
                  <a:gd name="connsiteX2" fmla="*/ 1405781 w 1405781"/>
                  <a:gd name="connsiteY2" fmla="*/ 196683 h 757400"/>
                  <a:gd name="connsiteX3" fmla="*/ 363710 w 1405781"/>
                  <a:gd name="connsiteY3" fmla="*/ 196683 h 757400"/>
                  <a:gd name="connsiteX4" fmla="*/ 363710 w 1405781"/>
                  <a:gd name="connsiteY4" fmla="*/ 0 h 757400"/>
                  <a:gd name="connsiteX5" fmla="*/ 25554 w 1405781"/>
                  <a:gd name="connsiteY5" fmla="*/ 338156 h 757400"/>
                  <a:gd name="connsiteX6" fmla="*/ 25554 w 1405781"/>
                  <a:gd name="connsiteY6" fmla="*/ 408893 h 757400"/>
                  <a:gd name="connsiteX7" fmla="*/ 360259 w 1405781"/>
                  <a:gd name="connsiteY7" fmla="*/ 757400 h 757400"/>
                  <a:gd name="connsiteX8" fmla="*/ 360259 w 1405781"/>
                  <a:gd name="connsiteY8" fmla="*/ 567619 h 757400"/>
                  <a:gd name="connsiteX0" fmla="*/ 820910 w 1471700"/>
                  <a:gd name="connsiteY0" fmla="*/ 446849 h 757400"/>
                  <a:gd name="connsiteX1" fmla="*/ 1405781 w 1471700"/>
                  <a:gd name="connsiteY1" fmla="*/ 446849 h 757400"/>
                  <a:gd name="connsiteX2" fmla="*/ 1405781 w 1471700"/>
                  <a:gd name="connsiteY2" fmla="*/ 196683 h 757400"/>
                  <a:gd name="connsiteX3" fmla="*/ 363710 w 1471700"/>
                  <a:gd name="connsiteY3" fmla="*/ 196683 h 757400"/>
                  <a:gd name="connsiteX4" fmla="*/ 363710 w 1471700"/>
                  <a:gd name="connsiteY4" fmla="*/ 0 h 757400"/>
                  <a:gd name="connsiteX5" fmla="*/ 25554 w 1471700"/>
                  <a:gd name="connsiteY5" fmla="*/ 338156 h 757400"/>
                  <a:gd name="connsiteX6" fmla="*/ 25554 w 1471700"/>
                  <a:gd name="connsiteY6" fmla="*/ 408893 h 757400"/>
                  <a:gd name="connsiteX7" fmla="*/ 360259 w 1471700"/>
                  <a:gd name="connsiteY7" fmla="*/ 757400 h 757400"/>
                  <a:gd name="connsiteX8" fmla="*/ 360259 w 1471700"/>
                  <a:gd name="connsiteY8" fmla="*/ 567619 h 757400"/>
                  <a:gd name="connsiteX0" fmla="*/ 820910 w 1521657"/>
                  <a:gd name="connsiteY0" fmla="*/ 446849 h 757400"/>
                  <a:gd name="connsiteX1" fmla="*/ 1405781 w 1521657"/>
                  <a:gd name="connsiteY1" fmla="*/ 446849 h 757400"/>
                  <a:gd name="connsiteX2" fmla="*/ 1405781 w 1521657"/>
                  <a:gd name="connsiteY2" fmla="*/ 196683 h 757400"/>
                  <a:gd name="connsiteX3" fmla="*/ 363710 w 1521657"/>
                  <a:gd name="connsiteY3" fmla="*/ 196683 h 757400"/>
                  <a:gd name="connsiteX4" fmla="*/ 363710 w 1521657"/>
                  <a:gd name="connsiteY4" fmla="*/ 0 h 757400"/>
                  <a:gd name="connsiteX5" fmla="*/ 25554 w 1521657"/>
                  <a:gd name="connsiteY5" fmla="*/ 338156 h 757400"/>
                  <a:gd name="connsiteX6" fmla="*/ 25554 w 1521657"/>
                  <a:gd name="connsiteY6" fmla="*/ 408893 h 757400"/>
                  <a:gd name="connsiteX7" fmla="*/ 360259 w 1521657"/>
                  <a:gd name="connsiteY7" fmla="*/ 757400 h 757400"/>
                  <a:gd name="connsiteX8" fmla="*/ 360259 w 1521657"/>
                  <a:gd name="connsiteY8" fmla="*/ 567619 h 7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1657" h="757400">
                    <a:moveTo>
                      <a:pt x="820910" y="446849"/>
                    </a:moveTo>
                    <a:lnTo>
                      <a:pt x="1405781" y="446849"/>
                    </a:lnTo>
                    <a:cubicBezTo>
                      <a:pt x="1566345" y="446464"/>
                      <a:pt x="1554099" y="192986"/>
                      <a:pt x="1405781" y="196683"/>
                    </a:cubicBezTo>
                    <a:cubicBezTo>
                      <a:pt x="1257463" y="200380"/>
                      <a:pt x="711067" y="196683"/>
                      <a:pt x="363710" y="196683"/>
                    </a:cubicBezTo>
                    <a:lnTo>
                      <a:pt x="363710" y="0"/>
                    </a:lnTo>
                    <a:lnTo>
                      <a:pt x="25554" y="338156"/>
                    </a:lnTo>
                    <a:cubicBezTo>
                      <a:pt x="-11185" y="375342"/>
                      <a:pt x="-5743" y="377149"/>
                      <a:pt x="25554" y="408893"/>
                    </a:cubicBezTo>
                    <a:cubicBezTo>
                      <a:pt x="56851" y="440637"/>
                      <a:pt x="248691" y="641231"/>
                      <a:pt x="360259" y="757400"/>
                    </a:cubicBezTo>
                    <a:lnTo>
                      <a:pt x="360259" y="567619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9BA883-DBE1-49A6-ADDD-5726EDDCEFB5}"/>
                  </a:ext>
                </a:extLst>
              </p:cNvPr>
              <p:cNvSpPr/>
              <p:nvPr/>
            </p:nvSpPr>
            <p:spPr bwMode="auto">
              <a:xfrm flipH="1" flipV="1">
                <a:off x="1970368" y="1781823"/>
                <a:ext cx="49053" cy="4905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37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1575D-F9A2-44D3-A32E-5544BA05BD09}"/>
              </a:ext>
            </a:extLst>
          </p:cNvPr>
          <p:cNvGrpSpPr>
            <a:grpSpLocks noChangeAspect="1"/>
          </p:cNvGrpSpPr>
          <p:nvPr/>
        </p:nvGrpSpPr>
        <p:grpSpPr>
          <a:xfrm>
            <a:off x="5704786" y="1201825"/>
            <a:ext cx="725457" cy="731391"/>
            <a:chOff x="5560134" y="3177418"/>
            <a:chExt cx="841239" cy="848118"/>
          </a:xfrm>
        </p:grpSpPr>
        <p:sp>
          <p:nvSpPr>
            <p:cNvPr id="13" name="Arrow: Up-Down 12">
              <a:extLst>
                <a:ext uri="{FF2B5EF4-FFF2-40B4-BE49-F238E27FC236}">
                  <a16:creationId xmlns:a16="http://schemas.microsoft.com/office/drawing/2014/main" id="{547448EA-B472-4B21-A53F-8D5538DBA423}"/>
                </a:ext>
              </a:extLst>
            </p:cNvPr>
            <p:cNvSpPr/>
            <p:nvPr/>
          </p:nvSpPr>
          <p:spPr bwMode="auto">
            <a:xfrm>
              <a:off x="5680344" y="3266117"/>
              <a:ext cx="600819" cy="667577"/>
            </a:xfrm>
            <a:prstGeom prst="upDownArrow">
              <a:avLst>
                <a:gd name="adj1" fmla="val 100000"/>
                <a:gd name="adj2" fmla="val 24391"/>
              </a:avLst>
            </a:prstGeom>
            <a:noFill/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99A321-FBA1-496E-9D44-1C66F1CAE225}"/>
                </a:ext>
              </a:extLst>
            </p:cNvPr>
            <p:cNvGrpSpPr/>
            <p:nvPr/>
          </p:nvGrpSpPr>
          <p:grpSpPr>
            <a:xfrm>
              <a:off x="5851428" y="3177418"/>
              <a:ext cx="240365" cy="282706"/>
              <a:chOff x="3448088" y="4177256"/>
              <a:chExt cx="1138785" cy="1339387"/>
            </a:xfrm>
            <a:solidFill>
              <a:srgbClr val="E6E6E6"/>
            </a:solidFill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9B3B83-DA4F-406B-90D7-9DCE560D3DCB}"/>
                  </a:ext>
                </a:extLst>
              </p:cNvPr>
              <p:cNvGrpSpPr/>
              <p:nvPr/>
            </p:nvGrpSpPr>
            <p:grpSpPr>
              <a:xfrm>
                <a:off x="3448088" y="4177256"/>
                <a:ext cx="1138785" cy="1339387"/>
                <a:chOff x="3448088" y="4177256"/>
                <a:chExt cx="1138785" cy="1339387"/>
              </a:xfrm>
              <a:grpFill/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B18E5D18-9699-4665-B420-040920A66A69}"/>
                    </a:ext>
                  </a:extLst>
                </p:cNvPr>
                <p:cNvSpPr/>
                <p:nvPr/>
              </p:nvSpPr>
              <p:spPr bwMode="auto">
                <a:xfrm>
                  <a:off x="3448088" y="4177256"/>
                  <a:ext cx="1138785" cy="1339387"/>
                </a:xfrm>
                <a:custGeom>
                  <a:avLst/>
                  <a:gdLst>
                    <a:gd name="connsiteX0" fmla="*/ 140153 w 293914"/>
                    <a:gd name="connsiteY0" fmla="*/ 0 h 336097"/>
                    <a:gd name="connsiteX1" fmla="*/ 0 w 293914"/>
                    <a:gd name="connsiteY1" fmla="*/ 84364 h 336097"/>
                    <a:gd name="connsiteX2" fmla="*/ 0 w 293914"/>
                    <a:gd name="connsiteY2" fmla="*/ 232682 h 336097"/>
                    <a:gd name="connsiteX3" fmla="*/ 141514 w 293914"/>
                    <a:gd name="connsiteY3" fmla="*/ 336097 h 336097"/>
                    <a:gd name="connsiteX4" fmla="*/ 293914 w 293914"/>
                    <a:gd name="connsiteY4" fmla="*/ 231322 h 336097"/>
                    <a:gd name="connsiteX5" fmla="*/ 278946 w 293914"/>
                    <a:gd name="connsiteY5" fmla="*/ 77561 h 336097"/>
                    <a:gd name="connsiteX6" fmla="*/ 140153 w 293914"/>
                    <a:gd name="connsiteY6" fmla="*/ 0 h 336097"/>
                    <a:gd name="connsiteX0" fmla="*/ 140153 w 284389"/>
                    <a:gd name="connsiteY0" fmla="*/ 0 h 336097"/>
                    <a:gd name="connsiteX1" fmla="*/ 0 w 284389"/>
                    <a:gd name="connsiteY1" fmla="*/ 84364 h 336097"/>
                    <a:gd name="connsiteX2" fmla="*/ 0 w 284389"/>
                    <a:gd name="connsiteY2" fmla="*/ 232682 h 336097"/>
                    <a:gd name="connsiteX3" fmla="*/ 141514 w 284389"/>
                    <a:gd name="connsiteY3" fmla="*/ 336097 h 336097"/>
                    <a:gd name="connsiteX4" fmla="*/ 284389 w 284389"/>
                    <a:gd name="connsiteY4" fmla="*/ 228601 h 336097"/>
                    <a:gd name="connsiteX5" fmla="*/ 278946 w 284389"/>
                    <a:gd name="connsiteY5" fmla="*/ 77561 h 336097"/>
                    <a:gd name="connsiteX6" fmla="*/ 140153 w 284389"/>
                    <a:gd name="connsiteY6" fmla="*/ 0 h 336097"/>
                    <a:gd name="connsiteX0" fmla="*/ 140153 w 287111"/>
                    <a:gd name="connsiteY0" fmla="*/ 0 h 336097"/>
                    <a:gd name="connsiteX1" fmla="*/ 0 w 287111"/>
                    <a:gd name="connsiteY1" fmla="*/ 84364 h 336097"/>
                    <a:gd name="connsiteX2" fmla="*/ 0 w 287111"/>
                    <a:gd name="connsiteY2" fmla="*/ 232682 h 336097"/>
                    <a:gd name="connsiteX3" fmla="*/ 141514 w 287111"/>
                    <a:gd name="connsiteY3" fmla="*/ 336097 h 336097"/>
                    <a:gd name="connsiteX4" fmla="*/ 284389 w 287111"/>
                    <a:gd name="connsiteY4" fmla="*/ 228601 h 336097"/>
                    <a:gd name="connsiteX5" fmla="*/ 287111 w 287111"/>
                    <a:gd name="connsiteY5" fmla="*/ 88447 h 336097"/>
                    <a:gd name="connsiteX6" fmla="*/ 140153 w 287111"/>
                    <a:gd name="connsiteY6" fmla="*/ 0 h 336097"/>
                    <a:gd name="connsiteX0" fmla="*/ 140153 w 287111"/>
                    <a:gd name="connsiteY0" fmla="*/ 0 h 336097"/>
                    <a:gd name="connsiteX1" fmla="*/ 0 w 287111"/>
                    <a:gd name="connsiteY1" fmla="*/ 84364 h 336097"/>
                    <a:gd name="connsiteX2" fmla="*/ 0 w 287111"/>
                    <a:gd name="connsiteY2" fmla="*/ 232682 h 336097"/>
                    <a:gd name="connsiteX3" fmla="*/ 141514 w 287111"/>
                    <a:gd name="connsiteY3" fmla="*/ 336097 h 336097"/>
                    <a:gd name="connsiteX4" fmla="*/ 286467 w 287111"/>
                    <a:gd name="connsiteY4" fmla="*/ 235529 h 336097"/>
                    <a:gd name="connsiteX5" fmla="*/ 287111 w 287111"/>
                    <a:gd name="connsiteY5" fmla="*/ 88447 h 336097"/>
                    <a:gd name="connsiteX6" fmla="*/ 140153 w 287111"/>
                    <a:gd name="connsiteY6" fmla="*/ 0 h 336097"/>
                    <a:gd name="connsiteX0" fmla="*/ 140153 w 286690"/>
                    <a:gd name="connsiteY0" fmla="*/ 0 h 336097"/>
                    <a:gd name="connsiteX1" fmla="*/ 0 w 286690"/>
                    <a:gd name="connsiteY1" fmla="*/ 84364 h 336097"/>
                    <a:gd name="connsiteX2" fmla="*/ 0 w 286690"/>
                    <a:gd name="connsiteY2" fmla="*/ 232682 h 336097"/>
                    <a:gd name="connsiteX3" fmla="*/ 141514 w 286690"/>
                    <a:gd name="connsiteY3" fmla="*/ 336097 h 336097"/>
                    <a:gd name="connsiteX4" fmla="*/ 286467 w 286690"/>
                    <a:gd name="connsiteY4" fmla="*/ 235529 h 336097"/>
                    <a:gd name="connsiteX5" fmla="*/ 286072 w 286690"/>
                    <a:gd name="connsiteY5" fmla="*/ 83251 h 336097"/>
                    <a:gd name="connsiteX6" fmla="*/ 140153 w 286690"/>
                    <a:gd name="connsiteY6" fmla="*/ 0 h 336097"/>
                    <a:gd name="connsiteX0" fmla="*/ 142924 w 289461"/>
                    <a:gd name="connsiteY0" fmla="*/ 0 h 336097"/>
                    <a:gd name="connsiteX1" fmla="*/ 2771 w 289461"/>
                    <a:gd name="connsiteY1" fmla="*/ 84364 h 336097"/>
                    <a:gd name="connsiteX2" fmla="*/ 0 w 289461"/>
                    <a:gd name="connsiteY2" fmla="*/ 230604 h 336097"/>
                    <a:gd name="connsiteX3" fmla="*/ 144285 w 289461"/>
                    <a:gd name="connsiteY3" fmla="*/ 336097 h 336097"/>
                    <a:gd name="connsiteX4" fmla="*/ 289238 w 289461"/>
                    <a:gd name="connsiteY4" fmla="*/ 235529 h 336097"/>
                    <a:gd name="connsiteX5" fmla="*/ 288843 w 289461"/>
                    <a:gd name="connsiteY5" fmla="*/ 83251 h 336097"/>
                    <a:gd name="connsiteX6" fmla="*/ 142924 w 289461"/>
                    <a:gd name="connsiteY6" fmla="*/ 0 h 336097"/>
                    <a:gd name="connsiteX0" fmla="*/ 144147 w 290684"/>
                    <a:gd name="connsiteY0" fmla="*/ 0 h 336097"/>
                    <a:gd name="connsiteX1" fmla="*/ 184 w 290684"/>
                    <a:gd name="connsiteY1" fmla="*/ 83325 h 336097"/>
                    <a:gd name="connsiteX2" fmla="*/ 1223 w 290684"/>
                    <a:gd name="connsiteY2" fmla="*/ 230604 h 336097"/>
                    <a:gd name="connsiteX3" fmla="*/ 145508 w 290684"/>
                    <a:gd name="connsiteY3" fmla="*/ 336097 h 336097"/>
                    <a:gd name="connsiteX4" fmla="*/ 290461 w 290684"/>
                    <a:gd name="connsiteY4" fmla="*/ 235529 h 336097"/>
                    <a:gd name="connsiteX5" fmla="*/ 290066 w 290684"/>
                    <a:gd name="connsiteY5" fmla="*/ 83251 h 336097"/>
                    <a:gd name="connsiteX6" fmla="*/ 144147 w 290684"/>
                    <a:gd name="connsiteY6" fmla="*/ 0 h 336097"/>
                    <a:gd name="connsiteX0" fmla="*/ 145186 w 290684"/>
                    <a:gd name="connsiteY0" fmla="*/ 0 h 342332"/>
                    <a:gd name="connsiteX1" fmla="*/ 184 w 290684"/>
                    <a:gd name="connsiteY1" fmla="*/ 89560 h 342332"/>
                    <a:gd name="connsiteX2" fmla="*/ 1223 w 290684"/>
                    <a:gd name="connsiteY2" fmla="*/ 236839 h 342332"/>
                    <a:gd name="connsiteX3" fmla="*/ 145508 w 290684"/>
                    <a:gd name="connsiteY3" fmla="*/ 342332 h 342332"/>
                    <a:gd name="connsiteX4" fmla="*/ 290461 w 290684"/>
                    <a:gd name="connsiteY4" fmla="*/ 241764 h 342332"/>
                    <a:gd name="connsiteX5" fmla="*/ 290066 w 290684"/>
                    <a:gd name="connsiteY5" fmla="*/ 89486 h 342332"/>
                    <a:gd name="connsiteX6" fmla="*/ 145186 w 290684"/>
                    <a:gd name="connsiteY6" fmla="*/ 0 h 342332"/>
                    <a:gd name="connsiteX0" fmla="*/ 143963 w 289461"/>
                    <a:gd name="connsiteY0" fmla="*/ 0 h 342332"/>
                    <a:gd name="connsiteX1" fmla="*/ 1039 w 289461"/>
                    <a:gd name="connsiteY1" fmla="*/ 89560 h 342332"/>
                    <a:gd name="connsiteX2" fmla="*/ 0 w 289461"/>
                    <a:gd name="connsiteY2" fmla="*/ 236839 h 342332"/>
                    <a:gd name="connsiteX3" fmla="*/ 144285 w 289461"/>
                    <a:gd name="connsiteY3" fmla="*/ 342332 h 342332"/>
                    <a:gd name="connsiteX4" fmla="*/ 289238 w 289461"/>
                    <a:gd name="connsiteY4" fmla="*/ 241764 h 342332"/>
                    <a:gd name="connsiteX5" fmla="*/ 288843 w 289461"/>
                    <a:gd name="connsiteY5" fmla="*/ 89486 h 342332"/>
                    <a:gd name="connsiteX6" fmla="*/ 143963 w 289461"/>
                    <a:gd name="connsiteY6" fmla="*/ 0 h 342332"/>
                    <a:gd name="connsiteX0" fmla="*/ 143092 w 288590"/>
                    <a:gd name="connsiteY0" fmla="*/ 0 h 342332"/>
                    <a:gd name="connsiteX1" fmla="*/ 168 w 288590"/>
                    <a:gd name="connsiteY1" fmla="*/ 89560 h 342332"/>
                    <a:gd name="connsiteX2" fmla="*/ 1554 w 288590"/>
                    <a:gd name="connsiteY2" fmla="*/ 234414 h 342332"/>
                    <a:gd name="connsiteX3" fmla="*/ 143414 w 288590"/>
                    <a:gd name="connsiteY3" fmla="*/ 342332 h 342332"/>
                    <a:gd name="connsiteX4" fmla="*/ 288367 w 288590"/>
                    <a:gd name="connsiteY4" fmla="*/ 241764 h 342332"/>
                    <a:gd name="connsiteX5" fmla="*/ 287972 w 288590"/>
                    <a:gd name="connsiteY5" fmla="*/ 89486 h 342332"/>
                    <a:gd name="connsiteX6" fmla="*/ 143092 w 288590"/>
                    <a:gd name="connsiteY6" fmla="*/ 0 h 342332"/>
                    <a:gd name="connsiteX0" fmla="*/ 145002 w 290500"/>
                    <a:gd name="connsiteY0" fmla="*/ 0 h 342332"/>
                    <a:gd name="connsiteX1" fmla="*/ 2078 w 290500"/>
                    <a:gd name="connsiteY1" fmla="*/ 89560 h 342332"/>
                    <a:gd name="connsiteX2" fmla="*/ 0 w 290500"/>
                    <a:gd name="connsiteY2" fmla="*/ 234067 h 342332"/>
                    <a:gd name="connsiteX3" fmla="*/ 145324 w 290500"/>
                    <a:gd name="connsiteY3" fmla="*/ 342332 h 342332"/>
                    <a:gd name="connsiteX4" fmla="*/ 290277 w 290500"/>
                    <a:gd name="connsiteY4" fmla="*/ 241764 h 342332"/>
                    <a:gd name="connsiteX5" fmla="*/ 289882 w 290500"/>
                    <a:gd name="connsiteY5" fmla="*/ 89486 h 342332"/>
                    <a:gd name="connsiteX6" fmla="*/ 145002 w 290500"/>
                    <a:gd name="connsiteY6" fmla="*/ 0 h 342332"/>
                    <a:gd name="connsiteX0" fmla="*/ 145002 w 290500"/>
                    <a:gd name="connsiteY0" fmla="*/ 0 h 337829"/>
                    <a:gd name="connsiteX1" fmla="*/ 2078 w 290500"/>
                    <a:gd name="connsiteY1" fmla="*/ 89560 h 337829"/>
                    <a:gd name="connsiteX2" fmla="*/ 0 w 290500"/>
                    <a:gd name="connsiteY2" fmla="*/ 234067 h 337829"/>
                    <a:gd name="connsiteX3" fmla="*/ 145324 w 290500"/>
                    <a:gd name="connsiteY3" fmla="*/ 337829 h 337829"/>
                    <a:gd name="connsiteX4" fmla="*/ 290277 w 290500"/>
                    <a:gd name="connsiteY4" fmla="*/ 241764 h 337829"/>
                    <a:gd name="connsiteX5" fmla="*/ 289882 w 290500"/>
                    <a:gd name="connsiteY5" fmla="*/ 89486 h 337829"/>
                    <a:gd name="connsiteX6" fmla="*/ 145002 w 290500"/>
                    <a:gd name="connsiteY6" fmla="*/ 0 h 337829"/>
                    <a:gd name="connsiteX0" fmla="*/ 145002 w 290500"/>
                    <a:gd name="connsiteY0" fmla="*/ 0 h 340946"/>
                    <a:gd name="connsiteX1" fmla="*/ 2078 w 290500"/>
                    <a:gd name="connsiteY1" fmla="*/ 89560 h 340946"/>
                    <a:gd name="connsiteX2" fmla="*/ 0 w 290500"/>
                    <a:gd name="connsiteY2" fmla="*/ 234067 h 340946"/>
                    <a:gd name="connsiteX3" fmla="*/ 145670 w 290500"/>
                    <a:gd name="connsiteY3" fmla="*/ 340946 h 340946"/>
                    <a:gd name="connsiteX4" fmla="*/ 290277 w 290500"/>
                    <a:gd name="connsiteY4" fmla="*/ 241764 h 340946"/>
                    <a:gd name="connsiteX5" fmla="*/ 289882 w 290500"/>
                    <a:gd name="connsiteY5" fmla="*/ 89486 h 340946"/>
                    <a:gd name="connsiteX6" fmla="*/ 145002 w 290500"/>
                    <a:gd name="connsiteY6" fmla="*/ 0 h 340946"/>
                    <a:gd name="connsiteX0" fmla="*/ 145002 w 289882"/>
                    <a:gd name="connsiteY0" fmla="*/ 0 h 340946"/>
                    <a:gd name="connsiteX1" fmla="*/ 2078 w 289882"/>
                    <a:gd name="connsiteY1" fmla="*/ 89560 h 340946"/>
                    <a:gd name="connsiteX2" fmla="*/ 0 w 289882"/>
                    <a:gd name="connsiteY2" fmla="*/ 234067 h 340946"/>
                    <a:gd name="connsiteX3" fmla="*/ 145670 w 289882"/>
                    <a:gd name="connsiteY3" fmla="*/ 340946 h 340946"/>
                    <a:gd name="connsiteX4" fmla="*/ 286813 w 289882"/>
                    <a:gd name="connsiteY4" fmla="*/ 242457 h 340946"/>
                    <a:gd name="connsiteX5" fmla="*/ 289882 w 289882"/>
                    <a:gd name="connsiteY5" fmla="*/ 89486 h 340946"/>
                    <a:gd name="connsiteX6" fmla="*/ 145002 w 289882"/>
                    <a:gd name="connsiteY6" fmla="*/ 0 h 340946"/>
                    <a:gd name="connsiteX0" fmla="*/ 145002 w 290500"/>
                    <a:gd name="connsiteY0" fmla="*/ 0 h 340946"/>
                    <a:gd name="connsiteX1" fmla="*/ 2078 w 290500"/>
                    <a:gd name="connsiteY1" fmla="*/ 89560 h 340946"/>
                    <a:gd name="connsiteX2" fmla="*/ 0 w 290500"/>
                    <a:gd name="connsiteY2" fmla="*/ 234067 h 340946"/>
                    <a:gd name="connsiteX3" fmla="*/ 145670 w 290500"/>
                    <a:gd name="connsiteY3" fmla="*/ 340946 h 340946"/>
                    <a:gd name="connsiteX4" fmla="*/ 290277 w 290500"/>
                    <a:gd name="connsiteY4" fmla="*/ 241418 h 340946"/>
                    <a:gd name="connsiteX5" fmla="*/ 289882 w 290500"/>
                    <a:gd name="connsiteY5" fmla="*/ 89486 h 340946"/>
                    <a:gd name="connsiteX6" fmla="*/ 145002 w 290500"/>
                    <a:gd name="connsiteY6" fmla="*/ 0 h 340946"/>
                    <a:gd name="connsiteX0" fmla="*/ 145002 w 289882"/>
                    <a:gd name="connsiteY0" fmla="*/ 0 h 340946"/>
                    <a:gd name="connsiteX1" fmla="*/ 2078 w 289882"/>
                    <a:gd name="connsiteY1" fmla="*/ 89560 h 340946"/>
                    <a:gd name="connsiteX2" fmla="*/ 0 w 289882"/>
                    <a:gd name="connsiteY2" fmla="*/ 234067 h 340946"/>
                    <a:gd name="connsiteX3" fmla="*/ 145670 w 289882"/>
                    <a:gd name="connsiteY3" fmla="*/ 340946 h 340946"/>
                    <a:gd name="connsiteX4" fmla="*/ 289238 w 289882"/>
                    <a:gd name="connsiteY4" fmla="*/ 239686 h 340946"/>
                    <a:gd name="connsiteX5" fmla="*/ 289882 w 289882"/>
                    <a:gd name="connsiteY5" fmla="*/ 89486 h 340946"/>
                    <a:gd name="connsiteX6" fmla="*/ 145002 w 289882"/>
                    <a:gd name="connsiteY6" fmla="*/ 0 h 34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9882" h="340946">
                      <a:moveTo>
                        <a:pt x="145002" y="0"/>
                      </a:moveTo>
                      <a:lnTo>
                        <a:pt x="2078" y="89560"/>
                      </a:lnTo>
                      <a:cubicBezTo>
                        <a:pt x="1154" y="138307"/>
                        <a:pt x="924" y="185320"/>
                        <a:pt x="0" y="234067"/>
                      </a:cubicBezTo>
                      <a:lnTo>
                        <a:pt x="145670" y="340946"/>
                      </a:lnTo>
                      <a:lnTo>
                        <a:pt x="289238" y="239686"/>
                      </a:lnTo>
                      <a:cubicBezTo>
                        <a:pt x="290145" y="192968"/>
                        <a:pt x="288975" y="136204"/>
                        <a:pt x="289882" y="89486"/>
                      </a:cubicBezTo>
                      <a:lnTo>
                        <a:pt x="145002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0E8E13CD-C373-45C3-8A35-E7A5FD2B0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19187" y="4532301"/>
                  <a:ext cx="563116" cy="421997"/>
                </a:xfrm>
                <a:prstGeom prst="line">
                  <a:avLst/>
                </a:prstGeom>
                <a:solidFill>
                  <a:schemeClr val="bg2"/>
                </a:solidFill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DA9A739-3656-4894-9889-BD5F82C11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54309" y="4532300"/>
                  <a:ext cx="563116" cy="421997"/>
                </a:xfrm>
                <a:prstGeom prst="line">
                  <a:avLst/>
                </a:prstGeom>
                <a:solidFill>
                  <a:schemeClr val="bg2"/>
                </a:solidFill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4D53BFC-9BDC-4109-93FB-77FD50547D38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 flipH="1">
                <a:off x="4020344" y="4956376"/>
                <a:ext cx="682" cy="560267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8A943B6-439B-4762-B3E1-68A10EFBB82C}"/>
                </a:ext>
              </a:extLst>
            </p:cNvPr>
            <p:cNvGrpSpPr/>
            <p:nvPr/>
          </p:nvGrpSpPr>
          <p:grpSpPr>
            <a:xfrm>
              <a:off x="6161008" y="3460124"/>
              <a:ext cx="240365" cy="282706"/>
              <a:chOff x="3448088" y="4177256"/>
              <a:chExt cx="1138785" cy="1339387"/>
            </a:xfrm>
            <a:solidFill>
              <a:srgbClr val="E6E6E6"/>
            </a:solidFill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2337A29-CF66-41C7-AD7C-165644C3D4F6}"/>
                  </a:ext>
                </a:extLst>
              </p:cNvPr>
              <p:cNvGrpSpPr/>
              <p:nvPr/>
            </p:nvGrpSpPr>
            <p:grpSpPr>
              <a:xfrm>
                <a:off x="3448088" y="4177256"/>
                <a:ext cx="1138785" cy="1339387"/>
                <a:chOff x="3448088" y="4177256"/>
                <a:chExt cx="1138785" cy="1339387"/>
              </a:xfrm>
              <a:grpFill/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6F26D981-F143-436D-80C5-7E249D9CD8EA}"/>
                    </a:ext>
                  </a:extLst>
                </p:cNvPr>
                <p:cNvSpPr/>
                <p:nvPr/>
              </p:nvSpPr>
              <p:spPr bwMode="auto">
                <a:xfrm>
                  <a:off x="3448088" y="4177256"/>
                  <a:ext cx="1138785" cy="1339387"/>
                </a:xfrm>
                <a:custGeom>
                  <a:avLst/>
                  <a:gdLst>
                    <a:gd name="connsiteX0" fmla="*/ 140153 w 293914"/>
                    <a:gd name="connsiteY0" fmla="*/ 0 h 336097"/>
                    <a:gd name="connsiteX1" fmla="*/ 0 w 293914"/>
                    <a:gd name="connsiteY1" fmla="*/ 84364 h 336097"/>
                    <a:gd name="connsiteX2" fmla="*/ 0 w 293914"/>
                    <a:gd name="connsiteY2" fmla="*/ 232682 h 336097"/>
                    <a:gd name="connsiteX3" fmla="*/ 141514 w 293914"/>
                    <a:gd name="connsiteY3" fmla="*/ 336097 h 336097"/>
                    <a:gd name="connsiteX4" fmla="*/ 293914 w 293914"/>
                    <a:gd name="connsiteY4" fmla="*/ 231322 h 336097"/>
                    <a:gd name="connsiteX5" fmla="*/ 278946 w 293914"/>
                    <a:gd name="connsiteY5" fmla="*/ 77561 h 336097"/>
                    <a:gd name="connsiteX6" fmla="*/ 140153 w 293914"/>
                    <a:gd name="connsiteY6" fmla="*/ 0 h 336097"/>
                    <a:gd name="connsiteX0" fmla="*/ 140153 w 284389"/>
                    <a:gd name="connsiteY0" fmla="*/ 0 h 336097"/>
                    <a:gd name="connsiteX1" fmla="*/ 0 w 284389"/>
                    <a:gd name="connsiteY1" fmla="*/ 84364 h 336097"/>
                    <a:gd name="connsiteX2" fmla="*/ 0 w 284389"/>
                    <a:gd name="connsiteY2" fmla="*/ 232682 h 336097"/>
                    <a:gd name="connsiteX3" fmla="*/ 141514 w 284389"/>
                    <a:gd name="connsiteY3" fmla="*/ 336097 h 336097"/>
                    <a:gd name="connsiteX4" fmla="*/ 284389 w 284389"/>
                    <a:gd name="connsiteY4" fmla="*/ 228601 h 336097"/>
                    <a:gd name="connsiteX5" fmla="*/ 278946 w 284389"/>
                    <a:gd name="connsiteY5" fmla="*/ 77561 h 336097"/>
                    <a:gd name="connsiteX6" fmla="*/ 140153 w 284389"/>
                    <a:gd name="connsiteY6" fmla="*/ 0 h 336097"/>
                    <a:gd name="connsiteX0" fmla="*/ 140153 w 287111"/>
                    <a:gd name="connsiteY0" fmla="*/ 0 h 336097"/>
                    <a:gd name="connsiteX1" fmla="*/ 0 w 287111"/>
                    <a:gd name="connsiteY1" fmla="*/ 84364 h 336097"/>
                    <a:gd name="connsiteX2" fmla="*/ 0 w 287111"/>
                    <a:gd name="connsiteY2" fmla="*/ 232682 h 336097"/>
                    <a:gd name="connsiteX3" fmla="*/ 141514 w 287111"/>
                    <a:gd name="connsiteY3" fmla="*/ 336097 h 336097"/>
                    <a:gd name="connsiteX4" fmla="*/ 284389 w 287111"/>
                    <a:gd name="connsiteY4" fmla="*/ 228601 h 336097"/>
                    <a:gd name="connsiteX5" fmla="*/ 287111 w 287111"/>
                    <a:gd name="connsiteY5" fmla="*/ 88447 h 336097"/>
                    <a:gd name="connsiteX6" fmla="*/ 140153 w 287111"/>
                    <a:gd name="connsiteY6" fmla="*/ 0 h 336097"/>
                    <a:gd name="connsiteX0" fmla="*/ 140153 w 287111"/>
                    <a:gd name="connsiteY0" fmla="*/ 0 h 336097"/>
                    <a:gd name="connsiteX1" fmla="*/ 0 w 287111"/>
                    <a:gd name="connsiteY1" fmla="*/ 84364 h 336097"/>
                    <a:gd name="connsiteX2" fmla="*/ 0 w 287111"/>
                    <a:gd name="connsiteY2" fmla="*/ 232682 h 336097"/>
                    <a:gd name="connsiteX3" fmla="*/ 141514 w 287111"/>
                    <a:gd name="connsiteY3" fmla="*/ 336097 h 336097"/>
                    <a:gd name="connsiteX4" fmla="*/ 286467 w 287111"/>
                    <a:gd name="connsiteY4" fmla="*/ 235529 h 336097"/>
                    <a:gd name="connsiteX5" fmla="*/ 287111 w 287111"/>
                    <a:gd name="connsiteY5" fmla="*/ 88447 h 336097"/>
                    <a:gd name="connsiteX6" fmla="*/ 140153 w 287111"/>
                    <a:gd name="connsiteY6" fmla="*/ 0 h 336097"/>
                    <a:gd name="connsiteX0" fmla="*/ 140153 w 286690"/>
                    <a:gd name="connsiteY0" fmla="*/ 0 h 336097"/>
                    <a:gd name="connsiteX1" fmla="*/ 0 w 286690"/>
                    <a:gd name="connsiteY1" fmla="*/ 84364 h 336097"/>
                    <a:gd name="connsiteX2" fmla="*/ 0 w 286690"/>
                    <a:gd name="connsiteY2" fmla="*/ 232682 h 336097"/>
                    <a:gd name="connsiteX3" fmla="*/ 141514 w 286690"/>
                    <a:gd name="connsiteY3" fmla="*/ 336097 h 336097"/>
                    <a:gd name="connsiteX4" fmla="*/ 286467 w 286690"/>
                    <a:gd name="connsiteY4" fmla="*/ 235529 h 336097"/>
                    <a:gd name="connsiteX5" fmla="*/ 286072 w 286690"/>
                    <a:gd name="connsiteY5" fmla="*/ 83251 h 336097"/>
                    <a:gd name="connsiteX6" fmla="*/ 140153 w 286690"/>
                    <a:gd name="connsiteY6" fmla="*/ 0 h 336097"/>
                    <a:gd name="connsiteX0" fmla="*/ 142924 w 289461"/>
                    <a:gd name="connsiteY0" fmla="*/ 0 h 336097"/>
                    <a:gd name="connsiteX1" fmla="*/ 2771 w 289461"/>
                    <a:gd name="connsiteY1" fmla="*/ 84364 h 336097"/>
                    <a:gd name="connsiteX2" fmla="*/ 0 w 289461"/>
                    <a:gd name="connsiteY2" fmla="*/ 230604 h 336097"/>
                    <a:gd name="connsiteX3" fmla="*/ 144285 w 289461"/>
                    <a:gd name="connsiteY3" fmla="*/ 336097 h 336097"/>
                    <a:gd name="connsiteX4" fmla="*/ 289238 w 289461"/>
                    <a:gd name="connsiteY4" fmla="*/ 235529 h 336097"/>
                    <a:gd name="connsiteX5" fmla="*/ 288843 w 289461"/>
                    <a:gd name="connsiteY5" fmla="*/ 83251 h 336097"/>
                    <a:gd name="connsiteX6" fmla="*/ 142924 w 289461"/>
                    <a:gd name="connsiteY6" fmla="*/ 0 h 336097"/>
                    <a:gd name="connsiteX0" fmla="*/ 144147 w 290684"/>
                    <a:gd name="connsiteY0" fmla="*/ 0 h 336097"/>
                    <a:gd name="connsiteX1" fmla="*/ 184 w 290684"/>
                    <a:gd name="connsiteY1" fmla="*/ 83325 h 336097"/>
                    <a:gd name="connsiteX2" fmla="*/ 1223 w 290684"/>
                    <a:gd name="connsiteY2" fmla="*/ 230604 h 336097"/>
                    <a:gd name="connsiteX3" fmla="*/ 145508 w 290684"/>
                    <a:gd name="connsiteY3" fmla="*/ 336097 h 336097"/>
                    <a:gd name="connsiteX4" fmla="*/ 290461 w 290684"/>
                    <a:gd name="connsiteY4" fmla="*/ 235529 h 336097"/>
                    <a:gd name="connsiteX5" fmla="*/ 290066 w 290684"/>
                    <a:gd name="connsiteY5" fmla="*/ 83251 h 336097"/>
                    <a:gd name="connsiteX6" fmla="*/ 144147 w 290684"/>
                    <a:gd name="connsiteY6" fmla="*/ 0 h 336097"/>
                    <a:gd name="connsiteX0" fmla="*/ 145186 w 290684"/>
                    <a:gd name="connsiteY0" fmla="*/ 0 h 342332"/>
                    <a:gd name="connsiteX1" fmla="*/ 184 w 290684"/>
                    <a:gd name="connsiteY1" fmla="*/ 89560 h 342332"/>
                    <a:gd name="connsiteX2" fmla="*/ 1223 w 290684"/>
                    <a:gd name="connsiteY2" fmla="*/ 236839 h 342332"/>
                    <a:gd name="connsiteX3" fmla="*/ 145508 w 290684"/>
                    <a:gd name="connsiteY3" fmla="*/ 342332 h 342332"/>
                    <a:gd name="connsiteX4" fmla="*/ 290461 w 290684"/>
                    <a:gd name="connsiteY4" fmla="*/ 241764 h 342332"/>
                    <a:gd name="connsiteX5" fmla="*/ 290066 w 290684"/>
                    <a:gd name="connsiteY5" fmla="*/ 89486 h 342332"/>
                    <a:gd name="connsiteX6" fmla="*/ 145186 w 290684"/>
                    <a:gd name="connsiteY6" fmla="*/ 0 h 342332"/>
                    <a:gd name="connsiteX0" fmla="*/ 143963 w 289461"/>
                    <a:gd name="connsiteY0" fmla="*/ 0 h 342332"/>
                    <a:gd name="connsiteX1" fmla="*/ 1039 w 289461"/>
                    <a:gd name="connsiteY1" fmla="*/ 89560 h 342332"/>
                    <a:gd name="connsiteX2" fmla="*/ 0 w 289461"/>
                    <a:gd name="connsiteY2" fmla="*/ 236839 h 342332"/>
                    <a:gd name="connsiteX3" fmla="*/ 144285 w 289461"/>
                    <a:gd name="connsiteY3" fmla="*/ 342332 h 342332"/>
                    <a:gd name="connsiteX4" fmla="*/ 289238 w 289461"/>
                    <a:gd name="connsiteY4" fmla="*/ 241764 h 342332"/>
                    <a:gd name="connsiteX5" fmla="*/ 288843 w 289461"/>
                    <a:gd name="connsiteY5" fmla="*/ 89486 h 342332"/>
                    <a:gd name="connsiteX6" fmla="*/ 143963 w 289461"/>
                    <a:gd name="connsiteY6" fmla="*/ 0 h 342332"/>
                    <a:gd name="connsiteX0" fmla="*/ 143092 w 288590"/>
                    <a:gd name="connsiteY0" fmla="*/ 0 h 342332"/>
                    <a:gd name="connsiteX1" fmla="*/ 168 w 288590"/>
                    <a:gd name="connsiteY1" fmla="*/ 89560 h 342332"/>
                    <a:gd name="connsiteX2" fmla="*/ 1554 w 288590"/>
                    <a:gd name="connsiteY2" fmla="*/ 234414 h 342332"/>
                    <a:gd name="connsiteX3" fmla="*/ 143414 w 288590"/>
                    <a:gd name="connsiteY3" fmla="*/ 342332 h 342332"/>
                    <a:gd name="connsiteX4" fmla="*/ 288367 w 288590"/>
                    <a:gd name="connsiteY4" fmla="*/ 241764 h 342332"/>
                    <a:gd name="connsiteX5" fmla="*/ 287972 w 288590"/>
                    <a:gd name="connsiteY5" fmla="*/ 89486 h 342332"/>
                    <a:gd name="connsiteX6" fmla="*/ 143092 w 288590"/>
                    <a:gd name="connsiteY6" fmla="*/ 0 h 342332"/>
                    <a:gd name="connsiteX0" fmla="*/ 145002 w 290500"/>
                    <a:gd name="connsiteY0" fmla="*/ 0 h 342332"/>
                    <a:gd name="connsiteX1" fmla="*/ 2078 w 290500"/>
                    <a:gd name="connsiteY1" fmla="*/ 89560 h 342332"/>
                    <a:gd name="connsiteX2" fmla="*/ 0 w 290500"/>
                    <a:gd name="connsiteY2" fmla="*/ 234067 h 342332"/>
                    <a:gd name="connsiteX3" fmla="*/ 145324 w 290500"/>
                    <a:gd name="connsiteY3" fmla="*/ 342332 h 342332"/>
                    <a:gd name="connsiteX4" fmla="*/ 290277 w 290500"/>
                    <a:gd name="connsiteY4" fmla="*/ 241764 h 342332"/>
                    <a:gd name="connsiteX5" fmla="*/ 289882 w 290500"/>
                    <a:gd name="connsiteY5" fmla="*/ 89486 h 342332"/>
                    <a:gd name="connsiteX6" fmla="*/ 145002 w 290500"/>
                    <a:gd name="connsiteY6" fmla="*/ 0 h 342332"/>
                    <a:gd name="connsiteX0" fmla="*/ 145002 w 290500"/>
                    <a:gd name="connsiteY0" fmla="*/ 0 h 337829"/>
                    <a:gd name="connsiteX1" fmla="*/ 2078 w 290500"/>
                    <a:gd name="connsiteY1" fmla="*/ 89560 h 337829"/>
                    <a:gd name="connsiteX2" fmla="*/ 0 w 290500"/>
                    <a:gd name="connsiteY2" fmla="*/ 234067 h 337829"/>
                    <a:gd name="connsiteX3" fmla="*/ 145324 w 290500"/>
                    <a:gd name="connsiteY3" fmla="*/ 337829 h 337829"/>
                    <a:gd name="connsiteX4" fmla="*/ 290277 w 290500"/>
                    <a:gd name="connsiteY4" fmla="*/ 241764 h 337829"/>
                    <a:gd name="connsiteX5" fmla="*/ 289882 w 290500"/>
                    <a:gd name="connsiteY5" fmla="*/ 89486 h 337829"/>
                    <a:gd name="connsiteX6" fmla="*/ 145002 w 290500"/>
                    <a:gd name="connsiteY6" fmla="*/ 0 h 337829"/>
                    <a:gd name="connsiteX0" fmla="*/ 145002 w 290500"/>
                    <a:gd name="connsiteY0" fmla="*/ 0 h 340946"/>
                    <a:gd name="connsiteX1" fmla="*/ 2078 w 290500"/>
                    <a:gd name="connsiteY1" fmla="*/ 89560 h 340946"/>
                    <a:gd name="connsiteX2" fmla="*/ 0 w 290500"/>
                    <a:gd name="connsiteY2" fmla="*/ 234067 h 340946"/>
                    <a:gd name="connsiteX3" fmla="*/ 145670 w 290500"/>
                    <a:gd name="connsiteY3" fmla="*/ 340946 h 340946"/>
                    <a:gd name="connsiteX4" fmla="*/ 290277 w 290500"/>
                    <a:gd name="connsiteY4" fmla="*/ 241764 h 340946"/>
                    <a:gd name="connsiteX5" fmla="*/ 289882 w 290500"/>
                    <a:gd name="connsiteY5" fmla="*/ 89486 h 340946"/>
                    <a:gd name="connsiteX6" fmla="*/ 145002 w 290500"/>
                    <a:gd name="connsiteY6" fmla="*/ 0 h 340946"/>
                    <a:gd name="connsiteX0" fmla="*/ 145002 w 289882"/>
                    <a:gd name="connsiteY0" fmla="*/ 0 h 340946"/>
                    <a:gd name="connsiteX1" fmla="*/ 2078 w 289882"/>
                    <a:gd name="connsiteY1" fmla="*/ 89560 h 340946"/>
                    <a:gd name="connsiteX2" fmla="*/ 0 w 289882"/>
                    <a:gd name="connsiteY2" fmla="*/ 234067 h 340946"/>
                    <a:gd name="connsiteX3" fmla="*/ 145670 w 289882"/>
                    <a:gd name="connsiteY3" fmla="*/ 340946 h 340946"/>
                    <a:gd name="connsiteX4" fmla="*/ 286813 w 289882"/>
                    <a:gd name="connsiteY4" fmla="*/ 242457 h 340946"/>
                    <a:gd name="connsiteX5" fmla="*/ 289882 w 289882"/>
                    <a:gd name="connsiteY5" fmla="*/ 89486 h 340946"/>
                    <a:gd name="connsiteX6" fmla="*/ 145002 w 289882"/>
                    <a:gd name="connsiteY6" fmla="*/ 0 h 340946"/>
                    <a:gd name="connsiteX0" fmla="*/ 145002 w 290500"/>
                    <a:gd name="connsiteY0" fmla="*/ 0 h 340946"/>
                    <a:gd name="connsiteX1" fmla="*/ 2078 w 290500"/>
                    <a:gd name="connsiteY1" fmla="*/ 89560 h 340946"/>
                    <a:gd name="connsiteX2" fmla="*/ 0 w 290500"/>
                    <a:gd name="connsiteY2" fmla="*/ 234067 h 340946"/>
                    <a:gd name="connsiteX3" fmla="*/ 145670 w 290500"/>
                    <a:gd name="connsiteY3" fmla="*/ 340946 h 340946"/>
                    <a:gd name="connsiteX4" fmla="*/ 290277 w 290500"/>
                    <a:gd name="connsiteY4" fmla="*/ 241418 h 340946"/>
                    <a:gd name="connsiteX5" fmla="*/ 289882 w 290500"/>
                    <a:gd name="connsiteY5" fmla="*/ 89486 h 340946"/>
                    <a:gd name="connsiteX6" fmla="*/ 145002 w 290500"/>
                    <a:gd name="connsiteY6" fmla="*/ 0 h 340946"/>
                    <a:gd name="connsiteX0" fmla="*/ 145002 w 289882"/>
                    <a:gd name="connsiteY0" fmla="*/ 0 h 340946"/>
                    <a:gd name="connsiteX1" fmla="*/ 2078 w 289882"/>
                    <a:gd name="connsiteY1" fmla="*/ 89560 h 340946"/>
                    <a:gd name="connsiteX2" fmla="*/ 0 w 289882"/>
                    <a:gd name="connsiteY2" fmla="*/ 234067 h 340946"/>
                    <a:gd name="connsiteX3" fmla="*/ 145670 w 289882"/>
                    <a:gd name="connsiteY3" fmla="*/ 340946 h 340946"/>
                    <a:gd name="connsiteX4" fmla="*/ 289238 w 289882"/>
                    <a:gd name="connsiteY4" fmla="*/ 239686 h 340946"/>
                    <a:gd name="connsiteX5" fmla="*/ 289882 w 289882"/>
                    <a:gd name="connsiteY5" fmla="*/ 89486 h 340946"/>
                    <a:gd name="connsiteX6" fmla="*/ 145002 w 289882"/>
                    <a:gd name="connsiteY6" fmla="*/ 0 h 34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9882" h="340946">
                      <a:moveTo>
                        <a:pt x="145002" y="0"/>
                      </a:moveTo>
                      <a:lnTo>
                        <a:pt x="2078" y="89560"/>
                      </a:lnTo>
                      <a:cubicBezTo>
                        <a:pt x="1154" y="138307"/>
                        <a:pt x="924" y="185320"/>
                        <a:pt x="0" y="234067"/>
                      </a:cubicBezTo>
                      <a:lnTo>
                        <a:pt x="145670" y="340946"/>
                      </a:lnTo>
                      <a:lnTo>
                        <a:pt x="289238" y="239686"/>
                      </a:lnTo>
                      <a:cubicBezTo>
                        <a:pt x="290145" y="192968"/>
                        <a:pt x="288975" y="136204"/>
                        <a:pt x="289882" y="89486"/>
                      </a:cubicBezTo>
                      <a:lnTo>
                        <a:pt x="145002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1BCE0C0-677B-42B3-AB5B-9E407CFB5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19187" y="4532301"/>
                  <a:ext cx="563116" cy="421997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E42120C-A870-41E8-89F5-AFFD7BED92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54309" y="4532300"/>
                  <a:ext cx="563116" cy="421997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19BFA29-FBD3-4407-92C4-D9DF321E0347}"/>
                  </a:ext>
                </a:extLst>
              </p:cNvPr>
              <p:cNvCxnSpPr>
                <a:cxnSpLocks/>
                <a:endCxn id="30" idx="3"/>
              </p:cNvCxnSpPr>
              <p:nvPr/>
            </p:nvCxnSpPr>
            <p:spPr>
              <a:xfrm flipH="1">
                <a:off x="4020344" y="4956376"/>
                <a:ext cx="682" cy="560267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5487-780D-4313-B81F-B313AEDB316C}"/>
                </a:ext>
              </a:extLst>
            </p:cNvPr>
            <p:cNvGrpSpPr/>
            <p:nvPr/>
          </p:nvGrpSpPr>
          <p:grpSpPr>
            <a:xfrm>
              <a:off x="5851428" y="3742830"/>
              <a:ext cx="240365" cy="282706"/>
              <a:chOff x="3448088" y="4177256"/>
              <a:chExt cx="1138785" cy="1339387"/>
            </a:xfrm>
            <a:solidFill>
              <a:srgbClr val="E6E6E6"/>
            </a:solidFill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57B9E2D-287C-4558-ADA6-4D3B6F600D5C}"/>
                  </a:ext>
                </a:extLst>
              </p:cNvPr>
              <p:cNvGrpSpPr/>
              <p:nvPr/>
            </p:nvGrpSpPr>
            <p:grpSpPr>
              <a:xfrm>
                <a:off x="3448088" y="4177256"/>
                <a:ext cx="1138785" cy="1339387"/>
                <a:chOff x="3448088" y="4177256"/>
                <a:chExt cx="1138785" cy="1339387"/>
              </a:xfrm>
              <a:grpFill/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D008F651-C48E-4777-B4C6-4E605B995E60}"/>
                    </a:ext>
                  </a:extLst>
                </p:cNvPr>
                <p:cNvSpPr/>
                <p:nvPr/>
              </p:nvSpPr>
              <p:spPr bwMode="auto">
                <a:xfrm>
                  <a:off x="3448088" y="4177256"/>
                  <a:ext cx="1138785" cy="1339387"/>
                </a:xfrm>
                <a:custGeom>
                  <a:avLst/>
                  <a:gdLst>
                    <a:gd name="connsiteX0" fmla="*/ 140153 w 293914"/>
                    <a:gd name="connsiteY0" fmla="*/ 0 h 336097"/>
                    <a:gd name="connsiteX1" fmla="*/ 0 w 293914"/>
                    <a:gd name="connsiteY1" fmla="*/ 84364 h 336097"/>
                    <a:gd name="connsiteX2" fmla="*/ 0 w 293914"/>
                    <a:gd name="connsiteY2" fmla="*/ 232682 h 336097"/>
                    <a:gd name="connsiteX3" fmla="*/ 141514 w 293914"/>
                    <a:gd name="connsiteY3" fmla="*/ 336097 h 336097"/>
                    <a:gd name="connsiteX4" fmla="*/ 293914 w 293914"/>
                    <a:gd name="connsiteY4" fmla="*/ 231322 h 336097"/>
                    <a:gd name="connsiteX5" fmla="*/ 278946 w 293914"/>
                    <a:gd name="connsiteY5" fmla="*/ 77561 h 336097"/>
                    <a:gd name="connsiteX6" fmla="*/ 140153 w 293914"/>
                    <a:gd name="connsiteY6" fmla="*/ 0 h 336097"/>
                    <a:gd name="connsiteX0" fmla="*/ 140153 w 284389"/>
                    <a:gd name="connsiteY0" fmla="*/ 0 h 336097"/>
                    <a:gd name="connsiteX1" fmla="*/ 0 w 284389"/>
                    <a:gd name="connsiteY1" fmla="*/ 84364 h 336097"/>
                    <a:gd name="connsiteX2" fmla="*/ 0 w 284389"/>
                    <a:gd name="connsiteY2" fmla="*/ 232682 h 336097"/>
                    <a:gd name="connsiteX3" fmla="*/ 141514 w 284389"/>
                    <a:gd name="connsiteY3" fmla="*/ 336097 h 336097"/>
                    <a:gd name="connsiteX4" fmla="*/ 284389 w 284389"/>
                    <a:gd name="connsiteY4" fmla="*/ 228601 h 336097"/>
                    <a:gd name="connsiteX5" fmla="*/ 278946 w 284389"/>
                    <a:gd name="connsiteY5" fmla="*/ 77561 h 336097"/>
                    <a:gd name="connsiteX6" fmla="*/ 140153 w 284389"/>
                    <a:gd name="connsiteY6" fmla="*/ 0 h 336097"/>
                    <a:gd name="connsiteX0" fmla="*/ 140153 w 287111"/>
                    <a:gd name="connsiteY0" fmla="*/ 0 h 336097"/>
                    <a:gd name="connsiteX1" fmla="*/ 0 w 287111"/>
                    <a:gd name="connsiteY1" fmla="*/ 84364 h 336097"/>
                    <a:gd name="connsiteX2" fmla="*/ 0 w 287111"/>
                    <a:gd name="connsiteY2" fmla="*/ 232682 h 336097"/>
                    <a:gd name="connsiteX3" fmla="*/ 141514 w 287111"/>
                    <a:gd name="connsiteY3" fmla="*/ 336097 h 336097"/>
                    <a:gd name="connsiteX4" fmla="*/ 284389 w 287111"/>
                    <a:gd name="connsiteY4" fmla="*/ 228601 h 336097"/>
                    <a:gd name="connsiteX5" fmla="*/ 287111 w 287111"/>
                    <a:gd name="connsiteY5" fmla="*/ 88447 h 336097"/>
                    <a:gd name="connsiteX6" fmla="*/ 140153 w 287111"/>
                    <a:gd name="connsiteY6" fmla="*/ 0 h 336097"/>
                    <a:gd name="connsiteX0" fmla="*/ 140153 w 287111"/>
                    <a:gd name="connsiteY0" fmla="*/ 0 h 336097"/>
                    <a:gd name="connsiteX1" fmla="*/ 0 w 287111"/>
                    <a:gd name="connsiteY1" fmla="*/ 84364 h 336097"/>
                    <a:gd name="connsiteX2" fmla="*/ 0 w 287111"/>
                    <a:gd name="connsiteY2" fmla="*/ 232682 h 336097"/>
                    <a:gd name="connsiteX3" fmla="*/ 141514 w 287111"/>
                    <a:gd name="connsiteY3" fmla="*/ 336097 h 336097"/>
                    <a:gd name="connsiteX4" fmla="*/ 286467 w 287111"/>
                    <a:gd name="connsiteY4" fmla="*/ 235529 h 336097"/>
                    <a:gd name="connsiteX5" fmla="*/ 287111 w 287111"/>
                    <a:gd name="connsiteY5" fmla="*/ 88447 h 336097"/>
                    <a:gd name="connsiteX6" fmla="*/ 140153 w 287111"/>
                    <a:gd name="connsiteY6" fmla="*/ 0 h 336097"/>
                    <a:gd name="connsiteX0" fmla="*/ 140153 w 286690"/>
                    <a:gd name="connsiteY0" fmla="*/ 0 h 336097"/>
                    <a:gd name="connsiteX1" fmla="*/ 0 w 286690"/>
                    <a:gd name="connsiteY1" fmla="*/ 84364 h 336097"/>
                    <a:gd name="connsiteX2" fmla="*/ 0 w 286690"/>
                    <a:gd name="connsiteY2" fmla="*/ 232682 h 336097"/>
                    <a:gd name="connsiteX3" fmla="*/ 141514 w 286690"/>
                    <a:gd name="connsiteY3" fmla="*/ 336097 h 336097"/>
                    <a:gd name="connsiteX4" fmla="*/ 286467 w 286690"/>
                    <a:gd name="connsiteY4" fmla="*/ 235529 h 336097"/>
                    <a:gd name="connsiteX5" fmla="*/ 286072 w 286690"/>
                    <a:gd name="connsiteY5" fmla="*/ 83251 h 336097"/>
                    <a:gd name="connsiteX6" fmla="*/ 140153 w 286690"/>
                    <a:gd name="connsiteY6" fmla="*/ 0 h 336097"/>
                    <a:gd name="connsiteX0" fmla="*/ 142924 w 289461"/>
                    <a:gd name="connsiteY0" fmla="*/ 0 h 336097"/>
                    <a:gd name="connsiteX1" fmla="*/ 2771 w 289461"/>
                    <a:gd name="connsiteY1" fmla="*/ 84364 h 336097"/>
                    <a:gd name="connsiteX2" fmla="*/ 0 w 289461"/>
                    <a:gd name="connsiteY2" fmla="*/ 230604 h 336097"/>
                    <a:gd name="connsiteX3" fmla="*/ 144285 w 289461"/>
                    <a:gd name="connsiteY3" fmla="*/ 336097 h 336097"/>
                    <a:gd name="connsiteX4" fmla="*/ 289238 w 289461"/>
                    <a:gd name="connsiteY4" fmla="*/ 235529 h 336097"/>
                    <a:gd name="connsiteX5" fmla="*/ 288843 w 289461"/>
                    <a:gd name="connsiteY5" fmla="*/ 83251 h 336097"/>
                    <a:gd name="connsiteX6" fmla="*/ 142924 w 289461"/>
                    <a:gd name="connsiteY6" fmla="*/ 0 h 336097"/>
                    <a:gd name="connsiteX0" fmla="*/ 144147 w 290684"/>
                    <a:gd name="connsiteY0" fmla="*/ 0 h 336097"/>
                    <a:gd name="connsiteX1" fmla="*/ 184 w 290684"/>
                    <a:gd name="connsiteY1" fmla="*/ 83325 h 336097"/>
                    <a:gd name="connsiteX2" fmla="*/ 1223 w 290684"/>
                    <a:gd name="connsiteY2" fmla="*/ 230604 h 336097"/>
                    <a:gd name="connsiteX3" fmla="*/ 145508 w 290684"/>
                    <a:gd name="connsiteY3" fmla="*/ 336097 h 336097"/>
                    <a:gd name="connsiteX4" fmla="*/ 290461 w 290684"/>
                    <a:gd name="connsiteY4" fmla="*/ 235529 h 336097"/>
                    <a:gd name="connsiteX5" fmla="*/ 290066 w 290684"/>
                    <a:gd name="connsiteY5" fmla="*/ 83251 h 336097"/>
                    <a:gd name="connsiteX6" fmla="*/ 144147 w 290684"/>
                    <a:gd name="connsiteY6" fmla="*/ 0 h 336097"/>
                    <a:gd name="connsiteX0" fmla="*/ 145186 w 290684"/>
                    <a:gd name="connsiteY0" fmla="*/ 0 h 342332"/>
                    <a:gd name="connsiteX1" fmla="*/ 184 w 290684"/>
                    <a:gd name="connsiteY1" fmla="*/ 89560 h 342332"/>
                    <a:gd name="connsiteX2" fmla="*/ 1223 w 290684"/>
                    <a:gd name="connsiteY2" fmla="*/ 236839 h 342332"/>
                    <a:gd name="connsiteX3" fmla="*/ 145508 w 290684"/>
                    <a:gd name="connsiteY3" fmla="*/ 342332 h 342332"/>
                    <a:gd name="connsiteX4" fmla="*/ 290461 w 290684"/>
                    <a:gd name="connsiteY4" fmla="*/ 241764 h 342332"/>
                    <a:gd name="connsiteX5" fmla="*/ 290066 w 290684"/>
                    <a:gd name="connsiteY5" fmla="*/ 89486 h 342332"/>
                    <a:gd name="connsiteX6" fmla="*/ 145186 w 290684"/>
                    <a:gd name="connsiteY6" fmla="*/ 0 h 342332"/>
                    <a:gd name="connsiteX0" fmla="*/ 143963 w 289461"/>
                    <a:gd name="connsiteY0" fmla="*/ 0 h 342332"/>
                    <a:gd name="connsiteX1" fmla="*/ 1039 w 289461"/>
                    <a:gd name="connsiteY1" fmla="*/ 89560 h 342332"/>
                    <a:gd name="connsiteX2" fmla="*/ 0 w 289461"/>
                    <a:gd name="connsiteY2" fmla="*/ 236839 h 342332"/>
                    <a:gd name="connsiteX3" fmla="*/ 144285 w 289461"/>
                    <a:gd name="connsiteY3" fmla="*/ 342332 h 342332"/>
                    <a:gd name="connsiteX4" fmla="*/ 289238 w 289461"/>
                    <a:gd name="connsiteY4" fmla="*/ 241764 h 342332"/>
                    <a:gd name="connsiteX5" fmla="*/ 288843 w 289461"/>
                    <a:gd name="connsiteY5" fmla="*/ 89486 h 342332"/>
                    <a:gd name="connsiteX6" fmla="*/ 143963 w 289461"/>
                    <a:gd name="connsiteY6" fmla="*/ 0 h 342332"/>
                    <a:gd name="connsiteX0" fmla="*/ 143092 w 288590"/>
                    <a:gd name="connsiteY0" fmla="*/ 0 h 342332"/>
                    <a:gd name="connsiteX1" fmla="*/ 168 w 288590"/>
                    <a:gd name="connsiteY1" fmla="*/ 89560 h 342332"/>
                    <a:gd name="connsiteX2" fmla="*/ 1554 w 288590"/>
                    <a:gd name="connsiteY2" fmla="*/ 234414 h 342332"/>
                    <a:gd name="connsiteX3" fmla="*/ 143414 w 288590"/>
                    <a:gd name="connsiteY3" fmla="*/ 342332 h 342332"/>
                    <a:gd name="connsiteX4" fmla="*/ 288367 w 288590"/>
                    <a:gd name="connsiteY4" fmla="*/ 241764 h 342332"/>
                    <a:gd name="connsiteX5" fmla="*/ 287972 w 288590"/>
                    <a:gd name="connsiteY5" fmla="*/ 89486 h 342332"/>
                    <a:gd name="connsiteX6" fmla="*/ 143092 w 288590"/>
                    <a:gd name="connsiteY6" fmla="*/ 0 h 342332"/>
                    <a:gd name="connsiteX0" fmla="*/ 145002 w 290500"/>
                    <a:gd name="connsiteY0" fmla="*/ 0 h 342332"/>
                    <a:gd name="connsiteX1" fmla="*/ 2078 w 290500"/>
                    <a:gd name="connsiteY1" fmla="*/ 89560 h 342332"/>
                    <a:gd name="connsiteX2" fmla="*/ 0 w 290500"/>
                    <a:gd name="connsiteY2" fmla="*/ 234067 h 342332"/>
                    <a:gd name="connsiteX3" fmla="*/ 145324 w 290500"/>
                    <a:gd name="connsiteY3" fmla="*/ 342332 h 342332"/>
                    <a:gd name="connsiteX4" fmla="*/ 290277 w 290500"/>
                    <a:gd name="connsiteY4" fmla="*/ 241764 h 342332"/>
                    <a:gd name="connsiteX5" fmla="*/ 289882 w 290500"/>
                    <a:gd name="connsiteY5" fmla="*/ 89486 h 342332"/>
                    <a:gd name="connsiteX6" fmla="*/ 145002 w 290500"/>
                    <a:gd name="connsiteY6" fmla="*/ 0 h 342332"/>
                    <a:gd name="connsiteX0" fmla="*/ 145002 w 290500"/>
                    <a:gd name="connsiteY0" fmla="*/ 0 h 337829"/>
                    <a:gd name="connsiteX1" fmla="*/ 2078 w 290500"/>
                    <a:gd name="connsiteY1" fmla="*/ 89560 h 337829"/>
                    <a:gd name="connsiteX2" fmla="*/ 0 w 290500"/>
                    <a:gd name="connsiteY2" fmla="*/ 234067 h 337829"/>
                    <a:gd name="connsiteX3" fmla="*/ 145324 w 290500"/>
                    <a:gd name="connsiteY3" fmla="*/ 337829 h 337829"/>
                    <a:gd name="connsiteX4" fmla="*/ 290277 w 290500"/>
                    <a:gd name="connsiteY4" fmla="*/ 241764 h 337829"/>
                    <a:gd name="connsiteX5" fmla="*/ 289882 w 290500"/>
                    <a:gd name="connsiteY5" fmla="*/ 89486 h 337829"/>
                    <a:gd name="connsiteX6" fmla="*/ 145002 w 290500"/>
                    <a:gd name="connsiteY6" fmla="*/ 0 h 337829"/>
                    <a:gd name="connsiteX0" fmla="*/ 145002 w 290500"/>
                    <a:gd name="connsiteY0" fmla="*/ 0 h 340946"/>
                    <a:gd name="connsiteX1" fmla="*/ 2078 w 290500"/>
                    <a:gd name="connsiteY1" fmla="*/ 89560 h 340946"/>
                    <a:gd name="connsiteX2" fmla="*/ 0 w 290500"/>
                    <a:gd name="connsiteY2" fmla="*/ 234067 h 340946"/>
                    <a:gd name="connsiteX3" fmla="*/ 145670 w 290500"/>
                    <a:gd name="connsiteY3" fmla="*/ 340946 h 340946"/>
                    <a:gd name="connsiteX4" fmla="*/ 290277 w 290500"/>
                    <a:gd name="connsiteY4" fmla="*/ 241764 h 340946"/>
                    <a:gd name="connsiteX5" fmla="*/ 289882 w 290500"/>
                    <a:gd name="connsiteY5" fmla="*/ 89486 h 340946"/>
                    <a:gd name="connsiteX6" fmla="*/ 145002 w 290500"/>
                    <a:gd name="connsiteY6" fmla="*/ 0 h 340946"/>
                    <a:gd name="connsiteX0" fmla="*/ 145002 w 289882"/>
                    <a:gd name="connsiteY0" fmla="*/ 0 h 340946"/>
                    <a:gd name="connsiteX1" fmla="*/ 2078 w 289882"/>
                    <a:gd name="connsiteY1" fmla="*/ 89560 h 340946"/>
                    <a:gd name="connsiteX2" fmla="*/ 0 w 289882"/>
                    <a:gd name="connsiteY2" fmla="*/ 234067 h 340946"/>
                    <a:gd name="connsiteX3" fmla="*/ 145670 w 289882"/>
                    <a:gd name="connsiteY3" fmla="*/ 340946 h 340946"/>
                    <a:gd name="connsiteX4" fmla="*/ 286813 w 289882"/>
                    <a:gd name="connsiteY4" fmla="*/ 242457 h 340946"/>
                    <a:gd name="connsiteX5" fmla="*/ 289882 w 289882"/>
                    <a:gd name="connsiteY5" fmla="*/ 89486 h 340946"/>
                    <a:gd name="connsiteX6" fmla="*/ 145002 w 289882"/>
                    <a:gd name="connsiteY6" fmla="*/ 0 h 340946"/>
                    <a:gd name="connsiteX0" fmla="*/ 145002 w 290500"/>
                    <a:gd name="connsiteY0" fmla="*/ 0 h 340946"/>
                    <a:gd name="connsiteX1" fmla="*/ 2078 w 290500"/>
                    <a:gd name="connsiteY1" fmla="*/ 89560 h 340946"/>
                    <a:gd name="connsiteX2" fmla="*/ 0 w 290500"/>
                    <a:gd name="connsiteY2" fmla="*/ 234067 h 340946"/>
                    <a:gd name="connsiteX3" fmla="*/ 145670 w 290500"/>
                    <a:gd name="connsiteY3" fmla="*/ 340946 h 340946"/>
                    <a:gd name="connsiteX4" fmla="*/ 290277 w 290500"/>
                    <a:gd name="connsiteY4" fmla="*/ 241418 h 340946"/>
                    <a:gd name="connsiteX5" fmla="*/ 289882 w 290500"/>
                    <a:gd name="connsiteY5" fmla="*/ 89486 h 340946"/>
                    <a:gd name="connsiteX6" fmla="*/ 145002 w 290500"/>
                    <a:gd name="connsiteY6" fmla="*/ 0 h 340946"/>
                    <a:gd name="connsiteX0" fmla="*/ 145002 w 289882"/>
                    <a:gd name="connsiteY0" fmla="*/ 0 h 340946"/>
                    <a:gd name="connsiteX1" fmla="*/ 2078 w 289882"/>
                    <a:gd name="connsiteY1" fmla="*/ 89560 h 340946"/>
                    <a:gd name="connsiteX2" fmla="*/ 0 w 289882"/>
                    <a:gd name="connsiteY2" fmla="*/ 234067 h 340946"/>
                    <a:gd name="connsiteX3" fmla="*/ 145670 w 289882"/>
                    <a:gd name="connsiteY3" fmla="*/ 340946 h 340946"/>
                    <a:gd name="connsiteX4" fmla="*/ 289238 w 289882"/>
                    <a:gd name="connsiteY4" fmla="*/ 239686 h 340946"/>
                    <a:gd name="connsiteX5" fmla="*/ 289882 w 289882"/>
                    <a:gd name="connsiteY5" fmla="*/ 89486 h 340946"/>
                    <a:gd name="connsiteX6" fmla="*/ 145002 w 289882"/>
                    <a:gd name="connsiteY6" fmla="*/ 0 h 34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9882" h="340946">
                      <a:moveTo>
                        <a:pt x="145002" y="0"/>
                      </a:moveTo>
                      <a:lnTo>
                        <a:pt x="2078" y="89560"/>
                      </a:lnTo>
                      <a:cubicBezTo>
                        <a:pt x="1154" y="138307"/>
                        <a:pt x="924" y="185320"/>
                        <a:pt x="0" y="234067"/>
                      </a:cubicBezTo>
                      <a:lnTo>
                        <a:pt x="145670" y="340946"/>
                      </a:lnTo>
                      <a:lnTo>
                        <a:pt x="289238" y="239686"/>
                      </a:lnTo>
                      <a:cubicBezTo>
                        <a:pt x="290145" y="192968"/>
                        <a:pt x="288975" y="136204"/>
                        <a:pt x="289882" y="89486"/>
                      </a:cubicBezTo>
                      <a:lnTo>
                        <a:pt x="145002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7037E8A-AA06-4CFC-B8B9-CB704B472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19187" y="4532301"/>
                  <a:ext cx="563116" cy="421997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705868E-2779-4A15-B67C-582101CED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54309" y="4532300"/>
                  <a:ext cx="563116" cy="421997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80E5213-1743-4426-AAB7-1C9BEEBA089F}"/>
                  </a:ext>
                </a:extLst>
              </p:cNvPr>
              <p:cNvCxnSpPr>
                <a:cxnSpLocks/>
                <a:endCxn id="25" idx="3"/>
              </p:cNvCxnSpPr>
              <p:nvPr/>
            </p:nvCxnSpPr>
            <p:spPr>
              <a:xfrm flipH="1">
                <a:off x="4020344" y="4956376"/>
                <a:ext cx="682" cy="560267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6348F7-5018-4DD5-A9DA-B3565D8B0E09}"/>
                </a:ext>
              </a:extLst>
            </p:cNvPr>
            <p:cNvGrpSpPr/>
            <p:nvPr/>
          </p:nvGrpSpPr>
          <p:grpSpPr>
            <a:xfrm>
              <a:off x="5560134" y="3460124"/>
              <a:ext cx="240365" cy="282706"/>
              <a:chOff x="3448088" y="4177256"/>
              <a:chExt cx="1138785" cy="1339387"/>
            </a:xfrm>
            <a:solidFill>
              <a:srgbClr val="E6E6E6"/>
            </a:solidFill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1FECC0B-61B0-4E3B-AF47-C982DFE97455}"/>
                  </a:ext>
                </a:extLst>
              </p:cNvPr>
              <p:cNvGrpSpPr/>
              <p:nvPr/>
            </p:nvGrpSpPr>
            <p:grpSpPr>
              <a:xfrm>
                <a:off x="3448088" y="4177256"/>
                <a:ext cx="1138785" cy="1339387"/>
                <a:chOff x="3448088" y="4177256"/>
                <a:chExt cx="1138785" cy="1339387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BC4CC7E8-1BB3-4D43-A7BA-0E71E975C7DA}"/>
                    </a:ext>
                  </a:extLst>
                </p:cNvPr>
                <p:cNvSpPr/>
                <p:nvPr/>
              </p:nvSpPr>
              <p:spPr bwMode="auto">
                <a:xfrm>
                  <a:off x="3448088" y="4177256"/>
                  <a:ext cx="1138785" cy="1339387"/>
                </a:xfrm>
                <a:custGeom>
                  <a:avLst/>
                  <a:gdLst>
                    <a:gd name="connsiteX0" fmla="*/ 140153 w 293914"/>
                    <a:gd name="connsiteY0" fmla="*/ 0 h 336097"/>
                    <a:gd name="connsiteX1" fmla="*/ 0 w 293914"/>
                    <a:gd name="connsiteY1" fmla="*/ 84364 h 336097"/>
                    <a:gd name="connsiteX2" fmla="*/ 0 w 293914"/>
                    <a:gd name="connsiteY2" fmla="*/ 232682 h 336097"/>
                    <a:gd name="connsiteX3" fmla="*/ 141514 w 293914"/>
                    <a:gd name="connsiteY3" fmla="*/ 336097 h 336097"/>
                    <a:gd name="connsiteX4" fmla="*/ 293914 w 293914"/>
                    <a:gd name="connsiteY4" fmla="*/ 231322 h 336097"/>
                    <a:gd name="connsiteX5" fmla="*/ 278946 w 293914"/>
                    <a:gd name="connsiteY5" fmla="*/ 77561 h 336097"/>
                    <a:gd name="connsiteX6" fmla="*/ 140153 w 293914"/>
                    <a:gd name="connsiteY6" fmla="*/ 0 h 336097"/>
                    <a:gd name="connsiteX0" fmla="*/ 140153 w 284389"/>
                    <a:gd name="connsiteY0" fmla="*/ 0 h 336097"/>
                    <a:gd name="connsiteX1" fmla="*/ 0 w 284389"/>
                    <a:gd name="connsiteY1" fmla="*/ 84364 h 336097"/>
                    <a:gd name="connsiteX2" fmla="*/ 0 w 284389"/>
                    <a:gd name="connsiteY2" fmla="*/ 232682 h 336097"/>
                    <a:gd name="connsiteX3" fmla="*/ 141514 w 284389"/>
                    <a:gd name="connsiteY3" fmla="*/ 336097 h 336097"/>
                    <a:gd name="connsiteX4" fmla="*/ 284389 w 284389"/>
                    <a:gd name="connsiteY4" fmla="*/ 228601 h 336097"/>
                    <a:gd name="connsiteX5" fmla="*/ 278946 w 284389"/>
                    <a:gd name="connsiteY5" fmla="*/ 77561 h 336097"/>
                    <a:gd name="connsiteX6" fmla="*/ 140153 w 284389"/>
                    <a:gd name="connsiteY6" fmla="*/ 0 h 336097"/>
                    <a:gd name="connsiteX0" fmla="*/ 140153 w 287111"/>
                    <a:gd name="connsiteY0" fmla="*/ 0 h 336097"/>
                    <a:gd name="connsiteX1" fmla="*/ 0 w 287111"/>
                    <a:gd name="connsiteY1" fmla="*/ 84364 h 336097"/>
                    <a:gd name="connsiteX2" fmla="*/ 0 w 287111"/>
                    <a:gd name="connsiteY2" fmla="*/ 232682 h 336097"/>
                    <a:gd name="connsiteX3" fmla="*/ 141514 w 287111"/>
                    <a:gd name="connsiteY3" fmla="*/ 336097 h 336097"/>
                    <a:gd name="connsiteX4" fmla="*/ 284389 w 287111"/>
                    <a:gd name="connsiteY4" fmla="*/ 228601 h 336097"/>
                    <a:gd name="connsiteX5" fmla="*/ 287111 w 287111"/>
                    <a:gd name="connsiteY5" fmla="*/ 88447 h 336097"/>
                    <a:gd name="connsiteX6" fmla="*/ 140153 w 287111"/>
                    <a:gd name="connsiteY6" fmla="*/ 0 h 336097"/>
                    <a:gd name="connsiteX0" fmla="*/ 140153 w 287111"/>
                    <a:gd name="connsiteY0" fmla="*/ 0 h 336097"/>
                    <a:gd name="connsiteX1" fmla="*/ 0 w 287111"/>
                    <a:gd name="connsiteY1" fmla="*/ 84364 h 336097"/>
                    <a:gd name="connsiteX2" fmla="*/ 0 w 287111"/>
                    <a:gd name="connsiteY2" fmla="*/ 232682 h 336097"/>
                    <a:gd name="connsiteX3" fmla="*/ 141514 w 287111"/>
                    <a:gd name="connsiteY3" fmla="*/ 336097 h 336097"/>
                    <a:gd name="connsiteX4" fmla="*/ 286467 w 287111"/>
                    <a:gd name="connsiteY4" fmla="*/ 235529 h 336097"/>
                    <a:gd name="connsiteX5" fmla="*/ 287111 w 287111"/>
                    <a:gd name="connsiteY5" fmla="*/ 88447 h 336097"/>
                    <a:gd name="connsiteX6" fmla="*/ 140153 w 287111"/>
                    <a:gd name="connsiteY6" fmla="*/ 0 h 336097"/>
                    <a:gd name="connsiteX0" fmla="*/ 140153 w 286690"/>
                    <a:gd name="connsiteY0" fmla="*/ 0 h 336097"/>
                    <a:gd name="connsiteX1" fmla="*/ 0 w 286690"/>
                    <a:gd name="connsiteY1" fmla="*/ 84364 h 336097"/>
                    <a:gd name="connsiteX2" fmla="*/ 0 w 286690"/>
                    <a:gd name="connsiteY2" fmla="*/ 232682 h 336097"/>
                    <a:gd name="connsiteX3" fmla="*/ 141514 w 286690"/>
                    <a:gd name="connsiteY3" fmla="*/ 336097 h 336097"/>
                    <a:gd name="connsiteX4" fmla="*/ 286467 w 286690"/>
                    <a:gd name="connsiteY4" fmla="*/ 235529 h 336097"/>
                    <a:gd name="connsiteX5" fmla="*/ 286072 w 286690"/>
                    <a:gd name="connsiteY5" fmla="*/ 83251 h 336097"/>
                    <a:gd name="connsiteX6" fmla="*/ 140153 w 286690"/>
                    <a:gd name="connsiteY6" fmla="*/ 0 h 336097"/>
                    <a:gd name="connsiteX0" fmla="*/ 142924 w 289461"/>
                    <a:gd name="connsiteY0" fmla="*/ 0 h 336097"/>
                    <a:gd name="connsiteX1" fmla="*/ 2771 w 289461"/>
                    <a:gd name="connsiteY1" fmla="*/ 84364 h 336097"/>
                    <a:gd name="connsiteX2" fmla="*/ 0 w 289461"/>
                    <a:gd name="connsiteY2" fmla="*/ 230604 h 336097"/>
                    <a:gd name="connsiteX3" fmla="*/ 144285 w 289461"/>
                    <a:gd name="connsiteY3" fmla="*/ 336097 h 336097"/>
                    <a:gd name="connsiteX4" fmla="*/ 289238 w 289461"/>
                    <a:gd name="connsiteY4" fmla="*/ 235529 h 336097"/>
                    <a:gd name="connsiteX5" fmla="*/ 288843 w 289461"/>
                    <a:gd name="connsiteY5" fmla="*/ 83251 h 336097"/>
                    <a:gd name="connsiteX6" fmla="*/ 142924 w 289461"/>
                    <a:gd name="connsiteY6" fmla="*/ 0 h 336097"/>
                    <a:gd name="connsiteX0" fmla="*/ 144147 w 290684"/>
                    <a:gd name="connsiteY0" fmla="*/ 0 h 336097"/>
                    <a:gd name="connsiteX1" fmla="*/ 184 w 290684"/>
                    <a:gd name="connsiteY1" fmla="*/ 83325 h 336097"/>
                    <a:gd name="connsiteX2" fmla="*/ 1223 w 290684"/>
                    <a:gd name="connsiteY2" fmla="*/ 230604 h 336097"/>
                    <a:gd name="connsiteX3" fmla="*/ 145508 w 290684"/>
                    <a:gd name="connsiteY3" fmla="*/ 336097 h 336097"/>
                    <a:gd name="connsiteX4" fmla="*/ 290461 w 290684"/>
                    <a:gd name="connsiteY4" fmla="*/ 235529 h 336097"/>
                    <a:gd name="connsiteX5" fmla="*/ 290066 w 290684"/>
                    <a:gd name="connsiteY5" fmla="*/ 83251 h 336097"/>
                    <a:gd name="connsiteX6" fmla="*/ 144147 w 290684"/>
                    <a:gd name="connsiteY6" fmla="*/ 0 h 336097"/>
                    <a:gd name="connsiteX0" fmla="*/ 145186 w 290684"/>
                    <a:gd name="connsiteY0" fmla="*/ 0 h 342332"/>
                    <a:gd name="connsiteX1" fmla="*/ 184 w 290684"/>
                    <a:gd name="connsiteY1" fmla="*/ 89560 h 342332"/>
                    <a:gd name="connsiteX2" fmla="*/ 1223 w 290684"/>
                    <a:gd name="connsiteY2" fmla="*/ 236839 h 342332"/>
                    <a:gd name="connsiteX3" fmla="*/ 145508 w 290684"/>
                    <a:gd name="connsiteY3" fmla="*/ 342332 h 342332"/>
                    <a:gd name="connsiteX4" fmla="*/ 290461 w 290684"/>
                    <a:gd name="connsiteY4" fmla="*/ 241764 h 342332"/>
                    <a:gd name="connsiteX5" fmla="*/ 290066 w 290684"/>
                    <a:gd name="connsiteY5" fmla="*/ 89486 h 342332"/>
                    <a:gd name="connsiteX6" fmla="*/ 145186 w 290684"/>
                    <a:gd name="connsiteY6" fmla="*/ 0 h 342332"/>
                    <a:gd name="connsiteX0" fmla="*/ 143963 w 289461"/>
                    <a:gd name="connsiteY0" fmla="*/ 0 h 342332"/>
                    <a:gd name="connsiteX1" fmla="*/ 1039 w 289461"/>
                    <a:gd name="connsiteY1" fmla="*/ 89560 h 342332"/>
                    <a:gd name="connsiteX2" fmla="*/ 0 w 289461"/>
                    <a:gd name="connsiteY2" fmla="*/ 236839 h 342332"/>
                    <a:gd name="connsiteX3" fmla="*/ 144285 w 289461"/>
                    <a:gd name="connsiteY3" fmla="*/ 342332 h 342332"/>
                    <a:gd name="connsiteX4" fmla="*/ 289238 w 289461"/>
                    <a:gd name="connsiteY4" fmla="*/ 241764 h 342332"/>
                    <a:gd name="connsiteX5" fmla="*/ 288843 w 289461"/>
                    <a:gd name="connsiteY5" fmla="*/ 89486 h 342332"/>
                    <a:gd name="connsiteX6" fmla="*/ 143963 w 289461"/>
                    <a:gd name="connsiteY6" fmla="*/ 0 h 342332"/>
                    <a:gd name="connsiteX0" fmla="*/ 143092 w 288590"/>
                    <a:gd name="connsiteY0" fmla="*/ 0 h 342332"/>
                    <a:gd name="connsiteX1" fmla="*/ 168 w 288590"/>
                    <a:gd name="connsiteY1" fmla="*/ 89560 h 342332"/>
                    <a:gd name="connsiteX2" fmla="*/ 1554 w 288590"/>
                    <a:gd name="connsiteY2" fmla="*/ 234414 h 342332"/>
                    <a:gd name="connsiteX3" fmla="*/ 143414 w 288590"/>
                    <a:gd name="connsiteY3" fmla="*/ 342332 h 342332"/>
                    <a:gd name="connsiteX4" fmla="*/ 288367 w 288590"/>
                    <a:gd name="connsiteY4" fmla="*/ 241764 h 342332"/>
                    <a:gd name="connsiteX5" fmla="*/ 287972 w 288590"/>
                    <a:gd name="connsiteY5" fmla="*/ 89486 h 342332"/>
                    <a:gd name="connsiteX6" fmla="*/ 143092 w 288590"/>
                    <a:gd name="connsiteY6" fmla="*/ 0 h 342332"/>
                    <a:gd name="connsiteX0" fmla="*/ 145002 w 290500"/>
                    <a:gd name="connsiteY0" fmla="*/ 0 h 342332"/>
                    <a:gd name="connsiteX1" fmla="*/ 2078 w 290500"/>
                    <a:gd name="connsiteY1" fmla="*/ 89560 h 342332"/>
                    <a:gd name="connsiteX2" fmla="*/ 0 w 290500"/>
                    <a:gd name="connsiteY2" fmla="*/ 234067 h 342332"/>
                    <a:gd name="connsiteX3" fmla="*/ 145324 w 290500"/>
                    <a:gd name="connsiteY3" fmla="*/ 342332 h 342332"/>
                    <a:gd name="connsiteX4" fmla="*/ 290277 w 290500"/>
                    <a:gd name="connsiteY4" fmla="*/ 241764 h 342332"/>
                    <a:gd name="connsiteX5" fmla="*/ 289882 w 290500"/>
                    <a:gd name="connsiteY5" fmla="*/ 89486 h 342332"/>
                    <a:gd name="connsiteX6" fmla="*/ 145002 w 290500"/>
                    <a:gd name="connsiteY6" fmla="*/ 0 h 342332"/>
                    <a:gd name="connsiteX0" fmla="*/ 145002 w 290500"/>
                    <a:gd name="connsiteY0" fmla="*/ 0 h 337829"/>
                    <a:gd name="connsiteX1" fmla="*/ 2078 w 290500"/>
                    <a:gd name="connsiteY1" fmla="*/ 89560 h 337829"/>
                    <a:gd name="connsiteX2" fmla="*/ 0 w 290500"/>
                    <a:gd name="connsiteY2" fmla="*/ 234067 h 337829"/>
                    <a:gd name="connsiteX3" fmla="*/ 145324 w 290500"/>
                    <a:gd name="connsiteY3" fmla="*/ 337829 h 337829"/>
                    <a:gd name="connsiteX4" fmla="*/ 290277 w 290500"/>
                    <a:gd name="connsiteY4" fmla="*/ 241764 h 337829"/>
                    <a:gd name="connsiteX5" fmla="*/ 289882 w 290500"/>
                    <a:gd name="connsiteY5" fmla="*/ 89486 h 337829"/>
                    <a:gd name="connsiteX6" fmla="*/ 145002 w 290500"/>
                    <a:gd name="connsiteY6" fmla="*/ 0 h 337829"/>
                    <a:gd name="connsiteX0" fmla="*/ 145002 w 290500"/>
                    <a:gd name="connsiteY0" fmla="*/ 0 h 340946"/>
                    <a:gd name="connsiteX1" fmla="*/ 2078 w 290500"/>
                    <a:gd name="connsiteY1" fmla="*/ 89560 h 340946"/>
                    <a:gd name="connsiteX2" fmla="*/ 0 w 290500"/>
                    <a:gd name="connsiteY2" fmla="*/ 234067 h 340946"/>
                    <a:gd name="connsiteX3" fmla="*/ 145670 w 290500"/>
                    <a:gd name="connsiteY3" fmla="*/ 340946 h 340946"/>
                    <a:gd name="connsiteX4" fmla="*/ 290277 w 290500"/>
                    <a:gd name="connsiteY4" fmla="*/ 241764 h 340946"/>
                    <a:gd name="connsiteX5" fmla="*/ 289882 w 290500"/>
                    <a:gd name="connsiteY5" fmla="*/ 89486 h 340946"/>
                    <a:gd name="connsiteX6" fmla="*/ 145002 w 290500"/>
                    <a:gd name="connsiteY6" fmla="*/ 0 h 340946"/>
                    <a:gd name="connsiteX0" fmla="*/ 145002 w 289882"/>
                    <a:gd name="connsiteY0" fmla="*/ 0 h 340946"/>
                    <a:gd name="connsiteX1" fmla="*/ 2078 w 289882"/>
                    <a:gd name="connsiteY1" fmla="*/ 89560 h 340946"/>
                    <a:gd name="connsiteX2" fmla="*/ 0 w 289882"/>
                    <a:gd name="connsiteY2" fmla="*/ 234067 h 340946"/>
                    <a:gd name="connsiteX3" fmla="*/ 145670 w 289882"/>
                    <a:gd name="connsiteY3" fmla="*/ 340946 h 340946"/>
                    <a:gd name="connsiteX4" fmla="*/ 286813 w 289882"/>
                    <a:gd name="connsiteY4" fmla="*/ 242457 h 340946"/>
                    <a:gd name="connsiteX5" fmla="*/ 289882 w 289882"/>
                    <a:gd name="connsiteY5" fmla="*/ 89486 h 340946"/>
                    <a:gd name="connsiteX6" fmla="*/ 145002 w 289882"/>
                    <a:gd name="connsiteY6" fmla="*/ 0 h 340946"/>
                    <a:gd name="connsiteX0" fmla="*/ 145002 w 290500"/>
                    <a:gd name="connsiteY0" fmla="*/ 0 h 340946"/>
                    <a:gd name="connsiteX1" fmla="*/ 2078 w 290500"/>
                    <a:gd name="connsiteY1" fmla="*/ 89560 h 340946"/>
                    <a:gd name="connsiteX2" fmla="*/ 0 w 290500"/>
                    <a:gd name="connsiteY2" fmla="*/ 234067 h 340946"/>
                    <a:gd name="connsiteX3" fmla="*/ 145670 w 290500"/>
                    <a:gd name="connsiteY3" fmla="*/ 340946 h 340946"/>
                    <a:gd name="connsiteX4" fmla="*/ 290277 w 290500"/>
                    <a:gd name="connsiteY4" fmla="*/ 241418 h 340946"/>
                    <a:gd name="connsiteX5" fmla="*/ 289882 w 290500"/>
                    <a:gd name="connsiteY5" fmla="*/ 89486 h 340946"/>
                    <a:gd name="connsiteX6" fmla="*/ 145002 w 290500"/>
                    <a:gd name="connsiteY6" fmla="*/ 0 h 340946"/>
                    <a:gd name="connsiteX0" fmla="*/ 145002 w 289882"/>
                    <a:gd name="connsiteY0" fmla="*/ 0 h 340946"/>
                    <a:gd name="connsiteX1" fmla="*/ 2078 w 289882"/>
                    <a:gd name="connsiteY1" fmla="*/ 89560 h 340946"/>
                    <a:gd name="connsiteX2" fmla="*/ 0 w 289882"/>
                    <a:gd name="connsiteY2" fmla="*/ 234067 h 340946"/>
                    <a:gd name="connsiteX3" fmla="*/ 145670 w 289882"/>
                    <a:gd name="connsiteY3" fmla="*/ 340946 h 340946"/>
                    <a:gd name="connsiteX4" fmla="*/ 289238 w 289882"/>
                    <a:gd name="connsiteY4" fmla="*/ 239686 h 340946"/>
                    <a:gd name="connsiteX5" fmla="*/ 289882 w 289882"/>
                    <a:gd name="connsiteY5" fmla="*/ 89486 h 340946"/>
                    <a:gd name="connsiteX6" fmla="*/ 145002 w 289882"/>
                    <a:gd name="connsiteY6" fmla="*/ 0 h 34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9882" h="340946">
                      <a:moveTo>
                        <a:pt x="145002" y="0"/>
                      </a:moveTo>
                      <a:lnTo>
                        <a:pt x="2078" y="89560"/>
                      </a:lnTo>
                      <a:cubicBezTo>
                        <a:pt x="1154" y="138307"/>
                        <a:pt x="924" y="185320"/>
                        <a:pt x="0" y="234067"/>
                      </a:cubicBezTo>
                      <a:lnTo>
                        <a:pt x="145670" y="340946"/>
                      </a:lnTo>
                      <a:lnTo>
                        <a:pt x="289238" y="239686"/>
                      </a:lnTo>
                      <a:cubicBezTo>
                        <a:pt x="290145" y="192968"/>
                        <a:pt x="288975" y="136204"/>
                        <a:pt x="289882" y="89486"/>
                      </a:cubicBezTo>
                      <a:lnTo>
                        <a:pt x="145002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49E183A-7A8F-45BA-AE4E-53DC90B1D6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19187" y="4532301"/>
                  <a:ext cx="563116" cy="421997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07675BC-8AE0-4BAC-9FC6-9934D5D5B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54309" y="4532300"/>
                  <a:ext cx="563116" cy="421997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2C1A0A8-85F9-4CC7-A2B1-86A1C2FA0A35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4020344" y="4956376"/>
                <a:ext cx="682" cy="560267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64186E1-CF36-456E-ABE4-9695033DE083}"/>
              </a:ext>
            </a:extLst>
          </p:cNvPr>
          <p:cNvGrpSpPr>
            <a:grpSpLocks noChangeAspect="1"/>
          </p:cNvGrpSpPr>
          <p:nvPr/>
        </p:nvGrpSpPr>
        <p:grpSpPr>
          <a:xfrm>
            <a:off x="9710090" y="1149910"/>
            <a:ext cx="518161" cy="720659"/>
            <a:chOff x="9190037" y="3392862"/>
            <a:chExt cx="657225" cy="914073"/>
          </a:xfrm>
        </p:grpSpPr>
        <p:sp>
          <p:nvSpPr>
            <p:cNvPr id="39" name="key_3">
              <a:extLst>
                <a:ext uri="{FF2B5EF4-FFF2-40B4-BE49-F238E27FC236}">
                  <a16:creationId xmlns:a16="http://schemas.microsoft.com/office/drawing/2014/main" id="{7E92BCC7-9E9F-4FB8-99B4-6E98209C5A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16200000">
              <a:off x="9460706" y="3830225"/>
              <a:ext cx="157163" cy="393700"/>
            </a:xfrm>
            <a:custGeom>
              <a:avLst/>
              <a:gdLst>
                <a:gd name="T0" fmla="*/ 0 w 134"/>
                <a:gd name="T1" fmla="*/ 33 h 343"/>
                <a:gd name="T2" fmla="*/ 33 w 134"/>
                <a:gd name="T3" fmla="*/ 0 h 343"/>
                <a:gd name="T4" fmla="*/ 101 w 134"/>
                <a:gd name="T5" fmla="*/ 0 h 343"/>
                <a:gd name="T6" fmla="*/ 134 w 134"/>
                <a:gd name="T7" fmla="*/ 33 h 343"/>
                <a:gd name="T8" fmla="*/ 134 w 134"/>
                <a:gd name="T9" fmla="*/ 113 h 343"/>
                <a:gd name="T10" fmla="*/ 101 w 134"/>
                <a:gd name="T11" fmla="*/ 146 h 343"/>
                <a:gd name="T12" fmla="*/ 33 w 134"/>
                <a:gd name="T13" fmla="*/ 146 h 343"/>
                <a:gd name="T14" fmla="*/ 0 w 134"/>
                <a:gd name="T15" fmla="*/ 113 h 343"/>
                <a:gd name="T16" fmla="*/ 0 w 134"/>
                <a:gd name="T17" fmla="*/ 33 h 343"/>
                <a:gd name="T18" fmla="*/ 67 w 134"/>
                <a:gd name="T19" fmla="*/ 69 h 343"/>
                <a:gd name="T20" fmla="*/ 79 w 134"/>
                <a:gd name="T21" fmla="*/ 57 h 343"/>
                <a:gd name="T22" fmla="*/ 67 w 134"/>
                <a:gd name="T23" fmla="*/ 44 h 343"/>
                <a:gd name="T24" fmla="*/ 55 w 134"/>
                <a:gd name="T25" fmla="*/ 57 h 343"/>
                <a:gd name="T26" fmla="*/ 67 w 134"/>
                <a:gd name="T27" fmla="*/ 69 h 343"/>
                <a:gd name="T28" fmla="*/ 42 w 134"/>
                <a:gd name="T29" fmla="*/ 146 h 343"/>
                <a:gd name="T30" fmla="*/ 42 w 134"/>
                <a:gd name="T31" fmla="*/ 235 h 343"/>
                <a:gd name="T32" fmla="*/ 60 w 134"/>
                <a:gd name="T33" fmla="*/ 253 h 343"/>
                <a:gd name="T34" fmla="*/ 42 w 134"/>
                <a:gd name="T35" fmla="*/ 268 h 343"/>
                <a:gd name="T36" fmla="*/ 42 w 134"/>
                <a:gd name="T37" fmla="*/ 290 h 343"/>
                <a:gd name="T38" fmla="*/ 60 w 134"/>
                <a:gd name="T39" fmla="*/ 308 h 343"/>
                <a:gd name="T40" fmla="*/ 42 w 134"/>
                <a:gd name="T41" fmla="*/ 324 h 343"/>
                <a:gd name="T42" fmla="*/ 42 w 134"/>
                <a:gd name="T43" fmla="*/ 343 h 343"/>
                <a:gd name="T44" fmla="*/ 83 w 134"/>
                <a:gd name="T45" fmla="*/ 343 h 343"/>
                <a:gd name="T46" fmla="*/ 92 w 134"/>
                <a:gd name="T47" fmla="*/ 332 h 343"/>
                <a:gd name="T48" fmla="*/ 92 w 134"/>
                <a:gd name="T49" fmla="*/ 146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4" h="343">
                  <a:moveTo>
                    <a:pt x="0" y="33"/>
                  </a:move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19" y="0"/>
                    <a:pt x="134" y="15"/>
                    <a:pt x="134" y="33"/>
                  </a:cubicBezTo>
                  <a:cubicBezTo>
                    <a:pt x="134" y="113"/>
                    <a:pt x="134" y="113"/>
                    <a:pt x="134" y="113"/>
                  </a:cubicBezTo>
                  <a:cubicBezTo>
                    <a:pt x="134" y="131"/>
                    <a:pt x="119" y="146"/>
                    <a:pt x="101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15" y="146"/>
                    <a:pt x="0" y="131"/>
                    <a:pt x="0" y="113"/>
                  </a:cubicBezTo>
                  <a:lnTo>
                    <a:pt x="0" y="33"/>
                  </a:lnTo>
                  <a:close/>
                  <a:moveTo>
                    <a:pt x="67" y="69"/>
                  </a:moveTo>
                  <a:cubicBezTo>
                    <a:pt x="74" y="69"/>
                    <a:pt x="79" y="63"/>
                    <a:pt x="79" y="57"/>
                  </a:cubicBezTo>
                  <a:cubicBezTo>
                    <a:pt x="79" y="50"/>
                    <a:pt x="74" y="44"/>
                    <a:pt x="67" y="44"/>
                  </a:cubicBezTo>
                  <a:cubicBezTo>
                    <a:pt x="60" y="44"/>
                    <a:pt x="55" y="50"/>
                    <a:pt x="55" y="57"/>
                  </a:cubicBezTo>
                  <a:cubicBezTo>
                    <a:pt x="55" y="63"/>
                    <a:pt x="60" y="69"/>
                    <a:pt x="67" y="69"/>
                  </a:cubicBezTo>
                  <a:close/>
                  <a:moveTo>
                    <a:pt x="42" y="146"/>
                  </a:moveTo>
                  <a:cubicBezTo>
                    <a:pt x="42" y="235"/>
                    <a:pt x="42" y="235"/>
                    <a:pt x="42" y="235"/>
                  </a:cubicBezTo>
                  <a:cubicBezTo>
                    <a:pt x="60" y="253"/>
                    <a:pt x="60" y="253"/>
                    <a:pt x="60" y="253"/>
                  </a:cubicBezTo>
                  <a:cubicBezTo>
                    <a:pt x="42" y="268"/>
                    <a:pt x="42" y="268"/>
                    <a:pt x="42" y="268"/>
                  </a:cubicBezTo>
                  <a:cubicBezTo>
                    <a:pt x="42" y="290"/>
                    <a:pt x="42" y="290"/>
                    <a:pt x="42" y="29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42" y="324"/>
                    <a:pt x="42" y="324"/>
                    <a:pt x="42" y="324"/>
                  </a:cubicBezTo>
                  <a:cubicBezTo>
                    <a:pt x="42" y="343"/>
                    <a:pt x="42" y="343"/>
                    <a:pt x="42" y="343"/>
                  </a:cubicBezTo>
                  <a:cubicBezTo>
                    <a:pt x="83" y="343"/>
                    <a:pt x="83" y="343"/>
                    <a:pt x="83" y="343"/>
                  </a:cubicBezTo>
                  <a:cubicBezTo>
                    <a:pt x="88" y="343"/>
                    <a:pt x="92" y="338"/>
                    <a:pt x="92" y="332"/>
                  </a:cubicBezTo>
                  <a:cubicBezTo>
                    <a:pt x="92" y="146"/>
                    <a:pt x="92" y="146"/>
                    <a:pt x="92" y="146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lock">
              <a:extLst>
                <a:ext uri="{FF2B5EF4-FFF2-40B4-BE49-F238E27FC236}">
                  <a16:creationId xmlns:a16="http://schemas.microsoft.com/office/drawing/2014/main" id="{7D88ACF1-0CAC-4B9A-B795-2F8F68630DA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90037" y="3392862"/>
              <a:ext cx="657225" cy="914073"/>
            </a:xfrm>
            <a:custGeom>
              <a:avLst/>
              <a:gdLst>
                <a:gd name="T0" fmla="*/ 239 w 239"/>
                <a:gd name="T1" fmla="*/ 335 h 335"/>
                <a:gd name="T2" fmla="*/ 0 w 239"/>
                <a:gd name="T3" fmla="*/ 335 h 335"/>
                <a:gd name="T4" fmla="*/ 0 w 239"/>
                <a:gd name="T5" fmla="*/ 157 h 335"/>
                <a:gd name="T6" fmla="*/ 239 w 239"/>
                <a:gd name="T7" fmla="*/ 157 h 335"/>
                <a:gd name="T8" fmla="*/ 239 w 239"/>
                <a:gd name="T9" fmla="*/ 335 h 335"/>
                <a:gd name="T10" fmla="*/ 196 w 239"/>
                <a:gd name="T11" fmla="*/ 157 h 335"/>
                <a:gd name="T12" fmla="*/ 196 w 239"/>
                <a:gd name="T13" fmla="*/ 75 h 335"/>
                <a:gd name="T14" fmla="*/ 121 w 239"/>
                <a:gd name="T15" fmla="*/ 0 h 335"/>
                <a:gd name="T16" fmla="*/ 46 w 239"/>
                <a:gd name="T17" fmla="*/ 75 h 335"/>
                <a:gd name="T18" fmla="*/ 46 w 239"/>
                <a:gd name="T1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335">
                  <a:moveTo>
                    <a:pt x="239" y="335"/>
                  </a:moveTo>
                  <a:cubicBezTo>
                    <a:pt x="0" y="335"/>
                    <a:pt x="0" y="335"/>
                    <a:pt x="0" y="33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39" y="157"/>
                    <a:pt x="239" y="157"/>
                    <a:pt x="239" y="157"/>
                  </a:cubicBezTo>
                  <a:lnTo>
                    <a:pt x="239" y="335"/>
                  </a:lnTo>
                  <a:close/>
                  <a:moveTo>
                    <a:pt x="196" y="157"/>
                  </a:moveTo>
                  <a:cubicBezTo>
                    <a:pt x="196" y="75"/>
                    <a:pt x="196" y="75"/>
                    <a:pt x="196" y="75"/>
                  </a:cubicBezTo>
                  <a:cubicBezTo>
                    <a:pt x="196" y="34"/>
                    <a:pt x="163" y="0"/>
                    <a:pt x="121" y="0"/>
                  </a:cubicBezTo>
                  <a:cubicBezTo>
                    <a:pt x="79" y="0"/>
                    <a:pt x="46" y="34"/>
                    <a:pt x="46" y="75"/>
                  </a:cubicBezTo>
                  <a:cubicBezTo>
                    <a:pt x="46" y="157"/>
                    <a:pt x="46" y="157"/>
                    <a:pt x="46" y="157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53ED6A37-1297-4A5E-A393-861250E5AA53}"/>
              </a:ext>
            </a:extLst>
          </p:cNvPr>
          <p:cNvSpPr txBox="1">
            <a:spLocks/>
          </p:cNvSpPr>
          <p:nvPr/>
        </p:nvSpPr>
        <p:spPr>
          <a:xfrm>
            <a:off x="288217" y="3022691"/>
            <a:ext cx="3566160" cy="2576066"/>
          </a:xfrm>
          <a:prstGeom prst="rect">
            <a:avLst/>
          </a:prstGeom>
        </p:spPr>
        <p:txBody>
          <a:bodyPr vert="horz" wrap="square" lIns="146285" tIns="91428" rIns="146285" bIns="91428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Millions of Devices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Multi-language, open source SDKs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HTTPS/AMQPS/MQTTS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Send Telemetry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Receive Commands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Device Management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Device Twins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Queries &amp; Jobs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65B8ABA-3F94-478D-A1A7-BFD9AB5D4E43}"/>
              </a:ext>
            </a:extLst>
          </p:cNvPr>
          <p:cNvSpPr txBox="1">
            <a:spLocks/>
          </p:cNvSpPr>
          <p:nvPr/>
        </p:nvSpPr>
        <p:spPr>
          <a:xfrm>
            <a:off x="4284442" y="3022691"/>
            <a:ext cx="3566160" cy="2576066"/>
          </a:xfrm>
          <a:prstGeom prst="rect">
            <a:avLst/>
          </a:prstGeom>
        </p:spPr>
        <p:txBody>
          <a:bodyPr vert="horz" wrap="square" lIns="146285" tIns="91428" rIns="146285" bIns="91428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Billions of messages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Scale up and down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Declarative Message Routes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File Upload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WebSockets &amp; Multiplexing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Azure Monitor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Azure Resource Health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Configuration Management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A626FA1A-11CF-41DB-A06F-C765D00B80CC}"/>
              </a:ext>
            </a:extLst>
          </p:cNvPr>
          <p:cNvSpPr txBox="1">
            <a:spLocks/>
          </p:cNvSpPr>
          <p:nvPr/>
        </p:nvSpPr>
        <p:spPr>
          <a:xfrm>
            <a:off x="8186090" y="3022691"/>
            <a:ext cx="3566160" cy="2262134"/>
          </a:xfrm>
          <a:prstGeom prst="rect">
            <a:avLst/>
          </a:prstGeom>
        </p:spPr>
        <p:txBody>
          <a:bodyPr vert="horz" wrap="square" lIns="146285" tIns="91428" rIns="146285" bIns="91428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Per Device Certificates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Per Device Enable/Disable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TLS Security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X.509 Support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IP Whitelisting/Blacklisting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Shared Access Polices</a:t>
            </a:r>
          </a:p>
          <a:p>
            <a:pPr lvl="1" algn="ctr">
              <a:defRPr/>
            </a:pPr>
            <a:r>
              <a:rPr lang="en-US" sz="1400">
                <a:solidFill>
                  <a:schemeClr val="tx1"/>
                </a:solidFill>
              </a:rPr>
              <a:t>Firmware/Software Updates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A44B7C7-F37A-4935-9F03-210BC6A1AFC9}"/>
              </a:ext>
            </a:extLst>
          </p:cNvPr>
          <p:cNvCxnSpPr/>
          <p:nvPr/>
        </p:nvCxnSpPr>
        <p:spPr>
          <a:xfrm>
            <a:off x="5068571" y="2808621"/>
            <a:ext cx="19979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3F513E-CF46-40C0-9503-92E0197C5968}"/>
              </a:ext>
            </a:extLst>
          </p:cNvPr>
          <p:cNvCxnSpPr/>
          <p:nvPr/>
        </p:nvCxnSpPr>
        <p:spPr>
          <a:xfrm>
            <a:off x="8970219" y="2808621"/>
            <a:ext cx="19979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5C539A-6413-4115-B9A3-8EF9CC48ADC8}"/>
              </a:ext>
            </a:extLst>
          </p:cNvPr>
          <p:cNvCxnSpPr/>
          <p:nvPr/>
        </p:nvCxnSpPr>
        <p:spPr>
          <a:xfrm>
            <a:off x="1072346" y="2808621"/>
            <a:ext cx="19979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loud">
            <a:extLst>
              <a:ext uri="{FF2B5EF4-FFF2-40B4-BE49-F238E27FC236}">
                <a16:creationId xmlns:a16="http://schemas.microsoft.com/office/drawing/2014/main" id="{A801146A-4668-48AA-A6D8-FD3565834A81}"/>
              </a:ext>
            </a:extLst>
          </p:cNvPr>
          <p:cNvSpPr>
            <a:spLocks noChangeAspect="1"/>
          </p:cNvSpPr>
          <p:nvPr/>
        </p:nvSpPr>
        <p:spPr bwMode="black">
          <a:xfrm>
            <a:off x="6262624" y="1904133"/>
            <a:ext cx="6336136" cy="3665576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bg1">
              <a:lumMod val="85000"/>
              <a:alpha val="48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Rectangle: Rounded Corners 23">
            <a:extLst>
              <a:ext uri="{FF2B5EF4-FFF2-40B4-BE49-F238E27FC236}">
                <a16:creationId xmlns:a16="http://schemas.microsoft.com/office/drawing/2014/main" id="{32F1E816-48E1-4B48-9869-25771DF18F89}"/>
              </a:ext>
            </a:extLst>
          </p:cNvPr>
          <p:cNvSpPr/>
          <p:nvPr/>
        </p:nvSpPr>
        <p:spPr bwMode="auto">
          <a:xfrm>
            <a:off x="7872500" y="2781290"/>
            <a:ext cx="1181192" cy="258786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353535"/>
                </a:solidFill>
                <a:latin typeface="Segoe UI Semilight"/>
              </a:rPr>
              <a:t>Azure </a:t>
            </a:r>
          </a:p>
          <a:p>
            <a:pPr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353535"/>
                </a:solidFill>
                <a:latin typeface="Segoe UI Semilight"/>
              </a:rPr>
              <a:t>IoT Hub</a:t>
            </a:r>
          </a:p>
        </p:txBody>
      </p:sp>
      <p:grpSp>
        <p:nvGrpSpPr>
          <p:cNvPr id="230" name="Power plant">
            <a:extLst>
              <a:ext uri="{FF2B5EF4-FFF2-40B4-BE49-F238E27FC236}">
                <a16:creationId xmlns:a16="http://schemas.microsoft.com/office/drawing/2014/main" id="{D80E1F34-C07D-4314-A5DC-236B4CE1F524}"/>
              </a:ext>
            </a:extLst>
          </p:cNvPr>
          <p:cNvGrpSpPr/>
          <p:nvPr/>
        </p:nvGrpSpPr>
        <p:grpSpPr>
          <a:xfrm>
            <a:off x="1340716" y="1540917"/>
            <a:ext cx="1029926" cy="825390"/>
            <a:chOff x="2686336" y="2765512"/>
            <a:chExt cx="1050578" cy="84194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7B4E036-D218-4C9F-B8C5-261E6C087519}"/>
                </a:ext>
              </a:extLst>
            </p:cNvPr>
            <p:cNvSpPr/>
            <p:nvPr/>
          </p:nvSpPr>
          <p:spPr>
            <a:xfrm>
              <a:off x="2745937" y="3348921"/>
              <a:ext cx="990977" cy="258532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 defTabSz="914192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176" kern="0">
                  <a:latin typeface="Segoe UI Semilight"/>
                </a:rPr>
                <a:t>Power plant</a:t>
              </a: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2F5F77D-DE4B-4295-8A48-3AC3E93B7A41}"/>
                </a:ext>
              </a:extLst>
            </p:cNvPr>
            <p:cNvGrpSpPr/>
            <p:nvPr/>
          </p:nvGrpSpPr>
          <p:grpSpPr>
            <a:xfrm>
              <a:off x="2686336" y="2765512"/>
              <a:ext cx="541127" cy="566450"/>
              <a:chOff x="2686336" y="2765512"/>
              <a:chExt cx="541127" cy="566450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B90B9C46-7CF4-4ACC-B173-7DB102A08B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2686336" y="2859003"/>
                <a:ext cx="505382" cy="472959"/>
                <a:chOff x="11441117" y="7323932"/>
                <a:chExt cx="420688" cy="393700"/>
              </a:xfrm>
              <a:solidFill>
                <a:schemeClr val="accent5">
                  <a:lumMod val="90000"/>
                  <a:lumOff val="10000"/>
                </a:schemeClr>
              </a:solidFill>
            </p:grpSpPr>
            <p:sp>
              <p:nvSpPr>
                <p:cNvPr id="237" name="Freeform 139">
                  <a:extLst>
                    <a:ext uri="{FF2B5EF4-FFF2-40B4-BE49-F238E27FC236}">
                      <a16:creationId xmlns:a16="http://schemas.microsoft.com/office/drawing/2014/main" id="{07B04203-3454-4657-81F3-DC0FD98C23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4804" y="7323932"/>
                  <a:ext cx="98425" cy="55563"/>
                </a:xfrm>
                <a:custGeom>
                  <a:avLst/>
                  <a:gdLst>
                    <a:gd name="T0" fmla="*/ 34 w 433"/>
                    <a:gd name="T1" fmla="*/ 156 h 246"/>
                    <a:gd name="T2" fmla="*/ 28 w 433"/>
                    <a:gd name="T3" fmla="*/ 246 h 246"/>
                    <a:gd name="T4" fmla="*/ 403 w 433"/>
                    <a:gd name="T5" fmla="*/ 246 h 246"/>
                    <a:gd name="T6" fmla="*/ 399 w 433"/>
                    <a:gd name="T7" fmla="*/ 156 h 246"/>
                    <a:gd name="T8" fmla="*/ 399 w 433"/>
                    <a:gd name="T9" fmla="*/ 156 h 246"/>
                    <a:gd name="T10" fmla="*/ 405 w 433"/>
                    <a:gd name="T11" fmla="*/ 154 h 246"/>
                    <a:gd name="T12" fmla="*/ 412 w 433"/>
                    <a:gd name="T13" fmla="*/ 152 h 246"/>
                    <a:gd name="T14" fmla="*/ 417 w 433"/>
                    <a:gd name="T15" fmla="*/ 148 h 246"/>
                    <a:gd name="T16" fmla="*/ 423 w 433"/>
                    <a:gd name="T17" fmla="*/ 143 h 246"/>
                    <a:gd name="T18" fmla="*/ 427 w 433"/>
                    <a:gd name="T19" fmla="*/ 138 h 246"/>
                    <a:gd name="T20" fmla="*/ 431 w 433"/>
                    <a:gd name="T21" fmla="*/ 132 h 246"/>
                    <a:gd name="T22" fmla="*/ 432 w 433"/>
                    <a:gd name="T23" fmla="*/ 125 h 246"/>
                    <a:gd name="T24" fmla="*/ 433 w 433"/>
                    <a:gd name="T25" fmla="*/ 117 h 246"/>
                    <a:gd name="T26" fmla="*/ 433 w 433"/>
                    <a:gd name="T27" fmla="*/ 40 h 246"/>
                    <a:gd name="T28" fmla="*/ 433 w 433"/>
                    <a:gd name="T29" fmla="*/ 40 h 246"/>
                    <a:gd name="T30" fmla="*/ 432 w 433"/>
                    <a:gd name="T31" fmla="*/ 32 h 246"/>
                    <a:gd name="T32" fmla="*/ 430 w 433"/>
                    <a:gd name="T33" fmla="*/ 25 h 246"/>
                    <a:gd name="T34" fmla="*/ 426 w 433"/>
                    <a:gd name="T35" fmla="*/ 18 h 246"/>
                    <a:gd name="T36" fmla="*/ 421 w 433"/>
                    <a:gd name="T37" fmla="*/ 12 h 246"/>
                    <a:gd name="T38" fmla="*/ 415 w 433"/>
                    <a:gd name="T39" fmla="*/ 8 h 246"/>
                    <a:gd name="T40" fmla="*/ 408 w 433"/>
                    <a:gd name="T41" fmla="*/ 4 h 246"/>
                    <a:gd name="T42" fmla="*/ 401 w 433"/>
                    <a:gd name="T43" fmla="*/ 2 h 246"/>
                    <a:gd name="T44" fmla="*/ 393 w 433"/>
                    <a:gd name="T45" fmla="*/ 0 h 246"/>
                    <a:gd name="T46" fmla="*/ 40 w 433"/>
                    <a:gd name="T47" fmla="*/ 0 h 246"/>
                    <a:gd name="T48" fmla="*/ 40 w 433"/>
                    <a:gd name="T49" fmla="*/ 0 h 246"/>
                    <a:gd name="T50" fmla="*/ 32 w 433"/>
                    <a:gd name="T51" fmla="*/ 2 h 246"/>
                    <a:gd name="T52" fmla="*/ 24 w 433"/>
                    <a:gd name="T53" fmla="*/ 4 h 246"/>
                    <a:gd name="T54" fmla="*/ 17 w 433"/>
                    <a:gd name="T55" fmla="*/ 8 h 246"/>
                    <a:gd name="T56" fmla="*/ 11 w 433"/>
                    <a:gd name="T57" fmla="*/ 12 h 246"/>
                    <a:gd name="T58" fmla="*/ 6 w 433"/>
                    <a:gd name="T59" fmla="*/ 18 h 246"/>
                    <a:gd name="T60" fmla="*/ 3 w 433"/>
                    <a:gd name="T61" fmla="*/ 25 h 246"/>
                    <a:gd name="T62" fmla="*/ 0 w 433"/>
                    <a:gd name="T63" fmla="*/ 32 h 246"/>
                    <a:gd name="T64" fmla="*/ 0 w 433"/>
                    <a:gd name="T65" fmla="*/ 40 h 246"/>
                    <a:gd name="T66" fmla="*/ 0 w 433"/>
                    <a:gd name="T67" fmla="*/ 117 h 246"/>
                    <a:gd name="T68" fmla="*/ 0 w 433"/>
                    <a:gd name="T69" fmla="*/ 117 h 246"/>
                    <a:gd name="T70" fmla="*/ 0 w 433"/>
                    <a:gd name="T71" fmla="*/ 125 h 246"/>
                    <a:gd name="T72" fmla="*/ 2 w 433"/>
                    <a:gd name="T73" fmla="*/ 132 h 246"/>
                    <a:gd name="T74" fmla="*/ 5 w 433"/>
                    <a:gd name="T75" fmla="*/ 138 h 246"/>
                    <a:gd name="T76" fmla="*/ 9 w 433"/>
                    <a:gd name="T77" fmla="*/ 143 h 246"/>
                    <a:gd name="T78" fmla="*/ 14 w 433"/>
                    <a:gd name="T79" fmla="*/ 148 h 246"/>
                    <a:gd name="T80" fmla="*/ 20 w 433"/>
                    <a:gd name="T81" fmla="*/ 152 h 246"/>
                    <a:gd name="T82" fmla="*/ 26 w 433"/>
                    <a:gd name="T83" fmla="*/ 154 h 246"/>
                    <a:gd name="T84" fmla="*/ 34 w 433"/>
                    <a:gd name="T85" fmla="*/ 156 h 246"/>
                    <a:gd name="T86" fmla="*/ 34 w 433"/>
                    <a:gd name="T87" fmla="*/ 15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33" h="246">
                      <a:moveTo>
                        <a:pt x="34" y="156"/>
                      </a:moveTo>
                      <a:lnTo>
                        <a:pt x="28" y="246"/>
                      </a:lnTo>
                      <a:lnTo>
                        <a:pt x="403" y="246"/>
                      </a:lnTo>
                      <a:lnTo>
                        <a:pt x="399" y="156"/>
                      </a:lnTo>
                      <a:lnTo>
                        <a:pt x="399" y="156"/>
                      </a:lnTo>
                      <a:lnTo>
                        <a:pt x="405" y="154"/>
                      </a:lnTo>
                      <a:lnTo>
                        <a:pt x="412" y="152"/>
                      </a:lnTo>
                      <a:lnTo>
                        <a:pt x="417" y="148"/>
                      </a:lnTo>
                      <a:lnTo>
                        <a:pt x="423" y="143"/>
                      </a:lnTo>
                      <a:lnTo>
                        <a:pt x="427" y="138"/>
                      </a:lnTo>
                      <a:lnTo>
                        <a:pt x="431" y="132"/>
                      </a:lnTo>
                      <a:lnTo>
                        <a:pt x="432" y="125"/>
                      </a:lnTo>
                      <a:lnTo>
                        <a:pt x="433" y="117"/>
                      </a:lnTo>
                      <a:lnTo>
                        <a:pt x="433" y="40"/>
                      </a:lnTo>
                      <a:lnTo>
                        <a:pt x="433" y="40"/>
                      </a:lnTo>
                      <a:lnTo>
                        <a:pt x="432" y="32"/>
                      </a:lnTo>
                      <a:lnTo>
                        <a:pt x="430" y="25"/>
                      </a:lnTo>
                      <a:lnTo>
                        <a:pt x="426" y="18"/>
                      </a:lnTo>
                      <a:lnTo>
                        <a:pt x="421" y="12"/>
                      </a:lnTo>
                      <a:lnTo>
                        <a:pt x="415" y="8"/>
                      </a:lnTo>
                      <a:lnTo>
                        <a:pt x="408" y="4"/>
                      </a:lnTo>
                      <a:lnTo>
                        <a:pt x="401" y="2"/>
                      </a:lnTo>
                      <a:lnTo>
                        <a:pt x="393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32" y="2"/>
                      </a:lnTo>
                      <a:lnTo>
                        <a:pt x="24" y="4"/>
                      </a:lnTo>
                      <a:lnTo>
                        <a:pt x="17" y="8"/>
                      </a:lnTo>
                      <a:lnTo>
                        <a:pt x="11" y="12"/>
                      </a:lnTo>
                      <a:lnTo>
                        <a:pt x="6" y="18"/>
                      </a:lnTo>
                      <a:lnTo>
                        <a:pt x="3" y="25"/>
                      </a:lnTo>
                      <a:lnTo>
                        <a:pt x="0" y="32"/>
                      </a:lnTo>
                      <a:lnTo>
                        <a:pt x="0" y="40"/>
                      </a:lnTo>
                      <a:lnTo>
                        <a:pt x="0" y="117"/>
                      </a:lnTo>
                      <a:lnTo>
                        <a:pt x="0" y="117"/>
                      </a:lnTo>
                      <a:lnTo>
                        <a:pt x="0" y="125"/>
                      </a:lnTo>
                      <a:lnTo>
                        <a:pt x="2" y="132"/>
                      </a:lnTo>
                      <a:lnTo>
                        <a:pt x="5" y="138"/>
                      </a:lnTo>
                      <a:lnTo>
                        <a:pt x="9" y="143"/>
                      </a:lnTo>
                      <a:lnTo>
                        <a:pt x="14" y="148"/>
                      </a:lnTo>
                      <a:lnTo>
                        <a:pt x="20" y="152"/>
                      </a:lnTo>
                      <a:lnTo>
                        <a:pt x="26" y="154"/>
                      </a:lnTo>
                      <a:lnTo>
                        <a:pt x="34" y="156"/>
                      </a:lnTo>
                      <a:lnTo>
                        <a:pt x="34" y="156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76" spc="-49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238" name="Freeform 140">
                  <a:extLst>
                    <a:ext uri="{FF2B5EF4-FFF2-40B4-BE49-F238E27FC236}">
                      <a16:creationId xmlns:a16="http://schemas.microsoft.com/office/drawing/2014/main" id="{B41CD146-EFD6-4E0F-B17E-A4C342EAD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7979" y="7401719"/>
                  <a:ext cx="92075" cy="42863"/>
                </a:xfrm>
                <a:custGeom>
                  <a:avLst/>
                  <a:gdLst>
                    <a:gd name="T0" fmla="*/ 0 w 406"/>
                    <a:gd name="T1" fmla="*/ 186 h 186"/>
                    <a:gd name="T2" fmla="*/ 406 w 406"/>
                    <a:gd name="T3" fmla="*/ 186 h 186"/>
                    <a:gd name="T4" fmla="*/ 396 w 406"/>
                    <a:gd name="T5" fmla="*/ 0 h 186"/>
                    <a:gd name="T6" fmla="*/ 10 w 406"/>
                    <a:gd name="T7" fmla="*/ 0 h 186"/>
                    <a:gd name="T8" fmla="*/ 0 w 406"/>
                    <a:gd name="T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6" h="186">
                      <a:moveTo>
                        <a:pt x="0" y="186"/>
                      </a:moveTo>
                      <a:lnTo>
                        <a:pt x="406" y="186"/>
                      </a:lnTo>
                      <a:lnTo>
                        <a:pt x="396" y="0"/>
                      </a:lnTo>
                      <a:lnTo>
                        <a:pt x="10" y="0"/>
                      </a:lnTo>
                      <a:lnTo>
                        <a:pt x="0" y="186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76" spc="-49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239" name="Freeform 141">
                  <a:extLst>
                    <a:ext uri="{FF2B5EF4-FFF2-40B4-BE49-F238E27FC236}">
                      <a16:creationId xmlns:a16="http://schemas.microsoft.com/office/drawing/2014/main" id="{25C09FFC-5947-4147-A027-94D22F74EAA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441117" y="7465219"/>
                  <a:ext cx="420688" cy="252413"/>
                </a:xfrm>
                <a:custGeom>
                  <a:avLst/>
                  <a:gdLst>
                    <a:gd name="T0" fmla="*/ 1773 w 1855"/>
                    <a:gd name="T1" fmla="*/ 965 h 1117"/>
                    <a:gd name="T2" fmla="*/ 1304 w 1855"/>
                    <a:gd name="T3" fmla="*/ 11 h 1117"/>
                    <a:gd name="T4" fmla="*/ 761 w 1855"/>
                    <a:gd name="T5" fmla="*/ 0 h 1117"/>
                    <a:gd name="T6" fmla="*/ 79 w 1855"/>
                    <a:gd name="T7" fmla="*/ 0 h 1117"/>
                    <a:gd name="T8" fmla="*/ 79 w 1855"/>
                    <a:gd name="T9" fmla="*/ 965 h 1117"/>
                    <a:gd name="T10" fmla="*/ 63 w 1855"/>
                    <a:gd name="T11" fmla="*/ 966 h 1117"/>
                    <a:gd name="T12" fmla="*/ 48 w 1855"/>
                    <a:gd name="T13" fmla="*/ 971 h 1117"/>
                    <a:gd name="T14" fmla="*/ 35 w 1855"/>
                    <a:gd name="T15" fmla="*/ 978 h 1117"/>
                    <a:gd name="T16" fmla="*/ 23 w 1855"/>
                    <a:gd name="T17" fmla="*/ 988 h 1117"/>
                    <a:gd name="T18" fmla="*/ 13 w 1855"/>
                    <a:gd name="T19" fmla="*/ 999 h 1117"/>
                    <a:gd name="T20" fmla="*/ 6 w 1855"/>
                    <a:gd name="T21" fmla="*/ 1013 h 1117"/>
                    <a:gd name="T22" fmla="*/ 2 w 1855"/>
                    <a:gd name="T23" fmla="*/ 1028 h 1117"/>
                    <a:gd name="T24" fmla="*/ 0 w 1855"/>
                    <a:gd name="T25" fmla="*/ 1044 h 1117"/>
                    <a:gd name="T26" fmla="*/ 0 w 1855"/>
                    <a:gd name="T27" fmla="*/ 1074 h 1117"/>
                    <a:gd name="T28" fmla="*/ 1 w 1855"/>
                    <a:gd name="T29" fmla="*/ 1084 h 1117"/>
                    <a:gd name="T30" fmla="*/ 7 w 1855"/>
                    <a:gd name="T31" fmla="*/ 1099 h 1117"/>
                    <a:gd name="T32" fmla="*/ 19 w 1855"/>
                    <a:gd name="T33" fmla="*/ 1110 h 1117"/>
                    <a:gd name="T34" fmla="*/ 35 w 1855"/>
                    <a:gd name="T35" fmla="*/ 1117 h 1117"/>
                    <a:gd name="T36" fmla="*/ 1812 w 1855"/>
                    <a:gd name="T37" fmla="*/ 1117 h 1117"/>
                    <a:gd name="T38" fmla="*/ 1820 w 1855"/>
                    <a:gd name="T39" fmla="*/ 1117 h 1117"/>
                    <a:gd name="T40" fmla="*/ 1835 w 1855"/>
                    <a:gd name="T41" fmla="*/ 1110 h 1117"/>
                    <a:gd name="T42" fmla="*/ 1848 w 1855"/>
                    <a:gd name="T43" fmla="*/ 1099 h 1117"/>
                    <a:gd name="T44" fmla="*/ 1854 w 1855"/>
                    <a:gd name="T45" fmla="*/ 1084 h 1117"/>
                    <a:gd name="T46" fmla="*/ 1855 w 1855"/>
                    <a:gd name="T47" fmla="*/ 1072 h 1117"/>
                    <a:gd name="T48" fmla="*/ 1855 w 1855"/>
                    <a:gd name="T49" fmla="*/ 1044 h 1117"/>
                    <a:gd name="T50" fmla="*/ 1853 w 1855"/>
                    <a:gd name="T51" fmla="*/ 1028 h 1117"/>
                    <a:gd name="T52" fmla="*/ 1849 w 1855"/>
                    <a:gd name="T53" fmla="*/ 1013 h 1117"/>
                    <a:gd name="T54" fmla="*/ 1842 w 1855"/>
                    <a:gd name="T55" fmla="*/ 999 h 1117"/>
                    <a:gd name="T56" fmla="*/ 1831 w 1855"/>
                    <a:gd name="T57" fmla="*/ 988 h 1117"/>
                    <a:gd name="T58" fmla="*/ 1820 w 1855"/>
                    <a:gd name="T59" fmla="*/ 978 h 1117"/>
                    <a:gd name="T60" fmla="*/ 1807 w 1855"/>
                    <a:gd name="T61" fmla="*/ 971 h 1117"/>
                    <a:gd name="T62" fmla="*/ 1791 w 1855"/>
                    <a:gd name="T63" fmla="*/ 966 h 1117"/>
                    <a:gd name="T64" fmla="*/ 1776 w 1855"/>
                    <a:gd name="T65" fmla="*/ 965 h 1117"/>
                    <a:gd name="T66" fmla="*/ 483 w 1855"/>
                    <a:gd name="T67" fmla="*/ 864 h 1117"/>
                    <a:gd name="T68" fmla="*/ 311 w 1855"/>
                    <a:gd name="T69" fmla="*/ 714 h 1117"/>
                    <a:gd name="T70" fmla="*/ 483 w 1855"/>
                    <a:gd name="T71" fmla="*/ 864 h 1117"/>
                    <a:gd name="T72" fmla="*/ 311 w 1855"/>
                    <a:gd name="T73" fmla="*/ 600 h 1117"/>
                    <a:gd name="T74" fmla="*/ 483 w 1855"/>
                    <a:gd name="T75" fmla="*/ 452 h 1117"/>
                    <a:gd name="T76" fmla="*/ 1138 w 1855"/>
                    <a:gd name="T77" fmla="*/ 864 h 1117"/>
                    <a:gd name="T78" fmla="*/ 964 w 1855"/>
                    <a:gd name="T79" fmla="*/ 714 h 1117"/>
                    <a:gd name="T80" fmla="*/ 1138 w 1855"/>
                    <a:gd name="T81" fmla="*/ 864 h 1117"/>
                    <a:gd name="T82" fmla="*/ 964 w 1855"/>
                    <a:gd name="T83" fmla="*/ 600 h 1117"/>
                    <a:gd name="T84" fmla="*/ 1138 w 1855"/>
                    <a:gd name="T85" fmla="*/ 452 h 1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855" h="1117">
                      <a:moveTo>
                        <a:pt x="1776" y="965"/>
                      </a:moveTo>
                      <a:lnTo>
                        <a:pt x="1773" y="965"/>
                      </a:lnTo>
                      <a:lnTo>
                        <a:pt x="1721" y="11"/>
                      </a:lnTo>
                      <a:lnTo>
                        <a:pt x="1304" y="11"/>
                      </a:lnTo>
                      <a:lnTo>
                        <a:pt x="1289" y="293"/>
                      </a:lnTo>
                      <a:lnTo>
                        <a:pt x="761" y="0"/>
                      </a:lnTo>
                      <a:lnTo>
                        <a:pt x="761" y="379"/>
                      </a:lnTo>
                      <a:lnTo>
                        <a:pt x="79" y="0"/>
                      </a:lnTo>
                      <a:lnTo>
                        <a:pt x="79" y="965"/>
                      </a:lnTo>
                      <a:lnTo>
                        <a:pt x="79" y="965"/>
                      </a:lnTo>
                      <a:lnTo>
                        <a:pt x="71" y="965"/>
                      </a:lnTo>
                      <a:lnTo>
                        <a:pt x="63" y="966"/>
                      </a:lnTo>
                      <a:lnTo>
                        <a:pt x="55" y="968"/>
                      </a:lnTo>
                      <a:lnTo>
                        <a:pt x="48" y="971"/>
                      </a:lnTo>
                      <a:lnTo>
                        <a:pt x="42" y="974"/>
                      </a:lnTo>
                      <a:lnTo>
                        <a:pt x="35" y="978"/>
                      </a:lnTo>
                      <a:lnTo>
                        <a:pt x="29" y="983"/>
                      </a:lnTo>
                      <a:lnTo>
                        <a:pt x="23" y="988"/>
                      </a:lnTo>
                      <a:lnTo>
                        <a:pt x="18" y="993"/>
                      </a:lnTo>
                      <a:lnTo>
                        <a:pt x="13" y="999"/>
                      </a:lnTo>
                      <a:lnTo>
                        <a:pt x="10" y="1006"/>
                      </a:lnTo>
                      <a:lnTo>
                        <a:pt x="6" y="1013"/>
                      </a:lnTo>
                      <a:lnTo>
                        <a:pt x="4" y="1020"/>
                      </a:lnTo>
                      <a:lnTo>
                        <a:pt x="2" y="1028"/>
                      </a:lnTo>
                      <a:lnTo>
                        <a:pt x="1" y="1035"/>
                      </a:lnTo>
                      <a:lnTo>
                        <a:pt x="0" y="1044"/>
                      </a:lnTo>
                      <a:lnTo>
                        <a:pt x="0" y="1072"/>
                      </a:lnTo>
                      <a:lnTo>
                        <a:pt x="0" y="1074"/>
                      </a:lnTo>
                      <a:lnTo>
                        <a:pt x="0" y="1074"/>
                      </a:lnTo>
                      <a:lnTo>
                        <a:pt x="1" y="1084"/>
                      </a:lnTo>
                      <a:lnTo>
                        <a:pt x="3" y="1092"/>
                      </a:lnTo>
                      <a:lnTo>
                        <a:pt x="7" y="1099"/>
                      </a:lnTo>
                      <a:lnTo>
                        <a:pt x="13" y="1105"/>
                      </a:lnTo>
                      <a:lnTo>
                        <a:pt x="19" y="1110"/>
                      </a:lnTo>
                      <a:lnTo>
                        <a:pt x="27" y="1114"/>
                      </a:lnTo>
                      <a:lnTo>
                        <a:pt x="35" y="1117"/>
                      </a:lnTo>
                      <a:lnTo>
                        <a:pt x="43" y="1117"/>
                      </a:lnTo>
                      <a:lnTo>
                        <a:pt x="1812" y="1117"/>
                      </a:lnTo>
                      <a:lnTo>
                        <a:pt x="1812" y="1117"/>
                      </a:lnTo>
                      <a:lnTo>
                        <a:pt x="1820" y="1117"/>
                      </a:lnTo>
                      <a:lnTo>
                        <a:pt x="1828" y="1114"/>
                      </a:lnTo>
                      <a:lnTo>
                        <a:pt x="1835" y="1110"/>
                      </a:lnTo>
                      <a:lnTo>
                        <a:pt x="1843" y="1105"/>
                      </a:lnTo>
                      <a:lnTo>
                        <a:pt x="1848" y="1099"/>
                      </a:lnTo>
                      <a:lnTo>
                        <a:pt x="1852" y="1092"/>
                      </a:lnTo>
                      <a:lnTo>
                        <a:pt x="1854" y="1084"/>
                      </a:lnTo>
                      <a:lnTo>
                        <a:pt x="1855" y="1074"/>
                      </a:lnTo>
                      <a:lnTo>
                        <a:pt x="1855" y="1072"/>
                      </a:lnTo>
                      <a:lnTo>
                        <a:pt x="1855" y="1044"/>
                      </a:lnTo>
                      <a:lnTo>
                        <a:pt x="1855" y="1044"/>
                      </a:lnTo>
                      <a:lnTo>
                        <a:pt x="1855" y="1035"/>
                      </a:lnTo>
                      <a:lnTo>
                        <a:pt x="1853" y="1028"/>
                      </a:lnTo>
                      <a:lnTo>
                        <a:pt x="1852" y="1020"/>
                      </a:lnTo>
                      <a:lnTo>
                        <a:pt x="1849" y="1013"/>
                      </a:lnTo>
                      <a:lnTo>
                        <a:pt x="1846" y="1006"/>
                      </a:lnTo>
                      <a:lnTo>
                        <a:pt x="1842" y="999"/>
                      </a:lnTo>
                      <a:lnTo>
                        <a:pt x="1837" y="993"/>
                      </a:lnTo>
                      <a:lnTo>
                        <a:pt x="1831" y="988"/>
                      </a:lnTo>
                      <a:lnTo>
                        <a:pt x="1826" y="983"/>
                      </a:lnTo>
                      <a:lnTo>
                        <a:pt x="1820" y="978"/>
                      </a:lnTo>
                      <a:lnTo>
                        <a:pt x="1814" y="974"/>
                      </a:lnTo>
                      <a:lnTo>
                        <a:pt x="1807" y="971"/>
                      </a:lnTo>
                      <a:lnTo>
                        <a:pt x="1800" y="968"/>
                      </a:lnTo>
                      <a:lnTo>
                        <a:pt x="1791" y="966"/>
                      </a:lnTo>
                      <a:lnTo>
                        <a:pt x="1784" y="965"/>
                      </a:lnTo>
                      <a:lnTo>
                        <a:pt x="1776" y="965"/>
                      </a:lnTo>
                      <a:lnTo>
                        <a:pt x="1776" y="965"/>
                      </a:lnTo>
                      <a:close/>
                      <a:moveTo>
                        <a:pt x="483" y="864"/>
                      </a:moveTo>
                      <a:lnTo>
                        <a:pt x="311" y="864"/>
                      </a:lnTo>
                      <a:lnTo>
                        <a:pt x="311" y="714"/>
                      </a:lnTo>
                      <a:lnTo>
                        <a:pt x="483" y="714"/>
                      </a:lnTo>
                      <a:lnTo>
                        <a:pt x="483" y="864"/>
                      </a:lnTo>
                      <a:close/>
                      <a:moveTo>
                        <a:pt x="483" y="600"/>
                      </a:moveTo>
                      <a:lnTo>
                        <a:pt x="311" y="600"/>
                      </a:lnTo>
                      <a:lnTo>
                        <a:pt x="311" y="452"/>
                      </a:lnTo>
                      <a:lnTo>
                        <a:pt x="483" y="452"/>
                      </a:lnTo>
                      <a:lnTo>
                        <a:pt x="483" y="600"/>
                      </a:lnTo>
                      <a:close/>
                      <a:moveTo>
                        <a:pt x="1138" y="864"/>
                      </a:moveTo>
                      <a:lnTo>
                        <a:pt x="964" y="864"/>
                      </a:lnTo>
                      <a:lnTo>
                        <a:pt x="964" y="714"/>
                      </a:lnTo>
                      <a:lnTo>
                        <a:pt x="1138" y="714"/>
                      </a:lnTo>
                      <a:lnTo>
                        <a:pt x="1138" y="864"/>
                      </a:lnTo>
                      <a:close/>
                      <a:moveTo>
                        <a:pt x="1138" y="600"/>
                      </a:moveTo>
                      <a:lnTo>
                        <a:pt x="964" y="600"/>
                      </a:lnTo>
                      <a:lnTo>
                        <a:pt x="964" y="452"/>
                      </a:lnTo>
                      <a:lnTo>
                        <a:pt x="1138" y="452"/>
                      </a:lnTo>
                      <a:lnTo>
                        <a:pt x="1138" y="6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76" spc="-49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</p:grpSp>
          <p:sp>
            <p:nvSpPr>
              <p:cNvPr id="234" name="Freeform 104">
                <a:extLst>
                  <a:ext uri="{FF2B5EF4-FFF2-40B4-BE49-F238E27FC236}">
                    <a16:creationId xmlns:a16="http://schemas.microsoft.com/office/drawing/2014/main" id="{34618409-6FD9-4332-9B81-F87053C5E83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 flipH="1">
                <a:off x="3155973" y="2943032"/>
                <a:ext cx="71490" cy="71490"/>
              </a:xfrm>
              <a:custGeom>
                <a:avLst/>
                <a:gdLst>
                  <a:gd name="T0" fmla="*/ 37 w 61"/>
                  <a:gd name="T1" fmla="*/ 43 h 61"/>
                  <a:gd name="T2" fmla="*/ 18 w 61"/>
                  <a:gd name="T3" fmla="*/ 37 h 61"/>
                  <a:gd name="T4" fmla="*/ 24 w 61"/>
                  <a:gd name="T5" fmla="*/ 18 h 61"/>
                  <a:gd name="T6" fmla="*/ 43 w 61"/>
                  <a:gd name="T7" fmla="*/ 24 h 61"/>
                  <a:gd name="T8" fmla="*/ 37 w 61"/>
                  <a:gd name="T9" fmla="*/ 43 h 61"/>
                  <a:gd name="T10" fmla="*/ 61 w 61"/>
                  <a:gd name="T11" fmla="*/ 28 h 61"/>
                  <a:gd name="T12" fmla="*/ 58 w 61"/>
                  <a:gd name="T13" fmla="*/ 18 h 61"/>
                  <a:gd name="T14" fmla="*/ 50 w 61"/>
                  <a:gd name="T15" fmla="*/ 19 h 61"/>
                  <a:gd name="T16" fmla="*/ 47 w 61"/>
                  <a:gd name="T17" fmla="*/ 15 h 61"/>
                  <a:gd name="T18" fmla="*/ 50 w 61"/>
                  <a:gd name="T19" fmla="*/ 7 h 61"/>
                  <a:gd name="T20" fmla="*/ 41 w 61"/>
                  <a:gd name="T21" fmla="*/ 2 h 61"/>
                  <a:gd name="T22" fmla="*/ 36 w 61"/>
                  <a:gd name="T23" fmla="*/ 9 h 61"/>
                  <a:gd name="T24" fmla="*/ 30 w 61"/>
                  <a:gd name="T25" fmla="*/ 8 h 61"/>
                  <a:gd name="T26" fmla="*/ 27 w 61"/>
                  <a:gd name="T27" fmla="*/ 0 h 61"/>
                  <a:gd name="T28" fmla="*/ 17 w 61"/>
                  <a:gd name="T29" fmla="*/ 3 h 61"/>
                  <a:gd name="T30" fmla="*/ 18 w 61"/>
                  <a:gd name="T31" fmla="*/ 11 h 61"/>
                  <a:gd name="T32" fmla="*/ 15 w 61"/>
                  <a:gd name="T33" fmla="*/ 14 h 61"/>
                  <a:gd name="T34" fmla="*/ 7 w 61"/>
                  <a:gd name="T35" fmla="*/ 11 h 61"/>
                  <a:gd name="T36" fmla="*/ 2 w 61"/>
                  <a:gd name="T37" fmla="*/ 20 h 61"/>
                  <a:gd name="T38" fmla="*/ 8 w 61"/>
                  <a:gd name="T39" fmla="*/ 25 h 61"/>
                  <a:gd name="T40" fmla="*/ 7 w 61"/>
                  <a:gd name="T41" fmla="*/ 30 h 61"/>
                  <a:gd name="T42" fmla="*/ 0 w 61"/>
                  <a:gd name="T43" fmla="*/ 33 h 61"/>
                  <a:gd name="T44" fmla="*/ 2 w 61"/>
                  <a:gd name="T45" fmla="*/ 43 h 61"/>
                  <a:gd name="T46" fmla="*/ 11 w 61"/>
                  <a:gd name="T47" fmla="*/ 42 h 61"/>
                  <a:gd name="T48" fmla="*/ 14 w 61"/>
                  <a:gd name="T49" fmla="*/ 47 h 61"/>
                  <a:gd name="T50" fmla="*/ 11 w 61"/>
                  <a:gd name="T51" fmla="*/ 54 h 61"/>
                  <a:gd name="T52" fmla="*/ 20 w 61"/>
                  <a:gd name="T53" fmla="*/ 59 h 61"/>
                  <a:gd name="T54" fmla="*/ 25 w 61"/>
                  <a:gd name="T55" fmla="*/ 53 h 61"/>
                  <a:gd name="T56" fmla="*/ 30 w 61"/>
                  <a:gd name="T57" fmla="*/ 53 h 61"/>
                  <a:gd name="T58" fmla="*/ 33 w 61"/>
                  <a:gd name="T59" fmla="*/ 61 h 61"/>
                  <a:gd name="T60" fmla="*/ 43 w 61"/>
                  <a:gd name="T61" fmla="*/ 58 h 61"/>
                  <a:gd name="T62" fmla="*/ 42 w 61"/>
                  <a:gd name="T63" fmla="*/ 50 h 61"/>
                  <a:gd name="T64" fmla="*/ 46 w 61"/>
                  <a:gd name="T65" fmla="*/ 47 h 61"/>
                  <a:gd name="T66" fmla="*/ 54 w 61"/>
                  <a:gd name="T67" fmla="*/ 50 h 61"/>
                  <a:gd name="T68" fmla="*/ 59 w 61"/>
                  <a:gd name="T69" fmla="*/ 41 h 61"/>
                  <a:gd name="T70" fmla="*/ 52 w 61"/>
                  <a:gd name="T71" fmla="*/ 36 h 61"/>
                  <a:gd name="T72" fmla="*/ 53 w 61"/>
                  <a:gd name="T73" fmla="*/ 31 h 61"/>
                  <a:gd name="T74" fmla="*/ 61 w 61"/>
                  <a:gd name="T75" fmla="*/ 28 h 61"/>
                  <a:gd name="T76" fmla="*/ 28 w 61"/>
                  <a:gd name="T77" fmla="*/ 26 h 61"/>
                  <a:gd name="T78" fmla="*/ 26 w 61"/>
                  <a:gd name="T79" fmla="*/ 33 h 61"/>
                  <a:gd name="T80" fmla="*/ 33 w 61"/>
                  <a:gd name="T81" fmla="*/ 35 h 61"/>
                  <a:gd name="T82" fmla="*/ 35 w 61"/>
                  <a:gd name="T83" fmla="*/ 28 h 61"/>
                  <a:gd name="T84" fmla="*/ 28 w 61"/>
                  <a:gd name="T85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" h="61">
                    <a:moveTo>
                      <a:pt x="37" y="43"/>
                    </a:moveTo>
                    <a:cubicBezTo>
                      <a:pt x="30" y="47"/>
                      <a:pt x="21" y="44"/>
                      <a:pt x="18" y="37"/>
                    </a:cubicBezTo>
                    <a:cubicBezTo>
                      <a:pt x="14" y="30"/>
                      <a:pt x="17" y="21"/>
                      <a:pt x="24" y="18"/>
                    </a:cubicBezTo>
                    <a:cubicBezTo>
                      <a:pt x="31" y="14"/>
                      <a:pt x="39" y="17"/>
                      <a:pt x="43" y="24"/>
                    </a:cubicBezTo>
                    <a:cubicBezTo>
                      <a:pt x="47" y="31"/>
                      <a:pt x="44" y="40"/>
                      <a:pt x="37" y="43"/>
                    </a:cubicBezTo>
                    <a:moveTo>
                      <a:pt x="61" y="2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17"/>
                      <a:pt x="48" y="16"/>
                      <a:pt x="47" y="15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4" y="8"/>
                      <a:pt x="32" y="8"/>
                      <a:pt x="30" y="8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2"/>
                      <a:pt x="16" y="13"/>
                      <a:pt x="15" y="1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7"/>
                      <a:pt x="7" y="28"/>
                      <a:pt x="7" y="3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2" y="44"/>
                      <a:pt x="13" y="45"/>
                      <a:pt x="14" y="47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8" y="53"/>
                      <a:pt x="30" y="53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9"/>
                      <a:pt x="45" y="48"/>
                      <a:pt x="46" y="47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4"/>
                      <a:pt x="53" y="33"/>
                      <a:pt x="53" y="31"/>
                    </a:cubicBezTo>
                    <a:lnTo>
                      <a:pt x="61" y="28"/>
                    </a:lnTo>
                    <a:close/>
                    <a:moveTo>
                      <a:pt x="28" y="26"/>
                    </a:moveTo>
                    <a:cubicBezTo>
                      <a:pt x="25" y="27"/>
                      <a:pt x="24" y="30"/>
                      <a:pt x="26" y="33"/>
                    </a:cubicBezTo>
                    <a:cubicBezTo>
                      <a:pt x="27" y="35"/>
                      <a:pt x="30" y="36"/>
                      <a:pt x="33" y="35"/>
                    </a:cubicBezTo>
                    <a:cubicBezTo>
                      <a:pt x="35" y="34"/>
                      <a:pt x="36" y="31"/>
                      <a:pt x="35" y="28"/>
                    </a:cubicBezTo>
                    <a:cubicBezTo>
                      <a:pt x="34" y="26"/>
                      <a:pt x="31" y="25"/>
                      <a:pt x="28" y="26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sp>
            <p:nvSpPr>
              <p:cNvPr id="235" name="Freeform 104">
                <a:extLst>
                  <a:ext uri="{FF2B5EF4-FFF2-40B4-BE49-F238E27FC236}">
                    <a16:creationId xmlns:a16="http://schemas.microsoft.com/office/drawing/2014/main" id="{5DD056BC-3CAE-4019-8974-0A84B901BDC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 flipH="1">
                <a:off x="2750137" y="2765512"/>
                <a:ext cx="71490" cy="71490"/>
              </a:xfrm>
              <a:custGeom>
                <a:avLst/>
                <a:gdLst>
                  <a:gd name="T0" fmla="*/ 37 w 61"/>
                  <a:gd name="T1" fmla="*/ 43 h 61"/>
                  <a:gd name="T2" fmla="*/ 18 w 61"/>
                  <a:gd name="T3" fmla="*/ 37 h 61"/>
                  <a:gd name="T4" fmla="*/ 24 w 61"/>
                  <a:gd name="T5" fmla="*/ 18 h 61"/>
                  <a:gd name="T6" fmla="*/ 43 w 61"/>
                  <a:gd name="T7" fmla="*/ 24 h 61"/>
                  <a:gd name="T8" fmla="*/ 37 w 61"/>
                  <a:gd name="T9" fmla="*/ 43 h 61"/>
                  <a:gd name="T10" fmla="*/ 61 w 61"/>
                  <a:gd name="T11" fmla="*/ 28 h 61"/>
                  <a:gd name="T12" fmla="*/ 58 w 61"/>
                  <a:gd name="T13" fmla="*/ 18 h 61"/>
                  <a:gd name="T14" fmla="*/ 50 w 61"/>
                  <a:gd name="T15" fmla="*/ 19 h 61"/>
                  <a:gd name="T16" fmla="*/ 47 w 61"/>
                  <a:gd name="T17" fmla="*/ 15 h 61"/>
                  <a:gd name="T18" fmla="*/ 50 w 61"/>
                  <a:gd name="T19" fmla="*/ 7 h 61"/>
                  <a:gd name="T20" fmla="*/ 41 w 61"/>
                  <a:gd name="T21" fmla="*/ 2 h 61"/>
                  <a:gd name="T22" fmla="*/ 36 w 61"/>
                  <a:gd name="T23" fmla="*/ 9 h 61"/>
                  <a:gd name="T24" fmla="*/ 30 w 61"/>
                  <a:gd name="T25" fmla="*/ 8 h 61"/>
                  <a:gd name="T26" fmla="*/ 27 w 61"/>
                  <a:gd name="T27" fmla="*/ 0 h 61"/>
                  <a:gd name="T28" fmla="*/ 17 w 61"/>
                  <a:gd name="T29" fmla="*/ 3 h 61"/>
                  <a:gd name="T30" fmla="*/ 18 w 61"/>
                  <a:gd name="T31" fmla="*/ 11 h 61"/>
                  <a:gd name="T32" fmla="*/ 15 w 61"/>
                  <a:gd name="T33" fmla="*/ 14 h 61"/>
                  <a:gd name="T34" fmla="*/ 7 w 61"/>
                  <a:gd name="T35" fmla="*/ 11 h 61"/>
                  <a:gd name="T36" fmla="*/ 2 w 61"/>
                  <a:gd name="T37" fmla="*/ 20 h 61"/>
                  <a:gd name="T38" fmla="*/ 8 w 61"/>
                  <a:gd name="T39" fmla="*/ 25 h 61"/>
                  <a:gd name="T40" fmla="*/ 7 w 61"/>
                  <a:gd name="T41" fmla="*/ 30 h 61"/>
                  <a:gd name="T42" fmla="*/ 0 w 61"/>
                  <a:gd name="T43" fmla="*/ 33 h 61"/>
                  <a:gd name="T44" fmla="*/ 2 w 61"/>
                  <a:gd name="T45" fmla="*/ 43 h 61"/>
                  <a:gd name="T46" fmla="*/ 11 w 61"/>
                  <a:gd name="T47" fmla="*/ 42 h 61"/>
                  <a:gd name="T48" fmla="*/ 14 w 61"/>
                  <a:gd name="T49" fmla="*/ 47 h 61"/>
                  <a:gd name="T50" fmla="*/ 11 w 61"/>
                  <a:gd name="T51" fmla="*/ 54 h 61"/>
                  <a:gd name="T52" fmla="*/ 20 w 61"/>
                  <a:gd name="T53" fmla="*/ 59 h 61"/>
                  <a:gd name="T54" fmla="*/ 25 w 61"/>
                  <a:gd name="T55" fmla="*/ 53 h 61"/>
                  <a:gd name="T56" fmla="*/ 30 w 61"/>
                  <a:gd name="T57" fmla="*/ 53 h 61"/>
                  <a:gd name="T58" fmla="*/ 33 w 61"/>
                  <a:gd name="T59" fmla="*/ 61 h 61"/>
                  <a:gd name="T60" fmla="*/ 43 w 61"/>
                  <a:gd name="T61" fmla="*/ 58 h 61"/>
                  <a:gd name="T62" fmla="*/ 42 w 61"/>
                  <a:gd name="T63" fmla="*/ 50 h 61"/>
                  <a:gd name="T64" fmla="*/ 46 w 61"/>
                  <a:gd name="T65" fmla="*/ 47 h 61"/>
                  <a:gd name="T66" fmla="*/ 54 w 61"/>
                  <a:gd name="T67" fmla="*/ 50 h 61"/>
                  <a:gd name="T68" fmla="*/ 59 w 61"/>
                  <a:gd name="T69" fmla="*/ 41 h 61"/>
                  <a:gd name="T70" fmla="*/ 52 w 61"/>
                  <a:gd name="T71" fmla="*/ 36 h 61"/>
                  <a:gd name="T72" fmla="*/ 53 w 61"/>
                  <a:gd name="T73" fmla="*/ 31 h 61"/>
                  <a:gd name="T74" fmla="*/ 61 w 61"/>
                  <a:gd name="T75" fmla="*/ 28 h 61"/>
                  <a:gd name="T76" fmla="*/ 28 w 61"/>
                  <a:gd name="T77" fmla="*/ 26 h 61"/>
                  <a:gd name="T78" fmla="*/ 26 w 61"/>
                  <a:gd name="T79" fmla="*/ 33 h 61"/>
                  <a:gd name="T80" fmla="*/ 33 w 61"/>
                  <a:gd name="T81" fmla="*/ 35 h 61"/>
                  <a:gd name="T82" fmla="*/ 35 w 61"/>
                  <a:gd name="T83" fmla="*/ 28 h 61"/>
                  <a:gd name="T84" fmla="*/ 28 w 61"/>
                  <a:gd name="T85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" h="61">
                    <a:moveTo>
                      <a:pt x="37" y="43"/>
                    </a:moveTo>
                    <a:cubicBezTo>
                      <a:pt x="30" y="47"/>
                      <a:pt x="21" y="44"/>
                      <a:pt x="18" y="37"/>
                    </a:cubicBezTo>
                    <a:cubicBezTo>
                      <a:pt x="14" y="30"/>
                      <a:pt x="17" y="21"/>
                      <a:pt x="24" y="18"/>
                    </a:cubicBezTo>
                    <a:cubicBezTo>
                      <a:pt x="31" y="14"/>
                      <a:pt x="39" y="17"/>
                      <a:pt x="43" y="24"/>
                    </a:cubicBezTo>
                    <a:cubicBezTo>
                      <a:pt x="47" y="31"/>
                      <a:pt x="44" y="40"/>
                      <a:pt x="37" y="43"/>
                    </a:cubicBezTo>
                    <a:moveTo>
                      <a:pt x="61" y="2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17"/>
                      <a:pt x="48" y="16"/>
                      <a:pt x="47" y="15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4" y="8"/>
                      <a:pt x="32" y="8"/>
                      <a:pt x="30" y="8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2"/>
                      <a:pt x="16" y="13"/>
                      <a:pt x="15" y="1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7"/>
                      <a:pt x="7" y="28"/>
                      <a:pt x="7" y="3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2" y="44"/>
                      <a:pt x="13" y="45"/>
                      <a:pt x="14" y="47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8" y="53"/>
                      <a:pt x="30" y="53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9"/>
                      <a:pt x="45" y="48"/>
                      <a:pt x="46" y="47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4"/>
                      <a:pt x="53" y="33"/>
                      <a:pt x="53" y="31"/>
                    </a:cubicBezTo>
                    <a:lnTo>
                      <a:pt x="61" y="28"/>
                    </a:lnTo>
                    <a:close/>
                    <a:moveTo>
                      <a:pt x="28" y="26"/>
                    </a:moveTo>
                    <a:cubicBezTo>
                      <a:pt x="25" y="27"/>
                      <a:pt x="24" y="30"/>
                      <a:pt x="26" y="33"/>
                    </a:cubicBezTo>
                    <a:cubicBezTo>
                      <a:pt x="27" y="35"/>
                      <a:pt x="30" y="36"/>
                      <a:pt x="33" y="35"/>
                    </a:cubicBezTo>
                    <a:cubicBezTo>
                      <a:pt x="35" y="34"/>
                      <a:pt x="36" y="31"/>
                      <a:pt x="35" y="28"/>
                    </a:cubicBezTo>
                    <a:cubicBezTo>
                      <a:pt x="34" y="26"/>
                      <a:pt x="31" y="25"/>
                      <a:pt x="28" y="26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sp>
            <p:nvSpPr>
              <p:cNvPr id="236" name="Freeform 104">
                <a:extLst>
                  <a:ext uri="{FF2B5EF4-FFF2-40B4-BE49-F238E27FC236}">
                    <a16:creationId xmlns:a16="http://schemas.microsoft.com/office/drawing/2014/main" id="{B36D9DDD-D7EE-497D-91C1-3D235C6D215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 flipH="1">
                <a:off x="2738664" y="3184532"/>
                <a:ext cx="71490" cy="71490"/>
              </a:xfrm>
              <a:custGeom>
                <a:avLst/>
                <a:gdLst>
                  <a:gd name="T0" fmla="*/ 37 w 61"/>
                  <a:gd name="T1" fmla="*/ 43 h 61"/>
                  <a:gd name="T2" fmla="*/ 18 w 61"/>
                  <a:gd name="T3" fmla="*/ 37 h 61"/>
                  <a:gd name="T4" fmla="*/ 24 w 61"/>
                  <a:gd name="T5" fmla="*/ 18 h 61"/>
                  <a:gd name="T6" fmla="*/ 43 w 61"/>
                  <a:gd name="T7" fmla="*/ 24 h 61"/>
                  <a:gd name="T8" fmla="*/ 37 w 61"/>
                  <a:gd name="T9" fmla="*/ 43 h 61"/>
                  <a:gd name="T10" fmla="*/ 61 w 61"/>
                  <a:gd name="T11" fmla="*/ 28 h 61"/>
                  <a:gd name="T12" fmla="*/ 58 w 61"/>
                  <a:gd name="T13" fmla="*/ 18 h 61"/>
                  <a:gd name="T14" fmla="*/ 50 w 61"/>
                  <a:gd name="T15" fmla="*/ 19 h 61"/>
                  <a:gd name="T16" fmla="*/ 47 w 61"/>
                  <a:gd name="T17" fmla="*/ 15 h 61"/>
                  <a:gd name="T18" fmla="*/ 50 w 61"/>
                  <a:gd name="T19" fmla="*/ 7 h 61"/>
                  <a:gd name="T20" fmla="*/ 41 w 61"/>
                  <a:gd name="T21" fmla="*/ 2 h 61"/>
                  <a:gd name="T22" fmla="*/ 36 w 61"/>
                  <a:gd name="T23" fmla="*/ 9 h 61"/>
                  <a:gd name="T24" fmla="*/ 30 w 61"/>
                  <a:gd name="T25" fmla="*/ 8 h 61"/>
                  <a:gd name="T26" fmla="*/ 27 w 61"/>
                  <a:gd name="T27" fmla="*/ 0 h 61"/>
                  <a:gd name="T28" fmla="*/ 17 w 61"/>
                  <a:gd name="T29" fmla="*/ 3 h 61"/>
                  <a:gd name="T30" fmla="*/ 18 w 61"/>
                  <a:gd name="T31" fmla="*/ 11 h 61"/>
                  <a:gd name="T32" fmla="*/ 15 w 61"/>
                  <a:gd name="T33" fmla="*/ 14 h 61"/>
                  <a:gd name="T34" fmla="*/ 7 w 61"/>
                  <a:gd name="T35" fmla="*/ 11 h 61"/>
                  <a:gd name="T36" fmla="*/ 2 w 61"/>
                  <a:gd name="T37" fmla="*/ 20 h 61"/>
                  <a:gd name="T38" fmla="*/ 8 w 61"/>
                  <a:gd name="T39" fmla="*/ 25 h 61"/>
                  <a:gd name="T40" fmla="*/ 7 w 61"/>
                  <a:gd name="T41" fmla="*/ 30 h 61"/>
                  <a:gd name="T42" fmla="*/ 0 w 61"/>
                  <a:gd name="T43" fmla="*/ 33 h 61"/>
                  <a:gd name="T44" fmla="*/ 2 w 61"/>
                  <a:gd name="T45" fmla="*/ 43 h 61"/>
                  <a:gd name="T46" fmla="*/ 11 w 61"/>
                  <a:gd name="T47" fmla="*/ 42 h 61"/>
                  <a:gd name="T48" fmla="*/ 14 w 61"/>
                  <a:gd name="T49" fmla="*/ 47 h 61"/>
                  <a:gd name="T50" fmla="*/ 11 w 61"/>
                  <a:gd name="T51" fmla="*/ 54 h 61"/>
                  <a:gd name="T52" fmla="*/ 20 w 61"/>
                  <a:gd name="T53" fmla="*/ 59 h 61"/>
                  <a:gd name="T54" fmla="*/ 25 w 61"/>
                  <a:gd name="T55" fmla="*/ 53 h 61"/>
                  <a:gd name="T56" fmla="*/ 30 w 61"/>
                  <a:gd name="T57" fmla="*/ 53 h 61"/>
                  <a:gd name="T58" fmla="*/ 33 w 61"/>
                  <a:gd name="T59" fmla="*/ 61 h 61"/>
                  <a:gd name="T60" fmla="*/ 43 w 61"/>
                  <a:gd name="T61" fmla="*/ 58 h 61"/>
                  <a:gd name="T62" fmla="*/ 42 w 61"/>
                  <a:gd name="T63" fmla="*/ 50 h 61"/>
                  <a:gd name="T64" fmla="*/ 46 w 61"/>
                  <a:gd name="T65" fmla="*/ 47 h 61"/>
                  <a:gd name="T66" fmla="*/ 54 w 61"/>
                  <a:gd name="T67" fmla="*/ 50 h 61"/>
                  <a:gd name="T68" fmla="*/ 59 w 61"/>
                  <a:gd name="T69" fmla="*/ 41 h 61"/>
                  <a:gd name="T70" fmla="*/ 52 w 61"/>
                  <a:gd name="T71" fmla="*/ 36 h 61"/>
                  <a:gd name="T72" fmla="*/ 53 w 61"/>
                  <a:gd name="T73" fmla="*/ 31 h 61"/>
                  <a:gd name="T74" fmla="*/ 61 w 61"/>
                  <a:gd name="T75" fmla="*/ 28 h 61"/>
                  <a:gd name="T76" fmla="*/ 28 w 61"/>
                  <a:gd name="T77" fmla="*/ 26 h 61"/>
                  <a:gd name="T78" fmla="*/ 26 w 61"/>
                  <a:gd name="T79" fmla="*/ 33 h 61"/>
                  <a:gd name="T80" fmla="*/ 33 w 61"/>
                  <a:gd name="T81" fmla="*/ 35 h 61"/>
                  <a:gd name="T82" fmla="*/ 35 w 61"/>
                  <a:gd name="T83" fmla="*/ 28 h 61"/>
                  <a:gd name="T84" fmla="*/ 28 w 61"/>
                  <a:gd name="T85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" h="61">
                    <a:moveTo>
                      <a:pt x="37" y="43"/>
                    </a:moveTo>
                    <a:cubicBezTo>
                      <a:pt x="30" y="47"/>
                      <a:pt x="21" y="44"/>
                      <a:pt x="18" y="37"/>
                    </a:cubicBezTo>
                    <a:cubicBezTo>
                      <a:pt x="14" y="30"/>
                      <a:pt x="17" y="21"/>
                      <a:pt x="24" y="18"/>
                    </a:cubicBezTo>
                    <a:cubicBezTo>
                      <a:pt x="31" y="14"/>
                      <a:pt x="39" y="17"/>
                      <a:pt x="43" y="24"/>
                    </a:cubicBezTo>
                    <a:cubicBezTo>
                      <a:pt x="47" y="31"/>
                      <a:pt x="44" y="40"/>
                      <a:pt x="37" y="43"/>
                    </a:cubicBezTo>
                    <a:moveTo>
                      <a:pt x="61" y="2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17"/>
                      <a:pt x="48" y="16"/>
                      <a:pt x="47" y="15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4" y="8"/>
                      <a:pt x="32" y="8"/>
                      <a:pt x="30" y="8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2"/>
                      <a:pt x="16" y="13"/>
                      <a:pt x="15" y="1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7"/>
                      <a:pt x="7" y="28"/>
                      <a:pt x="7" y="3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2" y="44"/>
                      <a:pt x="13" y="45"/>
                      <a:pt x="14" y="47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8" y="53"/>
                      <a:pt x="30" y="53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9"/>
                      <a:pt x="45" y="48"/>
                      <a:pt x="46" y="47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4"/>
                      <a:pt x="53" y="33"/>
                      <a:pt x="53" y="31"/>
                    </a:cubicBezTo>
                    <a:lnTo>
                      <a:pt x="61" y="28"/>
                    </a:lnTo>
                    <a:close/>
                    <a:moveTo>
                      <a:pt x="28" y="26"/>
                    </a:moveTo>
                    <a:cubicBezTo>
                      <a:pt x="25" y="27"/>
                      <a:pt x="24" y="30"/>
                      <a:pt x="26" y="33"/>
                    </a:cubicBezTo>
                    <a:cubicBezTo>
                      <a:pt x="27" y="35"/>
                      <a:pt x="30" y="36"/>
                      <a:pt x="33" y="35"/>
                    </a:cubicBezTo>
                    <a:cubicBezTo>
                      <a:pt x="35" y="34"/>
                      <a:pt x="36" y="31"/>
                      <a:pt x="35" y="28"/>
                    </a:cubicBezTo>
                    <a:cubicBezTo>
                      <a:pt x="34" y="26"/>
                      <a:pt x="31" y="25"/>
                      <a:pt x="28" y="26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5B59761-0317-4017-B9F7-055C3A7D73E3}"/>
              </a:ext>
            </a:extLst>
          </p:cNvPr>
          <p:cNvGrpSpPr/>
          <p:nvPr/>
        </p:nvGrpSpPr>
        <p:grpSpPr>
          <a:xfrm>
            <a:off x="1008980" y="2596636"/>
            <a:ext cx="1208721" cy="967028"/>
            <a:chOff x="5371040" y="6211669"/>
            <a:chExt cx="968599" cy="774921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7B643975-99BE-4D94-BDFD-C690F935D993}"/>
                </a:ext>
              </a:extLst>
            </p:cNvPr>
            <p:cNvGrpSpPr/>
            <p:nvPr/>
          </p:nvGrpSpPr>
          <p:grpSpPr>
            <a:xfrm>
              <a:off x="5647124" y="6211669"/>
              <a:ext cx="413051" cy="567017"/>
              <a:chOff x="5647124" y="6211669"/>
              <a:chExt cx="413051" cy="567017"/>
            </a:xfrm>
          </p:grpSpPr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39FD8906-6831-47F1-AF06-AAFC848798D0}"/>
                  </a:ext>
                </a:extLst>
              </p:cNvPr>
              <p:cNvSpPr/>
              <p:nvPr/>
            </p:nvSpPr>
            <p:spPr bwMode="auto">
              <a:xfrm>
                <a:off x="5647124" y="6365634"/>
                <a:ext cx="413051" cy="413052"/>
              </a:xfrm>
              <a:custGeom>
                <a:avLst/>
                <a:gdLst>
                  <a:gd name="connsiteX0" fmla="*/ 100223 w 413051"/>
                  <a:gd name="connsiteY0" fmla="*/ 47072 h 413052"/>
                  <a:gd name="connsiteX1" fmla="*/ 47071 w 413051"/>
                  <a:gd name="connsiteY1" fmla="*/ 100224 h 413052"/>
                  <a:gd name="connsiteX2" fmla="*/ 47071 w 413051"/>
                  <a:gd name="connsiteY2" fmla="*/ 312828 h 413052"/>
                  <a:gd name="connsiteX3" fmla="*/ 100223 w 413051"/>
                  <a:gd name="connsiteY3" fmla="*/ 365980 h 413052"/>
                  <a:gd name="connsiteX4" fmla="*/ 312827 w 413051"/>
                  <a:gd name="connsiteY4" fmla="*/ 365980 h 413052"/>
                  <a:gd name="connsiteX5" fmla="*/ 365979 w 413051"/>
                  <a:gd name="connsiteY5" fmla="*/ 312828 h 413052"/>
                  <a:gd name="connsiteX6" fmla="*/ 365979 w 413051"/>
                  <a:gd name="connsiteY6" fmla="*/ 100224 h 413052"/>
                  <a:gd name="connsiteX7" fmla="*/ 312827 w 413051"/>
                  <a:gd name="connsiteY7" fmla="*/ 47072 h 413052"/>
                  <a:gd name="connsiteX8" fmla="*/ 68843 w 413051"/>
                  <a:gd name="connsiteY8" fmla="*/ 0 h 413052"/>
                  <a:gd name="connsiteX9" fmla="*/ 344208 w 413051"/>
                  <a:gd name="connsiteY9" fmla="*/ 0 h 413052"/>
                  <a:gd name="connsiteX10" fmla="*/ 413051 w 413051"/>
                  <a:gd name="connsiteY10" fmla="*/ 68843 h 413052"/>
                  <a:gd name="connsiteX11" fmla="*/ 413051 w 413051"/>
                  <a:gd name="connsiteY11" fmla="*/ 344209 h 413052"/>
                  <a:gd name="connsiteX12" fmla="*/ 344208 w 413051"/>
                  <a:gd name="connsiteY12" fmla="*/ 413052 h 413052"/>
                  <a:gd name="connsiteX13" fmla="*/ 68843 w 413051"/>
                  <a:gd name="connsiteY13" fmla="*/ 413052 h 413052"/>
                  <a:gd name="connsiteX14" fmla="*/ 0 w 413051"/>
                  <a:gd name="connsiteY14" fmla="*/ 344209 h 413052"/>
                  <a:gd name="connsiteX15" fmla="*/ 0 w 413051"/>
                  <a:gd name="connsiteY15" fmla="*/ 68843 h 413052"/>
                  <a:gd name="connsiteX16" fmla="*/ 68843 w 413051"/>
                  <a:gd name="connsiteY16" fmla="*/ 0 h 41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051" h="413052">
                    <a:moveTo>
                      <a:pt x="100223" y="47072"/>
                    </a:moveTo>
                    <a:cubicBezTo>
                      <a:pt x="70868" y="47072"/>
                      <a:pt x="47071" y="70869"/>
                      <a:pt x="47071" y="100224"/>
                    </a:cubicBezTo>
                    <a:lnTo>
                      <a:pt x="47071" y="312828"/>
                    </a:lnTo>
                    <a:cubicBezTo>
                      <a:pt x="47071" y="342183"/>
                      <a:pt x="70868" y="365980"/>
                      <a:pt x="100223" y="365980"/>
                    </a:cubicBezTo>
                    <a:lnTo>
                      <a:pt x="312827" y="365980"/>
                    </a:lnTo>
                    <a:cubicBezTo>
                      <a:pt x="342182" y="365980"/>
                      <a:pt x="365979" y="342183"/>
                      <a:pt x="365979" y="312828"/>
                    </a:cubicBezTo>
                    <a:lnTo>
                      <a:pt x="365979" y="100224"/>
                    </a:lnTo>
                    <a:cubicBezTo>
                      <a:pt x="365979" y="70869"/>
                      <a:pt x="342182" y="47072"/>
                      <a:pt x="312827" y="47072"/>
                    </a:cubicBezTo>
                    <a:close/>
                    <a:moveTo>
                      <a:pt x="68843" y="0"/>
                    </a:moveTo>
                    <a:lnTo>
                      <a:pt x="344208" y="0"/>
                    </a:lnTo>
                    <a:cubicBezTo>
                      <a:pt x="382229" y="0"/>
                      <a:pt x="413051" y="30822"/>
                      <a:pt x="413051" y="68843"/>
                    </a:cubicBezTo>
                    <a:lnTo>
                      <a:pt x="413051" y="344209"/>
                    </a:lnTo>
                    <a:cubicBezTo>
                      <a:pt x="413051" y="382230"/>
                      <a:pt x="382229" y="413052"/>
                      <a:pt x="344208" y="413052"/>
                    </a:cubicBezTo>
                    <a:lnTo>
                      <a:pt x="68843" y="413052"/>
                    </a:lnTo>
                    <a:cubicBezTo>
                      <a:pt x="30822" y="413052"/>
                      <a:pt x="0" y="382230"/>
                      <a:pt x="0" y="344209"/>
                    </a:cubicBezTo>
                    <a:lnTo>
                      <a:pt x="0" y="68843"/>
                    </a:lnTo>
                    <a:cubicBezTo>
                      <a:pt x="0" y="30822"/>
                      <a:pt x="30822" y="0"/>
                      <a:pt x="68843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B2FA9BBF-898E-4A0C-905A-C1B3E24DD1EA}"/>
                  </a:ext>
                </a:extLst>
              </p:cNvPr>
              <p:cNvGrpSpPr/>
              <p:nvPr/>
            </p:nvGrpSpPr>
            <p:grpSpPr>
              <a:xfrm>
                <a:off x="5706618" y="6211669"/>
                <a:ext cx="294063" cy="503862"/>
                <a:chOff x="5706618" y="6211669"/>
                <a:chExt cx="294063" cy="503862"/>
              </a:xfrm>
            </p:grpSpPr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E889EF23-339E-4501-97D8-69D831055A09}"/>
                    </a:ext>
                  </a:extLst>
                </p:cNvPr>
                <p:cNvGrpSpPr/>
                <p:nvPr/>
              </p:nvGrpSpPr>
              <p:grpSpPr>
                <a:xfrm>
                  <a:off x="5706618" y="6428789"/>
                  <a:ext cx="294063" cy="286742"/>
                  <a:chOff x="9349890" y="417916"/>
                  <a:chExt cx="669938" cy="653258"/>
                </a:xfrm>
                <a:solidFill>
                  <a:schemeClr val="tx2"/>
                </a:solidFill>
              </p:grpSpPr>
              <p:sp>
                <p:nvSpPr>
                  <p:cNvPr id="252" name="Oval 2">
                    <a:extLst>
                      <a:ext uri="{FF2B5EF4-FFF2-40B4-BE49-F238E27FC236}">
                        <a16:creationId xmlns:a16="http://schemas.microsoft.com/office/drawing/2014/main" id="{58D6C131-93DD-4380-8F97-7E4ACFEBEA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720901" y="427963"/>
                    <a:ext cx="298927" cy="6331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3293" h="2633451">
                        <a:moveTo>
                          <a:pt x="407201" y="490327"/>
                        </a:moveTo>
                        <a:lnTo>
                          <a:pt x="833025" y="490327"/>
                        </a:lnTo>
                        <a:cubicBezTo>
                          <a:pt x="942230" y="490327"/>
                          <a:pt x="1032135" y="572966"/>
                          <a:pt x="1042541" y="679236"/>
                        </a:cubicBezTo>
                        <a:cubicBezTo>
                          <a:pt x="1045599" y="682083"/>
                          <a:pt x="1047004" y="685736"/>
                          <a:pt x="1048187" y="689520"/>
                        </a:cubicBezTo>
                        <a:lnTo>
                          <a:pt x="1239107" y="1300464"/>
                        </a:lnTo>
                        <a:cubicBezTo>
                          <a:pt x="1254170" y="1348666"/>
                          <a:pt x="1227305" y="1399952"/>
                          <a:pt x="1179103" y="1415016"/>
                        </a:cubicBezTo>
                        <a:cubicBezTo>
                          <a:pt x="1130901" y="1430079"/>
                          <a:pt x="1079614" y="1403214"/>
                          <a:pt x="1064551" y="1355012"/>
                        </a:cubicBezTo>
                        <a:lnTo>
                          <a:pt x="919867" y="892022"/>
                        </a:lnTo>
                        <a:cubicBezTo>
                          <a:pt x="913992" y="897205"/>
                          <a:pt x="906968" y="899896"/>
                          <a:pt x="899771" y="902208"/>
                        </a:cubicBezTo>
                        <a:lnTo>
                          <a:pt x="1123032" y="1795251"/>
                        </a:lnTo>
                        <a:lnTo>
                          <a:pt x="893982" y="1795251"/>
                        </a:lnTo>
                        <a:lnTo>
                          <a:pt x="893982" y="2519151"/>
                        </a:lnTo>
                        <a:cubicBezTo>
                          <a:pt x="893982" y="2582277"/>
                          <a:pt x="842808" y="2633451"/>
                          <a:pt x="779682" y="2633451"/>
                        </a:cubicBezTo>
                        <a:cubicBezTo>
                          <a:pt x="716556" y="2633451"/>
                          <a:pt x="665382" y="2582277"/>
                          <a:pt x="665382" y="2519151"/>
                        </a:cubicBezTo>
                        <a:lnTo>
                          <a:pt x="665382" y="1795251"/>
                        </a:lnTo>
                        <a:lnTo>
                          <a:pt x="632044" y="1795251"/>
                        </a:lnTo>
                        <a:lnTo>
                          <a:pt x="632044" y="2519151"/>
                        </a:lnTo>
                        <a:cubicBezTo>
                          <a:pt x="632044" y="2582277"/>
                          <a:pt x="580870" y="2633451"/>
                          <a:pt x="517744" y="2633451"/>
                        </a:cubicBezTo>
                        <a:cubicBezTo>
                          <a:pt x="454618" y="2633451"/>
                          <a:pt x="403444" y="2582277"/>
                          <a:pt x="403444" y="2519151"/>
                        </a:cubicBezTo>
                        <a:lnTo>
                          <a:pt x="403444" y="1795251"/>
                        </a:lnTo>
                        <a:lnTo>
                          <a:pt x="117192" y="1795251"/>
                        </a:lnTo>
                        <a:lnTo>
                          <a:pt x="340511" y="901976"/>
                        </a:lnTo>
                        <a:cubicBezTo>
                          <a:pt x="334486" y="901069"/>
                          <a:pt x="328923" y="898892"/>
                          <a:pt x="323484" y="896479"/>
                        </a:cubicBezTo>
                        <a:lnTo>
                          <a:pt x="178870" y="1367119"/>
                        </a:lnTo>
                        <a:cubicBezTo>
                          <a:pt x="164037" y="1415393"/>
                          <a:pt x="112879" y="1442502"/>
                          <a:pt x="64606" y="1427669"/>
                        </a:cubicBezTo>
                        <a:cubicBezTo>
                          <a:pt x="16332" y="1412835"/>
                          <a:pt x="-10777" y="1361678"/>
                          <a:pt x="4057" y="1313404"/>
                        </a:cubicBezTo>
                        <a:lnTo>
                          <a:pt x="192060" y="701557"/>
                        </a:lnTo>
                        <a:lnTo>
                          <a:pt x="196205" y="693921"/>
                        </a:lnTo>
                        <a:cubicBezTo>
                          <a:pt x="199871" y="580735"/>
                          <a:pt x="292978" y="490327"/>
                          <a:pt x="407201" y="490327"/>
                        </a:cubicBezTo>
                        <a:close/>
                        <a:moveTo>
                          <a:pt x="620112" y="0"/>
                        </a:moveTo>
                        <a:cubicBezTo>
                          <a:pt x="746364" y="0"/>
                          <a:pt x="848712" y="102348"/>
                          <a:pt x="848712" y="228600"/>
                        </a:cubicBezTo>
                        <a:cubicBezTo>
                          <a:pt x="848712" y="354852"/>
                          <a:pt x="746364" y="457200"/>
                          <a:pt x="620112" y="457200"/>
                        </a:cubicBezTo>
                        <a:cubicBezTo>
                          <a:pt x="493860" y="457200"/>
                          <a:pt x="391512" y="354852"/>
                          <a:pt x="391512" y="228600"/>
                        </a:cubicBezTo>
                        <a:cubicBezTo>
                          <a:pt x="391512" y="102348"/>
                          <a:pt x="493860" y="0"/>
                          <a:pt x="620112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63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176" spc="-49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cs typeface="Segoe UI" pitchFamily="34" charset="0"/>
                    </a:endParaRPr>
                  </a:p>
                </p:txBody>
              </p:sp>
              <p:sp>
                <p:nvSpPr>
                  <p:cNvPr id="253" name="Freeform 532">
                    <a:extLst>
                      <a:ext uri="{FF2B5EF4-FFF2-40B4-BE49-F238E27FC236}">
                        <a16:creationId xmlns:a16="http://schemas.microsoft.com/office/drawing/2014/main" id="{BB614E81-DC79-4007-8B9A-9518E09380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349890" y="417916"/>
                    <a:ext cx="257305" cy="653258"/>
                  </a:xfrm>
                  <a:custGeom>
                    <a:avLst/>
                    <a:gdLst>
                      <a:gd name="connsiteX0" fmla="*/ 275713 w 823906"/>
                      <a:gd name="connsiteY0" fmla="*/ 388110 h 2091769"/>
                      <a:gd name="connsiteX1" fmla="*/ 563236 w 823906"/>
                      <a:gd name="connsiteY1" fmla="*/ 388110 h 2091769"/>
                      <a:gd name="connsiteX2" fmla="*/ 563236 w 823906"/>
                      <a:gd name="connsiteY2" fmla="*/ 388363 h 2091769"/>
                      <a:gd name="connsiteX3" fmla="*/ 571326 w 823906"/>
                      <a:gd name="connsiteY3" fmla="*/ 388363 h 2091769"/>
                      <a:gd name="connsiteX4" fmla="*/ 603004 w 823906"/>
                      <a:gd name="connsiteY4" fmla="*/ 388363 h 2091769"/>
                      <a:gd name="connsiteX5" fmla="*/ 823906 w 823906"/>
                      <a:gd name="connsiteY5" fmla="*/ 609250 h 2091769"/>
                      <a:gd name="connsiteX6" fmla="*/ 823906 w 823906"/>
                      <a:gd name="connsiteY6" fmla="*/ 1142558 h 2091769"/>
                      <a:gd name="connsiteX7" fmla="*/ 750272 w 823906"/>
                      <a:gd name="connsiteY7" fmla="*/ 1218177 h 2091769"/>
                      <a:gd name="connsiteX8" fmla="*/ 674648 w 823906"/>
                      <a:gd name="connsiteY8" fmla="*/ 1142558 h 2091769"/>
                      <a:gd name="connsiteX9" fmla="*/ 674648 w 823906"/>
                      <a:gd name="connsiteY9" fmla="*/ 660988 h 2091769"/>
                      <a:gd name="connsiteX10" fmla="*/ 634846 w 823906"/>
                      <a:gd name="connsiteY10" fmla="*/ 660988 h 2091769"/>
                      <a:gd name="connsiteX11" fmla="*/ 634846 w 823906"/>
                      <a:gd name="connsiteY11" fmla="*/ 1992271 h 2091769"/>
                      <a:gd name="connsiteX12" fmla="*/ 533351 w 823906"/>
                      <a:gd name="connsiteY12" fmla="*/ 2091769 h 2091769"/>
                      <a:gd name="connsiteX13" fmla="*/ 431855 w 823906"/>
                      <a:gd name="connsiteY13" fmla="*/ 1992271 h 2091769"/>
                      <a:gd name="connsiteX14" fmla="*/ 431855 w 823906"/>
                      <a:gd name="connsiteY14" fmla="*/ 1222156 h 2091769"/>
                      <a:gd name="connsiteX15" fmla="*/ 392053 w 823906"/>
                      <a:gd name="connsiteY15" fmla="*/ 1222156 h 2091769"/>
                      <a:gd name="connsiteX16" fmla="*/ 392053 w 823906"/>
                      <a:gd name="connsiteY16" fmla="*/ 1992271 h 2091769"/>
                      <a:gd name="connsiteX17" fmla="*/ 290557 w 823906"/>
                      <a:gd name="connsiteY17" fmla="*/ 2091769 h 2091769"/>
                      <a:gd name="connsiteX18" fmla="*/ 189062 w 823906"/>
                      <a:gd name="connsiteY18" fmla="*/ 1992271 h 2091769"/>
                      <a:gd name="connsiteX19" fmla="*/ 189062 w 823906"/>
                      <a:gd name="connsiteY19" fmla="*/ 660988 h 2091769"/>
                      <a:gd name="connsiteX20" fmla="*/ 149258 w 823906"/>
                      <a:gd name="connsiteY20" fmla="*/ 660988 h 2091769"/>
                      <a:gd name="connsiteX21" fmla="*/ 149258 w 823906"/>
                      <a:gd name="connsiteY21" fmla="*/ 1142558 h 2091769"/>
                      <a:gd name="connsiteX22" fmla="*/ 75624 w 823906"/>
                      <a:gd name="connsiteY22" fmla="*/ 1218177 h 2091769"/>
                      <a:gd name="connsiteX23" fmla="*/ 0 w 823906"/>
                      <a:gd name="connsiteY23" fmla="*/ 1142558 h 2091769"/>
                      <a:gd name="connsiteX24" fmla="*/ 0 w 823906"/>
                      <a:gd name="connsiteY24" fmla="*/ 609250 h 2091769"/>
                      <a:gd name="connsiteX25" fmla="*/ 222893 w 823906"/>
                      <a:gd name="connsiteY25" fmla="*/ 388363 h 2091769"/>
                      <a:gd name="connsiteX26" fmla="*/ 253265 w 823906"/>
                      <a:gd name="connsiteY26" fmla="*/ 388363 h 2091769"/>
                      <a:gd name="connsiteX27" fmla="*/ 275713 w 823906"/>
                      <a:gd name="connsiteY27" fmla="*/ 388363 h 2091769"/>
                      <a:gd name="connsiteX28" fmla="*/ 412796 w 823906"/>
                      <a:gd name="connsiteY28" fmla="*/ 0 h 2091769"/>
                      <a:gd name="connsiteX29" fmla="*/ 584654 w 823906"/>
                      <a:gd name="connsiteY29" fmla="*/ 172278 h 2091769"/>
                      <a:gd name="connsiteX30" fmla="*/ 412796 w 823906"/>
                      <a:gd name="connsiteY30" fmla="*/ 344556 h 2091769"/>
                      <a:gd name="connsiteX31" fmla="*/ 240938 w 823906"/>
                      <a:gd name="connsiteY31" fmla="*/ 172278 h 2091769"/>
                      <a:gd name="connsiteX32" fmla="*/ 412796 w 823906"/>
                      <a:gd name="connsiteY32" fmla="*/ 0 h 2091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823906" h="2091769">
                        <a:moveTo>
                          <a:pt x="275713" y="388110"/>
                        </a:moveTo>
                        <a:lnTo>
                          <a:pt x="563236" y="388110"/>
                        </a:lnTo>
                        <a:lnTo>
                          <a:pt x="563236" y="388363"/>
                        </a:lnTo>
                        <a:lnTo>
                          <a:pt x="571326" y="388363"/>
                        </a:lnTo>
                        <a:cubicBezTo>
                          <a:pt x="584471" y="388363"/>
                          <a:pt x="595292" y="388363"/>
                          <a:pt x="603004" y="388363"/>
                        </a:cubicBezTo>
                        <a:cubicBezTo>
                          <a:pt x="724400" y="388363"/>
                          <a:pt x="823906" y="487861"/>
                          <a:pt x="823906" y="609250"/>
                        </a:cubicBezTo>
                        <a:cubicBezTo>
                          <a:pt x="823906" y="670938"/>
                          <a:pt x="823906" y="1100769"/>
                          <a:pt x="823906" y="1142558"/>
                        </a:cubicBezTo>
                        <a:cubicBezTo>
                          <a:pt x="823906" y="1184347"/>
                          <a:pt x="790075" y="1218177"/>
                          <a:pt x="750272" y="1218177"/>
                        </a:cubicBezTo>
                        <a:cubicBezTo>
                          <a:pt x="708480" y="1218177"/>
                          <a:pt x="674648" y="1184347"/>
                          <a:pt x="674648" y="1142558"/>
                        </a:cubicBezTo>
                        <a:cubicBezTo>
                          <a:pt x="674648" y="1094800"/>
                          <a:pt x="674648" y="660988"/>
                          <a:pt x="674648" y="660988"/>
                        </a:cubicBezTo>
                        <a:cubicBezTo>
                          <a:pt x="634846" y="660988"/>
                          <a:pt x="634846" y="660988"/>
                          <a:pt x="634846" y="660988"/>
                        </a:cubicBezTo>
                        <a:cubicBezTo>
                          <a:pt x="634846" y="661127"/>
                          <a:pt x="634846" y="1908697"/>
                          <a:pt x="634846" y="1992271"/>
                        </a:cubicBezTo>
                        <a:cubicBezTo>
                          <a:pt x="634846" y="2047990"/>
                          <a:pt x="589074" y="2091769"/>
                          <a:pt x="533351" y="2091769"/>
                        </a:cubicBezTo>
                        <a:cubicBezTo>
                          <a:pt x="477627" y="2091769"/>
                          <a:pt x="431855" y="2047990"/>
                          <a:pt x="431855" y="1992271"/>
                        </a:cubicBezTo>
                        <a:cubicBezTo>
                          <a:pt x="431855" y="1908694"/>
                          <a:pt x="431855" y="1222156"/>
                          <a:pt x="431855" y="1222156"/>
                        </a:cubicBezTo>
                        <a:cubicBezTo>
                          <a:pt x="392053" y="1222156"/>
                          <a:pt x="392053" y="1222156"/>
                          <a:pt x="392053" y="1222156"/>
                        </a:cubicBezTo>
                        <a:cubicBezTo>
                          <a:pt x="392053" y="1222286"/>
                          <a:pt x="392053" y="1908701"/>
                          <a:pt x="392053" y="1992271"/>
                        </a:cubicBezTo>
                        <a:cubicBezTo>
                          <a:pt x="392053" y="2047990"/>
                          <a:pt x="346280" y="2091769"/>
                          <a:pt x="290557" y="2091769"/>
                        </a:cubicBezTo>
                        <a:cubicBezTo>
                          <a:pt x="234834" y="2091769"/>
                          <a:pt x="189062" y="2047990"/>
                          <a:pt x="189062" y="1992271"/>
                        </a:cubicBezTo>
                        <a:cubicBezTo>
                          <a:pt x="189062" y="1908694"/>
                          <a:pt x="189062" y="660988"/>
                          <a:pt x="189062" y="660988"/>
                        </a:cubicBezTo>
                        <a:cubicBezTo>
                          <a:pt x="149258" y="660988"/>
                          <a:pt x="149258" y="660988"/>
                          <a:pt x="149258" y="660988"/>
                        </a:cubicBezTo>
                        <a:cubicBezTo>
                          <a:pt x="149258" y="661109"/>
                          <a:pt x="149258" y="1094806"/>
                          <a:pt x="149258" y="1142558"/>
                        </a:cubicBezTo>
                        <a:cubicBezTo>
                          <a:pt x="149258" y="1184347"/>
                          <a:pt x="117417" y="1218177"/>
                          <a:pt x="75624" y="1218177"/>
                        </a:cubicBezTo>
                        <a:cubicBezTo>
                          <a:pt x="33833" y="1218177"/>
                          <a:pt x="0" y="1184347"/>
                          <a:pt x="0" y="1142558"/>
                        </a:cubicBezTo>
                        <a:cubicBezTo>
                          <a:pt x="0" y="1100769"/>
                          <a:pt x="0" y="670938"/>
                          <a:pt x="0" y="609250"/>
                        </a:cubicBezTo>
                        <a:cubicBezTo>
                          <a:pt x="0" y="487861"/>
                          <a:pt x="99506" y="388363"/>
                          <a:pt x="222893" y="388363"/>
                        </a:cubicBezTo>
                        <a:cubicBezTo>
                          <a:pt x="230107" y="388363"/>
                          <a:pt x="240493" y="388363"/>
                          <a:pt x="253265" y="388363"/>
                        </a:cubicBezTo>
                        <a:lnTo>
                          <a:pt x="275713" y="388363"/>
                        </a:lnTo>
                        <a:close/>
                        <a:moveTo>
                          <a:pt x="412796" y="0"/>
                        </a:moveTo>
                        <a:cubicBezTo>
                          <a:pt x="507711" y="0"/>
                          <a:pt x="584654" y="77132"/>
                          <a:pt x="584654" y="172278"/>
                        </a:cubicBezTo>
                        <a:cubicBezTo>
                          <a:pt x="584654" y="267424"/>
                          <a:pt x="507711" y="344556"/>
                          <a:pt x="412796" y="344556"/>
                        </a:cubicBezTo>
                        <a:cubicBezTo>
                          <a:pt x="317882" y="344556"/>
                          <a:pt x="240938" y="267424"/>
                          <a:pt x="240938" y="172278"/>
                        </a:cubicBezTo>
                        <a:cubicBezTo>
                          <a:pt x="240938" y="77132"/>
                          <a:pt x="317882" y="0"/>
                          <a:pt x="412796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63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176" spc="-49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250" name="Right Arrow 527">
                  <a:extLst>
                    <a:ext uri="{FF2B5EF4-FFF2-40B4-BE49-F238E27FC236}">
                      <a16:creationId xmlns:a16="http://schemas.microsoft.com/office/drawing/2014/main" id="{A90A6D93-4A1C-475F-9978-0E08ED33F832}"/>
                    </a:ext>
                  </a:extLst>
                </p:cNvPr>
                <p:cNvSpPr/>
                <p:nvPr/>
              </p:nvSpPr>
              <p:spPr bwMode="auto">
                <a:xfrm rot="16200000">
                  <a:off x="5715754" y="6220156"/>
                  <a:ext cx="94671" cy="78725"/>
                </a:xfrm>
                <a:prstGeom prst="rightArrow">
                  <a:avLst/>
                </a:prstGeom>
                <a:solidFill>
                  <a:schemeClr val="bg1">
                    <a:alpha val="50000"/>
                  </a:schemeClr>
                </a:solidFill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76" spc="-49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251" name="Right Arrow 528">
                  <a:extLst>
                    <a:ext uri="{FF2B5EF4-FFF2-40B4-BE49-F238E27FC236}">
                      <a16:creationId xmlns:a16="http://schemas.microsoft.com/office/drawing/2014/main" id="{7A15FC61-145F-4D1C-89CF-A656E22E95CB}"/>
                    </a:ext>
                  </a:extLst>
                </p:cNvPr>
                <p:cNvSpPr/>
                <p:nvPr/>
              </p:nvSpPr>
              <p:spPr bwMode="auto">
                <a:xfrm rot="5400000">
                  <a:off x="5886152" y="6221227"/>
                  <a:ext cx="97842" cy="78725"/>
                </a:xfrm>
                <a:prstGeom prst="rightArrow">
                  <a:avLst/>
                </a:prstGeom>
                <a:solidFill>
                  <a:schemeClr val="bg1">
                    <a:alpha val="50000"/>
                  </a:schemeClr>
                </a:solidFill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76" spc="-49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EC8B6ADF-7666-499B-8C49-241DB5BD4DC3}"/>
                </a:ext>
              </a:extLst>
            </p:cNvPr>
            <p:cNvSpPr txBox="1"/>
            <p:nvPr/>
          </p:nvSpPr>
          <p:spPr>
            <a:xfrm>
              <a:off x="5371040" y="6856026"/>
              <a:ext cx="968599" cy="130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14192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176" kern="0">
                  <a:latin typeface="Segoe UI Semilight"/>
                </a:rPr>
                <a:t>Elevators</a:t>
              </a:r>
            </a:p>
          </p:txBody>
        </p:sp>
      </p:grpSp>
      <p:grpSp>
        <p:nvGrpSpPr>
          <p:cNvPr id="254" name="Smart meters">
            <a:extLst>
              <a:ext uri="{FF2B5EF4-FFF2-40B4-BE49-F238E27FC236}">
                <a16:creationId xmlns:a16="http://schemas.microsoft.com/office/drawing/2014/main" id="{18D32CD4-A811-4024-BA6B-70591988746E}"/>
              </a:ext>
            </a:extLst>
          </p:cNvPr>
          <p:cNvGrpSpPr/>
          <p:nvPr/>
        </p:nvGrpSpPr>
        <p:grpSpPr>
          <a:xfrm>
            <a:off x="1114107" y="3679660"/>
            <a:ext cx="949558" cy="855856"/>
            <a:chOff x="3171353" y="5521163"/>
            <a:chExt cx="968599" cy="873018"/>
          </a:xfrm>
        </p:grpSpPr>
        <p:sp>
          <p:nvSpPr>
            <p:cNvPr id="255" name="Freeform 5">
              <a:extLst>
                <a:ext uri="{FF2B5EF4-FFF2-40B4-BE49-F238E27FC236}">
                  <a16:creationId xmlns:a16="http://schemas.microsoft.com/office/drawing/2014/main" id="{6F06E293-86E5-4D11-B8BB-E91E095782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8621" y="5728655"/>
              <a:ext cx="54567" cy="86697"/>
            </a:xfrm>
            <a:custGeom>
              <a:avLst/>
              <a:gdLst>
                <a:gd name="T0" fmla="*/ 2613 w 2719"/>
                <a:gd name="T1" fmla="*/ 2366 h 4320"/>
                <a:gd name="T2" fmla="*/ 2390 w 2719"/>
                <a:gd name="T3" fmla="*/ 2102 h 4320"/>
                <a:gd name="T4" fmla="*/ 2101 w 2719"/>
                <a:gd name="T5" fmla="*/ 1938 h 4320"/>
                <a:gd name="T6" fmla="*/ 1624 w 2719"/>
                <a:gd name="T7" fmla="*/ 1896 h 4320"/>
                <a:gd name="T8" fmla="*/ 2331 w 2719"/>
                <a:gd name="T9" fmla="*/ 1150 h 4320"/>
                <a:gd name="T10" fmla="*/ 2440 w 2719"/>
                <a:gd name="T11" fmla="*/ 1082 h 4320"/>
                <a:gd name="T12" fmla="*/ 2508 w 2719"/>
                <a:gd name="T13" fmla="*/ 973 h 4320"/>
                <a:gd name="T14" fmla="*/ 2508 w 2719"/>
                <a:gd name="T15" fmla="*/ 813 h 4320"/>
                <a:gd name="T16" fmla="*/ 2440 w 2719"/>
                <a:gd name="T17" fmla="*/ 704 h 4320"/>
                <a:gd name="T18" fmla="*/ 2331 w 2719"/>
                <a:gd name="T19" fmla="*/ 636 h 4320"/>
                <a:gd name="T20" fmla="*/ 1624 w 2719"/>
                <a:gd name="T21" fmla="*/ 271 h 4320"/>
                <a:gd name="T22" fmla="*/ 1595 w 2719"/>
                <a:gd name="T23" fmla="*/ 143 h 4320"/>
                <a:gd name="T24" fmla="*/ 1506 w 2719"/>
                <a:gd name="T25" fmla="*/ 43 h 4320"/>
                <a:gd name="T26" fmla="*/ 1410 w 2719"/>
                <a:gd name="T27" fmla="*/ 5 h 4320"/>
                <a:gd name="T28" fmla="*/ 1255 w 2719"/>
                <a:gd name="T29" fmla="*/ 18 h 4320"/>
                <a:gd name="T30" fmla="*/ 1170 w 2719"/>
                <a:gd name="T31" fmla="*/ 81 h 4320"/>
                <a:gd name="T32" fmla="*/ 1112 w 2719"/>
                <a:gd name="T33" fmla="*/ 164 h 4320"/>
                <a:gd name="T34" fmla="*/ 1091 w 2719"/>
                <a:gd name="T35" fmla="*/ 628 h 4320"/>
                <a:gd name="T36" fmla="*/ 614 w 2719"/>
                <a:gd name="T37" fmla="*/ 665 h 4320"/>
                <a:gd name="T38" fmla="*/ 332 w 2719"/>
                <a:gd name="T39" fmla="*/ 830 h 4320"/>
                <a:gd name="T40" fmla="*/ 102 w 2719"/>
                <a:gd name="T41" fmla="*/ 1103 h 4320"/>
                <a:gd name="T42" fmla="*/ 5 w 2719"/>
                <a:gd name="T43" fmla="*/ 1437 h 4320"/>
                <a:gd name="T44" fmla="*/ 39 w 2719"/>
                <a:gd name="T45" fmla="*/ 1790 h 4320"/>
                <a:gd name="T46" fmla="*/ 202 w 2719"/>
                <a:gd name="T47" fmla="*/ 2097 h 4320"/>
                <a:gd name="T48" fmla="*/ 468 w 2719"/>
                <a:gd name="T49" fmla="*/ 2321 h 4320"/>
                <a:gd name="T50" fmla="*/ 778 w 2719"/>
                <a:gd name="T51" fmla="*/ 2423 h 4320"/>
                <a:gd name="T52" fmla="*/ 350 w 2719"/>
                <a:gd name="T53" fmla="*/ 3163 h 4320"/>
                <a:gd name="T54" fmla="*/ 244 w 2719"/>
                <a:gd name="T55" fmla="*/ 3184 h 4320"/>
                <a:gd name="T56" fmla="*/ 123 w 2719"/>
                <a:gd name="T57" fmla="*/ 3284 h 4320"/>
                <a:gd name="T58" fmla="*/ 84 w 2719"/>
                <a:gd name="T59" fmla="*/ 3373 h 4320"/>
                <a:gd name="T60" fmla="*/ 102 w 2719"/>
                <a:gd name="T61" fmla="*/ 3534 h 4320"/>
                <a:gd name="T62" fmla="*/ 160 w 2719"/>
                <a:gd name="T63" fmla="*/ 3621 h 4320"/>
                <a:gd name="T64" fmla="*/ 269 w 2719"/>
                <a:gd name="T65" fmla="*/ 3685 h 4320"/>
                <a:gd name="T66" fmla="*/ 1091 w 2719"/>
                <a:gd name="T67" fmla="*/ 4059 h 4320"/>
                <a:gd name="T68" fmla="*/ 1120 w 2719"/>
                <a:gd name="T69" fmla="*/ 4178 h 4320"/>
                <a:gd name="T70" fmla="*/ 1212 w 2719"/>
                <a:gd name="T71" fmla="*/ 4278 h 4320"/>
                <a:gd name="T72" fmla="*/ 1360 w 2719"/>
                <a:gd name="T73" fmla="*/ 4320 h 4320"/>
                <a:gd name="T74" fmla="*/ 1506 w 2719"/>
                <a:gd name="T75" fmla="*/ 4278 h 4320"/>
                <a:gd name="T76" fmla="*/ 1595 w 2719"/>
                <a:gd name="T77" fmla="*/ 4178 h 4320"/>
                <a:gd name="T78" fmla="*/ 1624 w 2719"/>
                <a:gd name="T79" fmla="*/ 4059 h 4320"/>
                <a:gd name="T80" fmla="*/ 2025 w 2719"/>
                <a:gd name="T81" fmla="*/ 3676 h 4320"/>
                <a:gd name="T82" fmla="*/ 2323 w 2719"/>
                <a:gd name="T83" fmla="*/ 3542 h 4320"/>
                <a:gd name="T84" fmla="*/ 2516 w 2719"/>
                <a:gd name="T85" fmla="*/ 3365 h 4320"/>
                <a:gd name="T86" fmla="*/ 2680 w 2719"/>
                <a:gd name="T87" fmla="*/ 3062 h 4320"/>
                <a:gd name="T88" fmla="*/ 2719 w 2719"/>
                <a:gd name="T89" fmla="*/ 2793 h 4320"/>
                <a:gd name="T90" fmla="*/ 956 w 2719"/>
                <a:gd name="T91" fmla="*/ 1893 h 4320"/>
                <a:gd name="T92" fmla="*/ 820 w 2719"/>
                <a:gd name="T93" fmla="*/ 1859 h 4320"/>
                <a:gd name="T94" fmla="*/ 711 w 2719"/>
                <a:gd name="T95" fmla="*/ 1785 h 4320"/>
                <a:gd name="T96" fmla="*/ 624 w 2719"/>
                <a:gd name="T97" fmla="*/ 1667 h 4320"/>
                <a:gd name="T98" fmla="*/ 598 w 2719"/>
                <a:gd name="T99" fmla="*/ 1529 h 4320"/>
                <a:gd name="T100" fmla="*/ 624 w 2719"/>
                <a:gd name="T101" fmla="*/ 1390 h 4320"/>
                <a:gd name="T102" fmla="*/ 711 w 2719"/>
                <a:gd name="T103" fmla="*/ 1269 h 4320"/>
                <a:gd name="T104" fmla="*/ 820 w 2719"/>
                <a:gd name="T105" fmla="*/ 1189 h 4320"/>
                <a:gd name="T106" fmla="*/ 956 w 2719"/>
                <a:gd name="T107" fmla="*/ 1160 h 4320"/>
                <a:gd name="T108" fmla="*/ 2221 w 2719"/>
                <a:gd name="T109" fmla="*/ 2783 h 4320"/>
                <a:gd name="T110" fmla="*/ 2197 w 2719"/>
                <a:gd name="T111" fmla="*/ 2927 h 4320"/>
                <a:gd name="T112" fmla="*/ 2118 w 2719"/>
                <a:gd name="T113" fmla="*/ 3044 h 4320"/>
                <a:gd name="T114" fmla="*/ 2020 w 2719"/>
                <a:gd name="T115" fmla="*/ 3122 h 4320"/>
                <a:gd name="T116" fmla="*/ 1896 w 2719"/>
                <a:gd name="T117" fmla="*/ 3151 h 4320"/>
                <a:gd name="T118" fmla="*/ 1923 w 2719"/>
                <a:gd name="T119" fmla="*/ 2421 h 4320"/>
                <a:gd name="T120" fmla="*/ 2047 w 2719"/>
                <a:gd name="T121" fmla="*/ 2460 h 4320"/>
                <a:gd name="T122" fmla="*/ 2142 w 2719"/>
                <a:gd name="T123" fmla="*/ 2551 h 4320"/>
                <a:gd name="T124" fmla="*/ 2210 w 2719"/>
                <a:gd name="T125" fmla="*/ 267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19" h="4320">
                  <a:moveTo>
                    <a:pt x="2701" y="2616"/>
                  </a:moveTo>
                  <a:lnTo>
                    <a:pt x="2680" y="2527"/>
                  </a:lnTo>
                  <a:lnTo>
                    <a:pt x="2651" y="2447"/>
                  </a:lnTo>
                  <a:lnTo>
                    <a:pt x="2613" y="2366"/>
                  </a:lnTo>
                  <a:lnTo>
                    <a:pt x="2568" y="2295"/>
                  </a:lnTo>
                  <a:lnTo>
                    <a:pt x="2516" y="2228"/>
                  </a:lnTo>
                  <a:lnTo>
                    <a:pt x="2453" y="2160"/>
                  </a:lnTo>
                  <a:lnTo>
                    <a:pt x="2390" y="2102"/>
                  </a:lnTo>
                  <a:lnTo>
                    <a:pt x="2323" y="2050"/>
                  </a:lnTo>
                  <a:lnTo>
                    <a:pt x="2252" y="2005"/>
                  </a:lnTo>
                  <a:lnTo>
                    <a:pt x="2179" y="1967"/>
                  </a:lnTo>
                  <a:lnTo>
                    <a:pt x="2101" y="1938"/>
                  </a:lnTo>
                  <a:lnTo>
                    <a:pt x="2025" y="1917"/>
                  </a:lnTo>
                  <a:lnTo>
                    <a:pt x="1936" y="1904"/>
                  </a:lnTo>
                  <a:lnTo>
                    <a:pt x="1856" y="1896"/>
                  </a:lnTo>
                  <a:lnTo>
                    <a:pt x="1624" y="1896"/>
                  </a:lnTo>
                  <a:lnTo>
                    <a:pt x="1624" y="1158"/>
                  </a:lnTo>
                  <a:lnTo>
                    <a:pt x="2252" y="1158"/>
                  </a:lnTo>
                  <a:lnTo>
                    <a:pt x="2307" y="1155"/>
                  </a:lnTo>
                  <a:lnTo>
                    <a:pt x="2331" y="1150"/>
                  </a:lnTo>
                  <a:lnTo>
                    <a:pt x="2357" y="1142"/>
                  </a:lnTo>
                  <a:lnTo>
                    <a:pt x="2378" y="1129"/>
                  </a:lnTo>
                  <a:lnTo>
                    <a:pt x="2399" y="1116"/>
                  </a:lnTo>
                  <a:lnTo>
                    <a:pt x="2440" y="1082"/>
                  </a:lnTo>
                  <a:lnTo>
                    <a:pt x="2479" y="1041"/>
                  </a:lnTo>
                  <a:lnTo>
                    <a:pt x="2492" y="1020"/>
                  </a:lnTo>
                  <a:lnTo>
                    <a:pt x="2500" y="994"/>
                  </a:lnTo>
                  <a:lnTo>
                    <a:pt x="2508" y="973"/>
                  </a:lnTo>
                  <a:lnTo>
                    <a:pt x="2516" y="949"/>
                  </a:lnTo>
                  <a:lnTo>
                    <a:pt x="2521" y="897"/>
                  </a:lnTo>
                  <a:lnTo>
                    <a:pt x="2516" y="839"/>
                  </a:lnTo>
                  <a:lnTo>
                    <a:pt x="2508" y="813"/>
                  </a:lnTo>
                  <a:lnTo>
                    <a:pt x="2500" y="792"/>
                  </a:lnTo>
                  <a:lnTo>
                    <a:pt x="2492" y="767"/>
                  </a:lnTo>
                  <a:lnTo>
                    <a:pt x="2479" y="746"/>
                  </a:lnTo>
                  <a:lnTo>
                    <a:pt x="2440" y="704"/>
                  </a:lnTo>
                  <a:lnTo>
                    <a:pt x="2399" y="670"/>
                  </a:lnTo>
                  <a:lnTo>
                    <a:pt x="2378" y="657"/>
                  </a:lnTo>
                  <a:lnTo>
                    <a:pt x="2357" y="644"/>
                  </a:lnTo>
                  <a:lnTo>
                    <a:pt x="2331" y="636"/>
                  </a:lnTo>
                  <a:lnTo>
                    <a:pt x="2307" y="633"/>
                  </a:lnTo>
                  <a:lnTo>
                    <a:pt x="2252" y="628"/>
                  </a:lnTo>
                  <a:lnTo>
                    <a:pt x="1624" y="628"/>
                  </a:lnTo>
                  <a:lnTo>
                    <a:pt x="1624" y="271"/>
                  </a:lnTo>
                  <a:lnTo>
                    <a:pt x="1621" y="219"/>
                  </a:lnTo>
                  <a:lnTo>
                    <a:pt x="1613" y="190"/>
                  </a:lnTo>
                  <a:lnTo>
                    <a:pt x="1603" y="164"/>
                  </a:lnTo>
                  <a:lnTo>
                    <a:pt x="1595" y="143"/>
                  </a:lnTo>
                  <a:lnTo>
                    <a:pt x="1582" y="122"/>
                  </a:lnTo>
                  <a:lnTo>
                    <a:pt x="1566" y="101"/>
                  </a:lnTo>
                  <a:lnTo>
                    <a:pt x="1548" y="81"/>
                  </a:lnTo>
                  <a:lnTo>
                    <a:pt x="1506" y="43"/>
                  </a:lnTo>
                  <a:lnTo>
                    <a:pt x="1485" y="31"/>
                  </a:lnTo>
                  <a:lnTo>
                    <a:pt x="1461" y="18"/>
                  </a:lnTo>
                  <a:lnTo>
                    <a:pt x="1435" y="10"/>
                  </a:lnTo>
                  <a:lnTo>
                    <a:pt x="1410" y="5"/>
                  </a:lnTo>
                  <a:lnTo>
                    <a:pt x="1360" y="0"/>
                  </a:lnTo>
                  <a:lnTo>
                    <a:pt x="1310" y="5"/>
                  </a:lnTo>
                  <a:lnTo>
                    <a:pt x="1279" y="10"/>
                  </a:lnTo>
                  <a:lnTo>
                    <a:pt x="1255" y="18"/>
                  </a:lnTo>
                  <a:lnTo>
                    <a:pt x="1233" y="31"/>
                  </a:lnTo>
                  <a:lnTo>
                    <a:pt x="1212" y="43"/>
                  </a:lnTo>
                  <a:lnTo>
                    <a:pt x="1191" y="64"/>
                  </a:lnTo>
                  <a:lnTo>
                    <a:pt x="1170" y="81"/>
                  </a:lnTo>
                  <a:lnTo>
                    <a:pt x="1154" y="101"/>
                  </a:lnTo>
                  <a:lnTo>
                    <a:pt x="1136" y="122"/>
                  </a:lnTo>
                  <a:lnTo>
                    <a:pt x="1120" y="143"/>
                  </a:lnTo>
                  <a:lnTo>
                    <a:pt x="1112" y="164"/>
                  </a:lnTo>
                  <a:lnTo>
                    <a:pt x="1102" y="190"/>
                  </a:lnTo>
                  <a:lnTo>
                    <a:pt x="1094" y="219"/>
                  </a:lnTo>
                  <a:lnTo>
                    <a:pt x="1091" y="271"/>
                  </a:lnTo>
                  <a:lnTo>
                    <a:pt x="1091" y="628"/>
                  </a:lnTo>
                  <a:lnTo>
                    <a:pt x="867" y="628"/>
                  </a:lnTo>
                  <a:lnTo>
                    <a:pt x="778" y="633"/>
                  </a:lnTo>
                  <a:lnTo>
                    <a:pt x="699" y="644"/>
                  </a:lnTo>
                  <a:lnTo>
                    <a:pt x="614" y="665"/>
                  </a:lnTo>
                  <a:lnTo>
                    <a:pt x="543" y="696"/>
                  </a:lnTo>
                  <a:lnTo>
                    <a:pt x="468" y="738"/>
                  </a:lnTo>
                  <a:lnTo>
                    <a:pt x="397" y="780"/>
                  </a:lnTo>
                  <a:lnTo>
                    <a:pt x="332" y="830"/>
                  </a:lnTo>
                  <a:lnTo>
                    <a:pt x="261" y="894"/>
                  </a:lnTo>
                  <a:lnTo>
                    <a:pt x="202" y="957"/>
                  </a:lnTo>
                  <a:lnTo>
                    <a:pt x="147" y="1028"/>
                  </a:lnTo>
                  <a:lnTo>
                    <a:pt x="102" y="1103"/>
                  </a:lnTo>
                  <a:lnTo>
                    <a:pt x="63" y="1179"/>
                  </a:lnTo>
                  <a:lnTo>
                    <a:pt x="39" y="1264"/>
                  </a:lnTo>
                  <a:lnTo>
                    <a:pt x="17" y="1348"/>
                  </a:lnTo>
                  <a:lnTo>
                    <a:pt x="5" y="1437"/>
                  </a:lnTo>
                  <a:lnTo>
                    <a:pt x="0" y="1529"/>
                  </a:lnTo>
                  <a:lnTo>
                    <a:pt x="5" y="1622"/>
                  </a:lnTo>
                  <a:lnTo>
                    <a:pt x="17" y="1706"/>
                  </a:lnTo>
                  <a:lnTo>
                    <a:pt x="39" y="1790"/>
                  </a:lnTo>
                  <a:lnTo>
                    <a:pt x="63" y="1870"/>
                  </a:lnTo>
                  <a:lnTo>
                    <a:pt x="102" y="1951"/>
                  </a:lnTo>
                  <a:lnTo>
                    <a:pt x="147" y="2026"/>
                  </a:lnTo>
                  <a:lnTo>
                    <a:pt x="202" y="2097"/>
                  </a:lnTo>
                  <a:lnTo>
                    <a:pt x="261" y="2165"/>
                  </a:lnTo>
                  <a:lnTo>
                    <a:pt x="332" y="2228"/>
                  </a:lnTo>
                  <a:lnTo>
                    <a:pt x="397" y="2279"/>
                  </a:lnTo>
                  <a:lnTo>
                    <a:pt x="468" y="2321"/>
                  </a:lnTo>
                  <a:lnTo>
                    <a:pt x="543" y="2355"/>
                  </a:lnTo>
                  <a:lnTo>
                    <a:pt x="614" y="2389"/>
                  </a:lnTo>
                  <a:lnTo>
                    <a:pt x="699" y="2410"/>
                  </a:lnTo>
                  <a:lnTo>
                    <a:pt x="778" y="2423"/>
                  </a:lnTo>
                  <a:lnTo>
                    <a:pt x="867" y="2431"/>
                  </a:lnTo>
                  <a:lnTo>
                    <a:pt x="1091" y="2431"/>
                  </a:lnTo>
                  <a:lnTo>
                    <a:pt x="1091" y="3163"/>
                  </a:lnTo>
                  <a:lnTo>
                    <a:pt x="350" y="3163"/>
                  </a:lnTo>
                  <a:lnTo>
                    <a:pt x="324" y="3163"/>
                  </a:lnTo>
                  <a:lnTo>
                    <a:pt x="295" y="3167"/>
                  </a:lnTo>
                  <a:lnTo>
                    <a:pt x="269" y="3175"/>
                  </a:lnTo>
                  <a:lnTo>
                    <a:pt x="244" y="3184"/>
                  </a:lnTo>
                  <a:lnTo>
                    <a:pt x="224" y="3192"/>
                  </a:lnTo>
                  <a:lnTo>
                    <a:pt x="202" y="3205"/>
                  </a:lnTo>
                  <a:lnTo>
                    <a:pt x="160" y="3242"/>
                  </a:lnTo>
                  <a:lnTo>
                    <a:pt x="123" y="3284"/>
                  </a:lnTo>
                  <a:lnTo>
                    <a:pt x="110" y="3305"/>
                  </a:lnTo>
                  <a:lnTo>
                    <a:pt x="102" y="3326"/>
                  </a:lnTo>
                  <a:lnTo>
                    <a:pt x="94" y="3352"/>
                  </a:lnTo>
                  <a:lnTo>
                    <a:pt x="84" y="3373"/>
                  </a:lnTo>
                  <a:lnTo>
                    <a:pt x="81" y="3432"/>
                  </a:lnTo>
                  <a:lnTo>
                    <a:pt x="84" y="3482"/>
                  </a:lnTo>
                  <a:lnTo>
                    <a:pt x="94" y="3508"/>
                  </a:lnTo>
                  <a:lnTo>
                    <a:pt x="102" y="3534"/>
                  </a:lnTo>
                  <a:lnTo>
                    <a:pt x="110" y="3558"/>
                  </a:lnTo>
                  <a:lnTo>
                    <a:pt x="123" y="3579"/>
                  </a:lnTo>
                  <a:lnTo>
                    <a:pt x="139" y="3600"/>
                  </a:lnTo>
                  <a:lnTo>
                    <a:pt x="160" y="3621"/>
                  </a:lnTo>
                  <a:lnTo>
                    <a:pt x="202" y="3655"/>
                  </a:lnTo>
                  <a:lnTo>
                    <a:pt x="224" y="3668"/>
                  </a:lnTo>
                  <a:lnTo>
                    <a:pt x="244" y="3676"/>
                  </a:lnTo>
                  <a:lnTo>
                    <a:pt x="269" y="3685"/>
                  </a:lnTo>
                  <a:lnTo>
                    <a:pt x="295" y="3693"/>
                  </a:lnTo>
                  <a:lnTo>
                    <a:pt x="350" y="3698"/>
                  </a:lnTo>
                  <a:lnTo>
                    <a:pt x="1091" y="3698"/>
                  </a:lnTo>
                  <a:lnTo>
                    <a:pt x="1091" y="4059"/>
                  </a:lnTo>
                  <a:lnTo>
                    <a:pt x="1094" y="4111"/>
                  </a:lnTo>
                  <a:lnTo>
                    <a:pt x="1102" y="4132"/>
                  </a:lnTo>
                  <a:lnTo>
                    <a:pt x="1112" y="4157"/>
                  </a:lnTo>
                  <a:lnTo>
                    <a:pt x="1120" y="4178"/>
                  </a:lnTo>
                  <a:lnTo>
                    <a:pt x="1136" y="4202"/>
                  </a:lnTo>
                  <a:lnTo>
                    <a:pt x="1154" y="4223"/>
                  </a:lnTo>
                  <a:lnTo>
                    <a:pt x="1170" y="4244"/>
                  </a:lnTo>
                  <a:lnTo>
                    <a:pt x="1212" y="4278"/>
                  </a:lnTo>
                  <a:lnTo>
                    <a:pt x="1233" y="4291"/>
                  </a:lnTo>
                  <a:lnTo>
                    <a:pt x="1255" y="4304"/>
                  </a:lnTo>
                  <a:lnTo>
                    <a:pt x="1310" y="4317"/>
                  </a:lnTo>
                  <a:lnTo>
                    <a:pt x="1360" y="4320"/>
                  </a:lnTo>
                  <a:lnTo>
                    <a:pt x="1410" y="4317"/>
                  </a:lnTo>
                  <a:lnTo>
                    <a:pt x="1461" y="4304"/>
                  </a:lnTo>
                  <a:lnTo>
                    <a:pt x="1485" y="4291"/>
                  </a:lnTo>
                  <a:lnTo>
                    <a:pt x="1506" y="4278"/>
                  </a:lnTo>
                  <a:lnTo>
                    <a:pt x="1548" y="4244"/>
                  </a:lnTo>
                  <a:lnTo>
                    <a:pt x="1566" y="4223"/>
                  </a:lnTo>
                  <a:lnTo>
                    <a:pt x="1582" y="4202"/>
                  </a:lnTo>
                  <a:lnTo>
                    <a:pt x="1595" y="4178"/>
                  </a:lnTo>
                  <a:lnTo>
                    <a:pt x="1603" y="4157"/>
                  </a:lnTo>
                  <a:lnTo>
                    <a:pt x="1613" y="4132"/>
                  </a:lnTo>
                  <a:lnTo>
                    <a:pt x="1621" y="4111"/>
                  </a:lnTo>
                  <a:lnTo>
                    <a:pt x="1624" y="4059"/>
                  </a:lnTo>
                  <a:lnTo>
                    <a:pt x="1624" y="3698"/>
                  </a:lnTo>
                  <a:lnTo>
                    <a:pt x="1856" y="3698"/>
                  </a:lnTo>
                  <a:lnTo>
                    <a:pt x="1940" y="3689"/>
                  </a:lnTo>
                  <a:lnTo>
                    <a:pt x="2025" y="3676"/>
                  </a:lnTo>
                  <a:lnTo>
                    <a:pt x="2101" y="3655"/>
                  </a:lnTo>
                  <a:lnTo>
                    <a:pt x="2179" y="3626"/>
                  </a:lnTo>
                  <a:lnTo>
                    <a:pt x="2252" y="3589"/>
                  </a:lnTo>
                  <a:lnTo>
                    <a:pt x="2323" y="3542"/>
                  </a:lnTo>
                  <a:lnTo>
                    <a:pt x="2386" y="3495"/>
                  </a:lnTo>
                  <a:lnTo>
                    <a:pt x="2448" y="3436"/>
                  </a:lnTo>
                  <a:lnTo>
                    <a:pt x="2453" y="3432"/>
                  </a:lnTo>
                  <a:lnTo>
                    <a:pt x="2516" y="3365"/>
                  </a:lnTo>
                  <a:lnTo>
                    <a:pt x="2568" y="3294"/>
                  </a:lnTo>
                  <a:lnTo>
                    <a:pt x="2613" y="3221"/>
                  </a:lnTo>
                  <a:lnTo>
                    <a:pt x="2651" y="3141"/>
                  </a:lnTo>
                  <a:lnTo>
                    <a:pt x="2680" y="3062"/>
                  </a:lnTo>
                  <a:lnTo>
                    <a:pt x="2701" y="2978"/>
                  </a:lnTo>
                  <a:lnTo>
                    <a:pt x="2714" y="2890"/>
                  </a:lnTo>
                  <a:lnTo>
                    <a:pt x="2719" y="2796"/>
                  </a:lnTo>
                  <a:lnTo>
                    <a:pt x="2719" y="2793"/>
                  </a:lnTo>
                  <a:lnTo>
                    <a:pt x="2714" y="2700"/>
                  </a:lnTo>
                  <a:lnTo>
                    <a:pt x="2701" y="2616"/>
                  </a:lnTo>
                  <a:close/>
                  <a:moveTo>
                    <a:pt x="1175" y="1893"/>
                  </a:moveTo>
                  <a:lnTo>
                    <a:pt x="956" y="1893"/>
                  </a:lnTo>
                  <a:lnTo>
                    <a:pt x="922" y="1889"/>
                  </a:lnTo>
                  <a:lnTo>
                    <a:pt x="891" y="1885"/>
                  </a:lnTo>
                  <a:lnTo>
                    <a:pt x="851" y="1872"/>
                  </a:lnTo>
                  <a:lnTo>
                    <a:pt x="820" y="1859"/>
                  </a:lnTo>
                  <a:lnTo>
                    <a:pt x="794" y="1848"/>
                  </a:lnTo>
                  <a:lnTo>
                    <a:pt x="764" y="1830"/>
                  </a:lnTo>
                  <a:lnTo>
                    <a:pt x="738" y="1809"/>
                  </a:lnTo>
                  <a:lnTo>
                    <a:pt x="711" y="1785"/>
                  </a:lnTo>
                  <a:lnTo>
                    <a:pt x="680" y="1759"/>
                  </a:lnTo>
                  <a:lnTo>
                    <a:pt x="659" y="1730"/>
                  </a:lnTo>
                  <a:lnTo>
                    <a:pt x="641" y="1696"/>
                  </a:lnTo>
                  <a:lnTo>
                    <a:pt x="624" y="1667"/>
                  </a:lnTo>
                  <a:lnTo>
                    <a:pt x="611" y="1633"/>
                  </a:lnTo>
                  <a:lnTo>
                    <a:pt x="603" y="1599"/>
                  </a:lnTo>
                  <a:lnTo>
                    <a:pt x="598" y="1566"/>
                  </a:lnTo>
                  <a:lnTo>
                    <a:pt x="598" y="1529"/>
                  </a:lnTo>
                  <a:lnTo>
                    <a:pt x="598" y="1492"/>
                  </a:lnTo>
                  <a:lnTo>
                    <a:pt x="603" y="1458"/>
                  </a:lnTo>
                  <a:lnTo>
                    <a:pt x="611" y="1424"/>
                  </a:lnTo>
                  <a:lnTo>
                    <a:pt x="624" y="1390"/>
                  </a:lnTo>
                  <a:lnTo>
                    <a:pt x="641" y="1353"/>
                  </a:lnTo>
                  <a:lnTo>
                    <a:pt x="659" y="1322"/>
                  </a:lnTo>
                  <a:lnTo>
                    <a:pt x="680" y="1293"/>
                  </a:lnTo>
                  <a:lnTo>
                    <a:pt x="711" y="1269"/>
                  </a:lnTo>
                  <a:lnTo>
                    <a:pt x="738" y="1243"/>
                  </a:lnTo>
                  <a:lnTo>
                    <a:pt x="764" y="1227"/>
                  </a:lnTo>
                  <a:lnTo>
                    <a:pt x="794" y="1206"/>
                  </a:lnTo>
                  <a:lnTo>
                    <a:pt x="820" y="1189"/>
                  </a:lnTo>
                  <a:lnTo>
                    <a:pt x="851" y="1176"/>
                  </a:lnTo>
                  <a:lnTo>
                    <a:pt x="891" y="1168"/>
                  </a:lnTo>
                  <a:lnTo>
                    <a:pt x="922" y="1165"/>
                  </a:lnTo>
                  <a:lnTo>
                    <a:pt x="956" y="1160"/>
                  </a:lnTo>
                  <a:lnTo>
                    <a:pt x="1175" y="1160"/>
                  </a:lnTo>
                  <a:lnTo>
                    <a:pt x="1175" y="1893"/>
                  </a:lnTo>
                  <a:close/>
                  <a:moveTo>
                    <a:pt x="2221" y="2780"/>
                  </a:moveTo>
                  <a:lnTo>
                    <a:pt x="2221" y="2783"/>
                  </a:lnTo>
                  <a:lnTo>
                    <a:pt x="2221" y="2822"/>
                  </a:lnTo>
                  <a:lnTo>
                    <a:pt x="2218" y="2856"/>
                  </a:lnTo>
                  <a:lnTo>
                    <a:pt x="2205" y="2893"/>
                  </a:lnTo>
                  <a:lnTo>
                    <a:pt x="2197" y="2927"/>
                  </a:lnTo>
                  <a:lnTo>
                    <a:pt x="2183" y="2957"/>
                  </a:lnTo>
                  <a:lnTo>
                    <a:pt x="2167" y="2986"/>
                  </a:lnTo>
                  <a:lnTo>
                    <a:pt x="2142" y="3015"/>
                  </a:lnTo>
                  <a:lnTo>
                    <a:pt x="2118" y="3044"/>
                  </a:lnTo>
                  <a:lnTo>
                    <a:pt x="2094" y="3070"/>
                  </a:lnTo>
                  <a:lnTo>
                    <a:pt x="2072" y="3088"/>
                  </a:lnTo>
                  <a:lnTo>
                    <a:pt x="2047" y="3104"/>
                  </a:lnTo>
                  <a:lnTo>
                    <a:pt x="2020" y="3122"/>
                  </a:lnTo>
                  <a:lnTo>
                    <a:pt x="1988" y="3133"/>
                  </a:lnTo>
                  <a:lnTo>
                    <a:pt x="1956" y="3143"/>
                  </a:lnTo>
                  <a:lnTo>
                    <a:pt x="1928" y="3146"/>
                  </a:lnTo>
                  <a:lnTo>
                    <a:pt x="1896" y="3151"/>
                  </a:lnTo>
                  <a:lnTo>
                    <a:pt x="1698" y="3151"/>
                  </a:lnTo>
                  <a:lnTo>
                    <a:pt x="1698" y="2418"/>
                  </a:lnTo>
                  <a:lnTo>
                    <a:pt x="1896" y="2418"/>
                  </a:lnTo>
                  <a:lnTo>
                    <a:pt x="1923" y="2421"/>
                  </a:lnTo>
                  <a:lnTo>
                    <a:pt x="1956" y="2426"/>
                  </a:lnTo>
                  <a:lnTo>
                    <a:pt x="1988" y="2434"/>
                  </a:lnTo>
                  <a:lnTo>
                    <a:pt x="2020" y="2447"/>
                  </a:lnTo>
                  <a:lnTo>
                    <a:pt x="2047" y="2460"/>
                  </a:lnTo>
                  <a:lnTo>
                    <a:pt x="2072" y="2481"/>
                  </a:lnTo>
                  <a:lnTo>
                    <a:pt x="2094" y="2497"/>
                  </a:lnTo>
                  <a:lnTo>
                    <a:pt x="2118" y="2522"/>
                  </a:lnTo>
                  <a:lnTo>
                    <a:pt x="2142" y="2551"/>
                  </a:lnTo>
                  <a:lnTo>
                    <a:pt x="2167" y="2582"/>
                  </a:lnTo>
                  <a:lnTo>
                    <a:pt x="2183" y="2611"/>
                  </a:lnTo>
                  <a:lnTo>
                    <a:pt x="2197" y="2640"/>
                  </a:lnTo>
                  <a:lnTo>
                    <a:pt x="2210" y="2674"/>
                  </a:lnTo>
                  <a:lnTo>
                    <a:pt x="2218" y="2708"/>
                  </a:lnTo>
                  <a:lnTo>
                    <a:pt x="2221" y="2746"/>
                  </a:lnTo>
                  <a:lnTo>
                    <a:pt x="2221" y="27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9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spc="-4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3CF2F4C7-8240-4E17-998A-6F65E06EF892}"/>
                </a:ext>
              </a:extLst>
            </p:cNvPr>
            <p:cNvGrpSpPr/>
            <p:nvPr/>
          </p:nvGrpSpPr>
          <p:grpSpPr>
            <a:xfrm>
              <a:off x="3171353" y="5521163"/>
              <a:ext cx="968599" cy="873018"/>
              <a:chOff x="3171353" y="5521163"/>
              <a:chExt cx="968599" cy="873018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5FCA794-490D-4D83-90A6-BC7286E47B8E}"/>
                  </a:ext>
                </a:extLst>
              </p:cNvPr>
              <p:cNvSpPr txBox="1"/>
              <p:nvPr/>
            </p:nvSpPr>
            <p:spPr>
              <a:xfrm>
                <a:off x="3171353" y="6227982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14192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176" kern="0">
                    <a:latin typeface="Segoe UI Semilight"/>
                  </a:rPr>
                  <a:t>Smart meters</a:t>
                </a: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8F11EE9D-932B-42F0-88BD-5D94327E9545}"/>
                  </a:ext>
                </a:extLst>
              </p:cNvPr>
              <p:cNvSpPr/>
              <p:nvPr/>
            </p:nvSpPr>
            <p:spPr bwMode="auto">
              <a:xfrm>
                <a:off x="3520315" y="5521163"/>
                <a:ext cx="269077" cy="677391"/>
              </a:xfrm>
              <a:custGeom>
                <a:avLst/>
                <a:gdLst>
                  <a:gd name="connsiteX0" fmla="*/ 147140 w 269077"/>
                  <a:gd name="connsiteY0" fmla="*/ 177466 h 677391"/>
                  <a:gd name="connsiteX1" fmla="*/ 146522 w 269077"/>
                  <a:gd name="connsiteY1" fmla="*/ 177635 h 677391"/>
                  <a:gd name="connsiteX2" fmla="*/ 145737 w 269077"/>
                  <a:gd name="connsiteY2" fmla="*/ 177915 h 677391"/>
                  <a:gd name="connsiteX3" fmla="*/ 133670 w 269077"/>
                  <a:gd name="connsiteY3" fmla="*/ 183640 h 677391"/>
                  <a:gd name="connsiteX4" fmla="*/ 121324 w 269077"/>
                  <a:gd name="connsiteY4" fmla="*/ 179038 h 677391"/>
                  <a:gd name="connsiteX5" fmla="*/ 120594 w 269077"/>
                  <a:gd name="connsiteY5" fmla="*/ 178757 h 677391"/>
                  <a:gd name="connsiteX6" fmla="*/ 119752 w 269077"/>
                  <a:gd name="connsiteY6" fmla="*/ 178645 h 677391"/>
                  <a:gd name="connsiteX7" fmla="*/ 119079 w 269077"/>
                  <a:gd name="connsiteY7" fmla="*/ 178645 h 677391"/>
                  <a:gd name="connsiteX8" fmla="*/ 118237 w 269077"/>
                  <a:gd name="connsiteY8" fmla="*/ 178757 h 677391"/>
                  <a:gd name="connsiteX9" fmla="*/ 117451 w 269077"/>
                  <a:gd name="connsiteY9" fmla="*/ 179038 h 677391"/>
                  <a:gd name="connsiteX10" fmla="*/ 116778 w 269077"/>
                  <a:gd name="connsiteY10" fmla="*/ 179374 h 677391"/>
                  <a:gd name="connsiteX11" fmla="*/ 116160 w 269077"/>
                  <a:gd name="connsiteY11" fmla="*/ 179711 h 677391"/>
                  <a:gd name="connsiteX12" fmla="*/ 115543 w 269077"/>
                  <a:gd name="connsiteY12" fmla="*/ 180385 h 677391"/>
                  <a:gd name="connsiteX13" fmla="*/ 106564 w 269077"/>
                  <a:gd name="connsiteY13" fmla="*/ 190038 h 677391"/>
                  <a:gd name="connsiteX14" fmla="*/ 93319 w 269077"/>
                  <a:gd name="connsiteY14" fmla="*/ 190487 h 677391"/>
                  <a:gd name="connsiteX15" fmla="*/ 92365 w 269077"/>
                  <a:gd name="connsiteY15" fmla="*/ 190599 h 677391"/>
                  <a:gd name="connsiteX16" fmla="*/ 91747 w 269077"/>
                  <a:gd name="connsiteY16" fmla="*/ 190767 h 677391"/>
                  <a:gd name="connsiteX17" fmla="*/ 91018 w 269077"/>
                  <a:gd name="connsiteY17" fmla="*/ 191048 h 677391"/>
                  <a:gd name="connsiteX18" fmla="*/ 90288 w 269077"/>
                  <a:gd name="connsiteY18" fmla="*/ 191553 h 677391"/>
                  <a:gd name="connsiteX19" fmla="*/ 90401 w 269077"/>
                  <a:gd name="connsiteY19" fmla="*/ 191553 h 677391"/>
                  <a:gd name="connsiteX20" fmla="*/ 89783 w 269077"/>
                  <a:gd name="connsiteY20" fmla="*/ 192002 h 677391"/>
                  <a:gd name="connsiteX21" fmla="*/ 89166 w 269077"/>
                  <a:gd name="connsiteY21" fmla="*/ 192563 h 677391"/>
                  <a:gd name="connsiteX22" fmla="*/ 88885 w 269077"/>
                  <a:gd name="connsiteY22" fmla="*/ 193180 h 677391"/>
                  <a:gd name="connsiteX23" fmla="*/ 88492 w 269077"/>
                  <a:gd name="connsiteY23" fmla="*/ 193910 h 677391"/>
                  <a:gd name="connsiteX24" fmla="*/ 84003 w 269077"/>
                  <a:gd name="connsiteY24" fmla="*/ 206425 h 677391"/>
                  <a:gd name="connsiteX25" fmla="*/ 71880 w 269077"/>
                  <a:gd name="connsiteY25" fmla="*/ 211925 h 677391"/>
                  <a:gd name="connsiteX26" fmla="*/ 71151 w 269077"/>
                  <a:gd name="connsiteY26" fmla="*/ 212262 h 677391"/>
                  <a:gd name="connsiteX27" fmla="*/ 70590 w 269077"/>
                  <a:gd name="connsiteY27" fmla="*/ 212711 h 677391"/>
                  <a:gd name="connsiteX28" fmla="*/ 70084 w 269077"/>
                  <a:gd name="connsiteY28" fmla="*/ 213272 h 677391"/>
                  <a:gd name="connsiteX29" fmla="*/ 69636 w 269077"/>
                  <a:gd name="connsiteY29" fmla="*/ 213889 h 677391"/>
                  <a:gd name="connsiteX30" fmla="*/ 69187 w 269077"/>
                  <a:gd name="connsiteY30" fmla="*/ 214619 h 677391"/>
                  <a:gd name="connsiteX31" fmla="*/ 68906 w 269077"/>
                  <a:gd name="connsiteY31" fmla="*/ 215348 h 677391"/>
                  <a:gd name="connsiteX32" fmla="*/ 68794 w 269077"/>
                  <a:gd name="connsiteY32" fmla="*/ 216078 h 677391"/>
                  <a:gd name="connsiteX33" fmla="*/ 68738 w 269077"/>
                  <a:gd name="connsiteY33" fmla="*/ 216808 h 677391"/>
                  <a:gd name="connsiteX34" fmla="*/ 69355 w 269077"/>
                  <a:gd name="connsiteY34" fmla="*/ 229996 h 677391"/>
                  <a:gd name="connsiteX35" fmla="*/ 60375 w 269077"/>
                  <a:gd name="connsiteY35" fmla="*/ 239649 h 677391"/>
                  <a:gd name="connsiteX36" fmla="*/ 59870 w 269077"/>
                  <a:gd name="connsiteY36" fmla="*/ 240210 h 677391"/>
                  <a:gd name="connsiteX37" fmla="*/ 59421 w 269077"/>
                  <a:gd name="connsiteY37" fmla="*/ 241052 h 677391"/>
                  <a:gd name="connsiteX38" fmla="*/ 59141 w 269077"/>
                  <a:gd name="connsiteY38" fmla="*/ 241670 h 677391"/>
                  <a:gd name="connsiteX39" fmla="*/ 58972 w 269077"/>
                  <a:gd name="connsiteY39" fmla="*/ 242399 h 677391"/>
                  <a:gd name="connsiteX40" fmla="*/ 58860 w 269077"/>
                  <a:gd name="connsiteY40" fmla="*/ 243185 h 677391"/>
                  <a:gd name="connsiteX41" fmla="*/ 58972 w 269077"/>
                  <a:gd name="connsiteY41" fmla="*/ 243914 h 677391"/>
                  <a:gd name="connsiteX42" fmla="*/ 59028 w 269077"/>
                  <a:gd name="connsiteY42" fmla="*/ 244756 h 677391"/>
                  <a:gd name="connsiteX43" fmla="*/ 59421 w 269077"/>
                  <a:gd name="connsiteY43" fmla="*/ 245430 h 677391"/>
                  <a:gd name="connsiteX44" fmla="*/ 65034 w 269077"/>
                  <a:gd name="connsiteY44" fmla="*/ 257496 h 677391"/>
                  <a:gd name="connsiteX45" fmla="*/ 60375 w 269077"/>
                  <a:gd name="connsiteY45" fmla="*/ 269787 h 677391"/>
                  <a:gd name="connsiteX46" fmla="*/ 60151 w 269077"/>
                  <a:gd name="connsiteY46" fmla="*/ 270572 h 677391"/>
                  <a:gd name="connsiteX47" fmla="*/ 60039 w 269077"/>
                  <a:gd name="connsiteY47" fmla="*/ 271414 h 677391"/>
                  <a:gd name="connsiteX48" fmla="*/ 60039 w 269077"/>
                  <a:gd name="connsiteY48" fmla="*/ 272144 h 677391"/>
                  <a:gd name="connsiteX49" fmla="*/ 60207 w 269077"/>
                  <a:gd name="connsiteY49" fmla="*/ 272817 h 677391"/>
                  <a:gd name="connsiteX50" fmla="*/ 60488 w 269077"/>
                  <a:gd name="connsiteY50" fmla="*/ 273659 h 677391"/>
                  <a:gd name="connsiteX51" fmla="*/ 60768 w 269077"/>
                  <a:gd name="connsiteY51" fmla="*/ 274389 h 677391"/>
                  <a:gd name="connsiteX52" fmla="*/ 61217 w 269077"/>
                  <a:gd name="connsiteY52" fmla="*/ 274950 h 677391"/>
                  <a:gd name="connsiteX53" fmla="*/ 61666 w 269077"/>
                  <a:gd name="connsiteY53" fmla="*/ 275567 h 677391"/>
                  <a:gd name="connsiteX54" fmla="*/ 71488 w 269077"/>
                  <a:gd name="connsiteY54" fmla="*/ 284434 h 677391"/>
                  <a:gd name="connsiteX55" fmla="*/ 71993 w 269077"/>
                  <a:gd name="connsiteY55" fmla="*/ 297679 h 677391"/>
                  <a:gd name="connsiteX56" fmla="*/ 72049 w 269077"/>
                  <a:gd name="connsiteY56" fmla="*/ 298521 h 677391"/>
                  <a:gd name="connsiteX57" fmla="*/ 72217 w 269077"/>
                  <a:gd name="connsiteY57" fmla="*/ 299138 h 677391"/>
                  <a:gd name="connsiteX58" fmla="*/ 72610 w 269077"/>
                  <a:gd name="connsiteY58" fmla="*/ 299868 h 677391"/>
                  <a:gd name="connsiteX59" fmla="*/ 72947 w 269077"/>
                  <a:gd name="connsiteY59" fmla="*/ 300598 h 677391"/>
                  <a:gd name="connsiteX60" fmla="*/ 73508 w 269077"/>
                  <a:gd name="connsiteY60" fmla="*/ 301159 h 677391"/>
                  <a:gd name="connsiteX61" fmla="*/ 74125 w 269077"/>
                  <a:gd name="connsiteY61" fmla="*/ 301664 h 677391"/>
                  <a:gd name="connsiteX62" fmla="*/ 74743 w 269077"/>
                  <a:gd name="connsiteY62" fmla="*/ 302057 h 677391"/>
                  <a:gd name="connsiteX63" fmla="*/ 75416 w 269077"/>
                  <a:gd name="connsiteY63" fmla="*/ 302393 h 677391"/>
                  <a:gd name="connsiteX64" fmla="*/ 87875 w 269077"/>
                  <a:gd name="connsiteY64" fmla="*/ 306995 h 677391"/>
                  <a:gd name="connsiteX65" fmla="*/ 93487 w 269077"/>
                  <a:gd name="connsiteY65" fmla="*/ 318837 h 677391"/>
                  <a:gd name="connsiteX66" fmla="*/ 93824 w 269077"/>
                  <a:gd name="connsiteY66" fmla="*/ 319567 h 677391"/>
                  <a:gd name="connsiteX67" fmla="*/ 94273 w 269077"/>
                  <a:gd name="connsiteY67" fmla="*/ 320240 h 677391"/>
                  <a:gd name="connsiteX68" fmla="*/ 94834 w 269077"/>
                  <a:gd name="connsiteY68" fmla="*/ 320857 h 677391"/>
                  <a:gd name="connsiteX69" fmla="*/ 95452 w 269077"/>
                  <a:gd name="connsiteY69" fmla="*/ 321194 h 677391"/>
                  <a:gd name="connsiteX70" fmla="*/ 96181 w 269077"/>
                  <a:gd name="connsiteY70" fmla="*/ 321587 h 677391"/>
                  <a:gd name="connsiteX71" fmla="*/ 96911 w 269077"/>
                  <a:gd name="connsiteY71" fmla="*/ 321868 h 677391"/>
                  <a:gd name="connsiteX72" fmla="*/ 97640 w 269077"/>
                  <a:gd name="connsiteY72" fmla="*/ 321924 h 677391"/>
                  <a:gd name="connsiteX73" fmla="*/ 98426 w 269077"/>
                  <a:gd name="connsiteY73" fmla="*/ 321924 h 677391"/>
                  <a:gd name="connsiteX74" fmla="*/ 111671 w 269077"/>
                  <a:gd name="connsiteY74" fmla="*/ 321363 h 677391"/>
                  <a:gd name="connsiteX75" fmla="*/ 121492 w 269077"/>
                  <a:gd name="connsiteY75" fmla="*/ 330454 h 677391"/>
                  <a:gd name="connsiteX76" fmla="*/ 122053 w 269077"/>
                  <a:gd name="connsiteY76" fmla="*/ 330959 h 677391"/>
                  <a:gd name="connsiteX77" fmla="*/ 122839 w 269077"/>
                  <a:gd name="connsiteY77" fmla="*/ 331352 h 677391"/>
                  <a:gd name="connsiteX78" fmla="*/ 123512 w 269077"/>
                  <a:gd name="connsiteY78" fmla="*/ 331521 h 677391"/>
                  <a:gd name="connsiteX79" fmla="*/ 124186 w 269077"/>
                  <a:gd name="connsiteY79" fmla="*/ 331801 h 677391"/>
                  <a:gd name="connsiteX80" fmla="*/ 125028 w 269077"/>
                  <a:gd name="connsiteY80" fmla="*/ 331801 h 677391"/>
                  <a:gd name="connsiteX81" fmla="*/ 125813 w 269077"/>
                  <a:gd name="connsiteY81" fmla="*/ 331801 h 677391"/>
                  <a:gd name="connsiteX82" fmla="*/ 126543 w 269077"/>
                  <a:gd name="connsiteY82" fmla="*/ 331577 h 677391"/>
                  <a:gd name="connsiteX83" fmla="*/ 127273 w 269077"/>
                  <a:gd name="connsiteY83" fmla="*/ 331352 h 677391"/>
                  <a:gd name="connsiteX84" fmla="*/ 139395 w 269077"/>
                  <a:gd name="connsiteY84" fmla="*/ 325740 h 677391"/>
                  <a:gd name="connsiteX85" fmla="*/ 151798 w 269077"/>
                  <a:gd name="connsiteY85" fmla="*/ 330454 h 677391"/>
                  <a:gd name="connsiteX86" fmla="*/ 152584 w 269077"/>
                  <a:gd name="connsiteY86" fmla="*/ 330623 h 677391"/>
                  <a:gd name="connsiteX87" fmla="*/ 153425 w 269077"/>
                  <a:gd name="connsiteY87" fmla="*/ 330679 h 677391"/>
                  <a:gd name="connsiteX88" fmla="*/ 154043 w 269077"/>
                  <a:gd name="connsiteY88" fmla="*/ 330679 h 677391"/>
                  <a:gd name="connsiteX89" fmla="*/ 154828 w 269077"/>
                  <a:gd name="connsiteY89" fmla="*/ 330510 h 677391"/>
                  <a:gd name="connsiteX90" fmla="*/ 155670 w 269077"/>
                  <a:gd name="connsiteY90" fmla="*/ 330342 h 677391"/>
                  <a:gd name="connsiteX91" fmla="*/ 156288 w 269077"/>
                  <a:gd name="connsiteY91" fmla="*/ 330061 h 677391"/>
                  <a:gd name="connsiteX92" fmla="*/ 156905 w 269077"/>
                  <a:gd name="connsiteY92" fmla="*/ 329500 h 677391"/>
                  <a:gd name="connsiteX93" fmla="*/ 157466 w 269077"/>
                  <a:gd name="connsiteY93" fmla="*/ 328995 h 677391"/>
                  <a:gd name="connsiteX94" fmla="*/ 166502 w 269077"/>
                  <a:gd name="connsiteY94" fmla="*/ 319230 h 677391"/>
                  <a:gd name="connsiteX95" fmla="*/ 179803 w 269077"/>
                  <a:gd name="connsiteY95" fmla="*/ 318781 h 677391"/>
                  <a:gd name="connsiteX96" fmla="*/ 180588 w 269077"/>
                  <a:gd name="connsiteY96" fmla="*/ 318781 h 677391"/>
                  <a:gd name="connsiteX97" fmla="*/ 181262 w 269077"/>
                  <a:gd name="connsiteY97" fmla="*/ 318613 h 677391"/>
                  <a:gd name="connsiteX98" fmla="*/ 182047 w 269077"/>
                  <a:gd name="connsiteY98" fmla="*/ 318220 h 677391"/>
                  <a:gd name="connsiteX99" fmla="*/ 182665 w 269077"/>
                  <a:gd name="connsiteY99" fmla="*/ 317771 h 677391"/>
                  <a:gd name="connsiteX100" fmla="*/ 183226 w 269077"/>
                  <a:gd name="connsiteY100" fmla="*/ 317322 h 677391"/>
                  <a:gd name="connsiteX101" fmla="*/ 183787 w 269077"/>
                  <a:gd name="connsiteY101" fmla="*/ 316761 h 677391"/>
                  <a:gd name="connsiteX102" fmla="*/ 184236 w 269077"/>
                  <a:gd name="connsiteY102" fmla="*/ 316031 h 677391"/>
                  <a:gd name="connsiteX103" fmla="*/ 184517 w 269077"/>
                  <a:gd name="connsiteY103" fmla="*/ 315414 h 677391"/>
                  <a:gd name="connsiteX104" fmla="*/ 189119 w 269077"/>
                  <a:gd name="connsiteY104" fmla="*/ 302955 h 677391"/>
                  <a:gd name="connsiteX105" fmla="*/ 201241 w 269077"/>
                  <a:gd name="connsiteY105" fmla="*/ 297511 h 677391"/>
                  <a:gd name="connsiteX106" fmla="*/ 201915 w 269077"/>
                  <a:gd name="connsiteY106" fmla="*/ 297174 h 677391"/>
                  <a:gd name="connsiteX107" fmla="*/ 202588 w 269077"/>
                  <a:gd name="connsiteY107" fmla="*/ 296613 h 677391"/>
                  <a:gd name="connsiteX108" fmla="*/ 203037 w 269077"/>
                  <a:gd name="connsiteY108" fmla="*/ 296052 h 677391"/>
                  <a:gd name="connsiteX109" fmla="*/ 203486 w 269077"/>
                  <a:gd name="connsiteY109" fmla="*/ 295547 h 677391"/>
                  <a:gd name="connsiteX110" fmla="*/ 203542 w 269077"/>
                  <a:gd name="connsiteY110" fmla="*/ 295547 h 677391"/>
                  <a:gd name="connsiteX111" fmla="*/ 203823 w 269077"/>
                  <a:gd name="connsiteY111" fmla="*/ 294705 h 677391"/>
                  <a:gd name="connsiteX112" fmla="*/ 204103 w 269077"/>
                  <a:gd name="connsiteY112" fmla="*/ 294087 h 677391"/>
                  <a:gd name="connsiteX113" fmla="*/ 204216 w 269077"/>
                  <a:gd name="connsiteY113" fmla="*/ 293302 h 677391"/>
                  <a:gd name="connsiteX114" fmla="*/ 204272 w 269077"/>
                  <a:gd name="connsiteY114" fmla="*/ 292572 h 677391"/>
                  <a:gd name="connsiteX115" fmla="*/ 203654 w 269077"/>
                  <a:gd name="connsiteY115" fmla="*/ 279271 h 677391"/>
                  <a:gd name="connsiteX116" fmla="*/ 212802 w 269077"/>
                  <a:gd name="connsiteY116" fmla="*/ 269618 h 677391"/>
                  <a:gd name="connsiteX117" fmla="*/ 213251 w 269077"/>
                  <a:gd name="connsiteY117" fmla="*/ 269057 h 677391"/>
                  <a:gd name="connsiteX118" fmla="*/ 213700 w 269077"/>
                  <a:gd name="connsiteY118" fmla="*/ 268440 h 677391"/>
                  <a:gd name="connsiteX119" fmla="*/ 213869 w 269077"/>
                  <a:gd name="connsiteY119" fmla="*/ 267710 h 677391"/>
                  <a:gd name="connsiteX120" fmla="*/ 214037 w 269077"/>
                  <a:gd name="connsiteY120" fmla="*/ 266868 h 677391"/>
                  <a:gd name="connsiteX121" fmla="*/ 214149 w 269077"/>
                  <a:gd name="connsiteY121" fmla="*/ 266083 h 677391"/>
                  <a:gd name="connsiteX122" fmla="*/ 214037 w 269077"/>
                  <a:gd name="connsiteY122" fmla="*/ 265353 h 677391"/>
                  <a:gd name="connsiteX123" fmla="*/ 213869 w 269077"/>
                  <a:gd name="connsiteY123" fmla="*/ 264623 h 677391"/>
                  <a:gd name="connsiteX124" fmla="*/ 213700 w 269077"/>
                  <a:gd name="connsiteY124" fmla="*/ 263782 h 677391"/>
                  <a:gd name="connsiteX125" fmla="*/ 208200 w 269077"/>
                  <a:gd name="connsiteY125" fmla="*/ 251884 h 677391"/>
                  <a:gd name="connsiteX126" fmla="*/ 212802 w 269077"/>
                  <a:gd name="connsiteY126" fmla="*/ 239481 h 677391"/>
                  <a:gd name="connsiteX127" fmla="*/ 212971 w 269077"/>
                  <a:gd name="connsiteY127" fmla="*/ 238751 h 677391"/>
                  <a:gd name="connsiteX128" fmla="*/ 213083 w 269077"/>
                  <a:gd name="connsiteY128" fmla="*/ 238022 h 677391"/>
                  <a:gd name="connsiteX129" fmla="*/ 213083 w 269077"/>
                  <a:gd name="connsiteY129" fmla="*/ 237124 h 677391"/>
                  <a:gd name="connsiteX130" fmla="*/ 212858 w 269077"/>
                  <a:gd name="connsiteY130" fmla="*/ 236394 h 677391"/>
                  <a:gd name="connsiteX131" fmla="*/ 212690 w 269077"/>
                  <a:gd name="connsiteY131" fmla="*/ 235665 h 677391"/>
                  <a:gd name="connsiteX132" fmla="*/ 212353 w 269077"/>
                  <a:gd name="connsiteY132" fmla="*/ 234991 h 677391"/>
                  <a:gd name="connsiteX133" fmla="*/ 211904 w 269077"/>
                  <a:gd name="connsiteY133" fmla="*/ 234430 h 677391"/>
                  <a:gd name="connsiteX134" fmla="*/ 211455 w 269077"/>
                  <a:gd name="connsiteY134" fmla="*/ 233813 h 677391"/>
                  <a:gd name="connsiteX135" fmla="*/ 201466 w 269077"/>
                  <a:gd name="connsiteY135" fmla="*/ 224945 h 677391"/>
                  <a:gd name="connsiteX136" fmla="*/ 201129 w 269077"/>
                  <a:gd name="connsiteY136" fmla="*/ 211757 h 677391"/>
                  <a:gd name="connsiteX137" fmla="*/ 201017 w 269077"/>
                  <a:gd name="connsiteY137" fmla="*/ 210915 h 677391"/>
                  <a:gd name="connsiteX138" fmla="*/ 200736 w 269077"/>
                  <a:gd name="connsiteY138" fmla="*/ 210129 h 677391"/>
                  <a:gd name="connsiteX139" fmla="*/ 200512 w 269077"/>
                  <a:gd name="connsiteY139" fmla="*/ 209456 h 677391"/>
                  <a:gd name="connsiteX140" fmla="*/ 200119 w 269077"/>
                  <a:gd name="connsiteY140" fmla="*/ 208838 h 677391"/>
                  <a:gd name="connsiteX141" fmla="*/ 199614 w 269077"/>
                  <a:gd name="connsiteY141" fmla="*/ 208221 h 677391"/>
                  <a:gd name="connsiteX142" fmla="*/ 199052 w 269077"/>
                  <a:gd name="connsiteY142" fmla="*/ 207660 h 677391"/>
                  <a:gd name="connsiteX143" fmla="*/ 198435 w 269077"/>
                  <a:gd name="connsiteY143" fmla="*/ 207323 h 677391"/>
                  <a:gd name="connsiteX144" fmla="*/ 197705 w 269077"/>
                  <a:gd name="connsiteY144" fmla="*/ 206930 h 677391"/>
                  <a:gd name="connsiteX145" fmla="*/ 197593 w 269077"/>
                  <a:gd name="connsiteY145" fmla="*/ 206930 h 677391"/>
                  <a:gd name="connsiteX146" fmla="*/ 185190 w 269077"/>
                  <a:gd name="connsiteY146" fmla="*/ 202440 h 677391"/>
                  <a:gd name="connsiteX147" fmla="*/ 179634 w 269077"/>
                  <a:gd name="connsiteY147" fmla="*/ 190318 h 677391"/>
                  <a:gd name="connsiteX148" fmla="*/ 179241 w 269077"/>
                  <a:gd name="connsiteY148" fmla="*/ 189701 h 677391"/>
                  <a:gd name="connsiteX149" fmla="*/ 178792 w 269077"/>
                  <a:gd name="connsiteY149" fmla="*/ 189027 h 677391"/>
                  <a:gd name="connsiteX150" fmla="*/ 178175 w 269077"/>
                  <a:gd name="connsiteY150" fmla="*/ 188578 h 677391"/>
                  <a:gd name="connsiteX151" fmla="*/ 177558 w 269077"/>
                  <a:gd name="connsiteY151" fmla="*/ 188073 h 677391"/>
                  <a:gd name="connsiteX152" fmla="*/ 177558 w 269077"/>
                  <a:gd name="connsiteY152" fmla="*/ 187961 h 677391"/>
                  <a:gd name="connsiteX153" fmla="*/ 176828 w 269077"/>
                  <a:gd name="connsiteY153" fmla="*/ 187680 h 677391"/>
                  <a:gd name="connsiteX154" fmla="*/ 176155 w 269077"/>
                  <a:gd name="connsiteY154" fmla="*/ 187512 h 677391"/>
                  <a:gd name="connsiteX155" fmla="*/ 175369 w 269077"/>
                  <a:gd name="connsiteY155" fmla="*/ 187344 h 677391"/>
                  <a:gd name="connsiteX156" fmla="*/ 174527 w 269077"/>
                  <a:gd name="connsiteY156" fmla="*/ 187344 h 677391"/>
                  <a:gd name="connsiteX157" fmla="*/ 161282 w 269077"/>
                  <a:gd name="connsiteY157" fmla="*/ 187849 h 677391"/>
                  <a:gd name="connsiteX158" fmla="*/ 151517 w 269077"/>
                  <a:gd name="connsiteY158" fmla="*/ 178925 h 677391"/>
                  <a:gd name="connsiteX159" fmla="*/ 150956 w 269077"/>
                  <a:gd name="connsiteY159" fmla="*/ 178364 h 677391"/>
                  <a:gd name="connsiteX160" fmla="*/ 150226 w 269077"/>
                  <a:gd name="connsiteY160" fmla="*/ 178027 h 677391"/>
                  <a:gd name="connsiteX161" fmla="*/ 149609 w 269077"/>
                  <a:gd name="connsiteY161" fmla="*/ 177635 h 677391"/>
                  <a:gd name="connsiteX162" fmla="*/ 148879 w 269077"/>
                  <a:gd name="connsiteY162" fmla="*/ 177466 h 677391"/>
                  <a:gd name="connsiteX163" fmla="*/ 147982 w 269077"/>
                  <a:gd name="connsiteY163" fmla="*/ 177466 h 677391"/>
                  <a:gd name="connsiteX164" fmla="*/ 176577 w 269077"/>
                  <a:gd name="connsiteY164" fmla="*/ 81430 h 677391"/>
                  <a:gd name="connsiteX165" fmla="*/ 182682 w 269077"/>
                  <a:gd name="connsiteY165" fmla="*/ 84002 h 677391"/>
                  <a:gd name="connsiteX166" fmla="*/ 184912 w 269077"/>
                  <a:gd name="connsiteY166" fmla="*/ 91197 h 677391"/>
                  <a:gd name="connsiteX167" fmla="*/ 166908 w 269077"/>
                  <a:gd name="connsiteY167" fmla="*/ 91197 h 677391"/>
                  <a:gd name="connsiteX168" fmla="*/ 170164 w 269077"/>
                  <a:gd name="connsiteY168" fmla="*/ 84132 h 677391"/>
                  <a:gd name="connsiteX169" fmla="*/ 176577 w 269077"/>
                  <a:gd name="connsiteY169" fmla="*/ 81430 h 677391"/>
                  <a:gd name="connsiteX170" fmla="*/ 119427 w 269077"/>
                  <a:gd name="connsiteY170" fmla="*/ 81430 h 677391"/>
                  <a:gd name="connsiteX171" fmla="*/ 125532 w 269077"/>
                  <a:gd name="connsiteY171" fmla="*/ 84002 h 677391"/>
                  <a:gd name="connsiteX172" fmla="*/ 127762 w 269077"/>
                  <a:gd name="connsiteY172" fmla="*/ 91197 h 677391"/>
                  <a:gd name="connsiteX173" fmla="*/ 109758 w 269077"/>
                  <a:gd name="connsiteY173" fmla="*/ 91197 h 677391"/>
                  <a:gd name="connsiteX174" fmla="*/ 113014 w 269077"/>
                  <a:gd name="connsiteY174" fmla="*/ 84132 h 677391"/>
                  <a:gd name="connsiteX175" fmla="*/ 119427 w 269077"/>
                  <a:gd name="connsiteY175" fmla="*/ 81430 h 677391"/>
                  <a:gd name="connsiteX176" fmla="*/ 215882 w 269077"/>
                  <a:gd name="connsiteY176" fmla="*/ 77133 h 677391"/>
                  <a:gd name="connsiteX177" fmla="*/ 210640 w 269077"/>
                  <a:gd name="connsiteY177" fmla="*/ 79102 h 677391"/>
                  <a:gd name="connsiteX178" fmla="*/ 207157 w 269077"/>
                  <a:gd name="connsiteY178" fmla="*/ 84588 h 677391"/>
                  <a:gd name="connsiteX179" fmla="*/ 207027 w 269077"/>
                  <a:gd name="connsiteY179" fmla="*/ 84588 h 677391"/>
                  <a:gd name="connsiteX180" fmla="*/ 207027 w 269077"/>
                  <a:gd name="connsiteY180" fmla="*/ 77719 h 677391"/>
                  <a:gd name="connsiteX181" fmla="*/ 201687 w 269077"/>
                  <a:gd name="connsiteY181" fmla="*/ 77719 h 677391"/>
                  <a:gd name="connsiteX182" fmla="*/ 201687 w 269077"/>
                  <a:gd name="connsiteY182" fmla="*/ 111056 h 677391"/>
                  <a:gd name="connsiteX183" fmla="*/ 207027 w 269077"/>
                  <a:gd name="connsiteY183" fmla="*/ 111056 h 677391"/>
                  <a:gd name="connsiteX184" fmla="*/ 207027 w 269077"/>
                  <a:gd name="connsiteY184" fmla="*/ 94062 h 677391"/>
                  <a:gd name="connsiteX185" fmla="*/ 209322 w 269077"/>
                  <a:gd name="connsiteY185" fmla="*/ 85272 h 677391"/>
                  <a:gd name="connsiteX186" fmla="*/ 215035 w 269077"/>
                  <a:gd name="connsiteY186" fmla="*/ 82049 h 677391"/>
                  <a:gd name="connsiteX187" fmla="*/ 219072 w 269077"/>
                  <a:gd name="connsiteY187" fmla="*/ 83123 h 677391"/>
                  <a:gd name="connsiteX188" fmla="*/ 219072 w 269077"/>
                  <a:gd name="connsiteY188" fmla="*/ 77589 h 677391"/>
                  <a:gd name="connsiteX189" fmla="*/ 215882 w 269077"/>
                  <a:gd name="connsiteY189" fmla="*/ 77133 h 677391"/>
                  <a:gd name="connsiteX190" fmla="*/ 176675 w 269077"/>
                  <a:gd name="connsiteY190" fmla="*/ 76937 h 677391"/>
                  <a:gd name="connsiteX191" fmla="*/ 165720 w 269077"/>
                  <a:gd name="connsiteY191" fmla="*/ 81837 h 677391"/>
                  <a:gd name="connsiteX192" fmla="*/ 161309 w 269077"/>
                  <a:gd name="connsiteY192" fmla="*/ 94518 h 677391"/>
                  <a:gd name="connsiteX193" fmla="*/ 165345 w 269077"/>
                  <a:gd name="connsiteY193" fmla="*/ 107296 h 677391"/>
                  <a:gd name="connsiteX194" fmla="*/ 176447 w 269077"/>
                  <a:gd name="connsiteY194" fmla="*/ 111838 h 677391"/>
                  <a:gd name="connsiteX195" fmla="*/ 188070 w 269077"/>
                  <a:gd name="connsiteY195" fmla="*/ 108647 h 677391"/>
                  <a:gd name="connsiteX196" fmla="*/ 188070 w 269077"/>
                  <a:gd name="connsiteY196" fmla="*/ 103633 h 677391"/>
                  <a:gd name="connsiteX197" fmla="*/ 177717 w 269077"/>
                  <a:gd name="connsiteY197" fmla="*/ 107345 h 677391"/>
                  <a:gd name="connsiteX198" fmla="*/ 169838 w 269077"/>
                  <a:gd name="connsiteY198" fmla="*/ 104317 h 677391"/>
                  <a:gd name="connsiteX199" fmla="*/ 166843 w 269077"/>
                  <a:gd name="connsiteY199" fmla="*/ 95722 h 677391"/>
                  <a:gd name="connsiteX200" fmla="*/ 190381 w 269077"/>
                  <a:gd name="connsiteY200" fmla="*/ 95722 h 677391"/>
                  <a:gd name="connsiteX201" fmla="*/ 190381 w 269077"/>
                  <a:gd name="connsiteY201" fmla="*/ 92922 h 677391"/>
                  <a:gd name="connsiteX202" fmla="*/ 186800 w 269077"/>
                  <a:gd name="connsiteY202" fmla="*/ 81170 h 677391"/>
                  <a:gd name="connsiteX203" fmla="*/ 176675 w 269077"/>
                  <a:gd name="connsiteY203" fmla="*/ 76937 h 677391"/>
                  <a:gd name="connsiteX204" fmla="*/ 119525 w 269077"/>
                  <a:gd name="connsiteY204" fmla="*/ 76937 h 677391"/>
                  <a:gd name="connsiteX205" fmla="*/ 108570 w 269077"/>
                  <a:gd name="connsiteY205" fmla="*/ 81837 h 677391"/>
                  <a:gd name="connsiteX206" fmla="*/ 104159 w 269077"/>
                  <a:gd name="connsiteY206" fmla="*/ 94518 h 677391"/>
                  <a:gd name="connsiteX207" fmla="*/ 108195 w 269077"/>
                  <a:gd name="connsiteY207" fmla="*/ 107296 h 677391"/>
                  <a:gd name="connsiteX208" fmla="*/ 119297 w 269077"/>
                  <a:gd name="connsiteY208" fmla="*/ 111838 h 677391"/>
                  <a:gd name="connsiteX209" fmla="*/ 130920 w 269077"/>
                  <a:gd name="connsiteY209" fmla="*/ 108647 h 677391"/>
                  <a:gd name="connsiteX210" fmla="*/ 130920 w 269077"/>
                  <a:gd name="connsiteY210" fmla="*/ 103633 h 677391"/>
                  <a:gd name="connsiteX211" fmla="*/ 120567 w 269077"/>
                  <a:gd name="connsiteY211" fmla="*/ 107345 h 677391"/>
                  <a:gd name="connsiteX212" fmla="*/ 112688 w 269077"/>
                  <a:gd name="connsiteY212" fmla="*/ 104317 h 677391"/>
                  <a:gd name="connsiteX213" fmla="*/ 109693 w 269077"/>
                  <a:gd name="connsiteY213" fmla="*/ 95722 h 677391"/>
                  <a:gd name="connsiteX214" fmla="*/ 133231 w 269077"/>
                  <a:gd name="connsiteY214" fmla="*/ 95722 h 677391"/>
                  <a:gd name="connsiteX215" fmla="*/ 133231 w 269077"/>
                  <a:gd name="connsiteY215" fmla="*/ 92922 h 677391"/>
                  <a:gd name="connsiteX216" fmla="*/ 129650 w 269077"/>
                  <a:gd name="connsiteY216" fmla="*/ 81170 h 677391"/>
                  <a:gd name="connsiteX217" fmla="*/ 119525 w 269077"/>
                  <a:gd name="connsiteY217" fmla="*/ 76937 h 677391"/>
                  <a:gd name="connsiteX218" fmla="*/ 151602 w 269077"/>
                  <a:gd name="connsiteY218" fmla="*/ 67854 h 677391"/>
                  <a:gd name="connsiteX219" fmla="*/ 146263 w 269077"/>
                  <a:gd name="connsiteY219" fmla="*/ 69580 h 677391"/>
                  <a:gd name="connsiteX220" fmla="*/ 146263 w 269077"/>
                  <a:gd name="connsiteY220" fmla="*/ 77719 h 677391"/>
                  <a:gd name="connsiteX221" fmla="*/ 140533 w 269077"/>
                  <a:gd name="connsiteY221" fmla="*/ 77719 h 677391"/>
                  <a:gd name="connsiteX222" fmla="*/ 140533 w 269077"/>
                  <a:gd name="connsiteY222" fmla="*/ 82277 h 677391"/>
                  <a:gd name="connsiteX223" fmla="*/ 146263 w 269077"/>
                  <a:gd name="connsiteY223" fmla="*/ 82277 h 677391"/>
                  <a:gd name="connsiteX224" fmla="*/ 146263 w 269077"/>
                  <a:gd name="connsiteY224" fmla="*/ 102006 h 677391"/>
                  <a:gd name="connsiteX225" fmla="*/ 155021 w 269077"/>
                  <a:gd name="connsiteY225" fmla="*/ 111772 h 677391"/>
                  <a:gd name="connsiteX226" fmla="*/ 160002 w 269077"/>
                  <a:gd name="connsiteY226" fmla="*/ 110731 h 677391"/>
                  <a:gd name="connsiteX227" fmla="*/ 160002 w 269077"/>
                  <a:gd name="connsiteY227" fmla="*/ 106173 h 677391"/>
                  <a:gd name="connsiteX228" fmla="*/ 156518 w 269077"/>
                  <a:gd name="connsiteY228" fmla="*/ 107280 h 677391"/>
                  <a:gd name="connsiteX229" fmla="*/ 152742 w 269077"/>
                  <a:gd name="connsiteY229" fmla="*/ 105847 h 677391"/>
                  <a:gd name="connsiteX230" fmla="*/ 151602 w 269077"/>
                  <a:gd name="connsiteY230" fmla="*/ 101062 h 677391"/>
                  <a:gd name="connsiteX231" fmla="*/ 151602 w 269077"/>
                  <a:gd name="connsiteY231" fmla="*/ 82277 h 677391"/>
                  <a:gd name="connsiteX232" fmla="*/ 160002 w 269077"/>
                  <a:gd name="connsiteY232" fmla="*/ 82277 h 677391"/>
                  <a:gd name="connsiteX233" fmla="*/ 160002 w 269077"/>
                  <a:gd name="connsiteY233" fmla="*/ 77719 h 677391"/>
                  <a:gd name="connsiteX234" fmla="*/ 151602 w 269077"/>
                  <a:gd name="connsiteY234" fmla="*/ 77719 h 677391"/>
                  <a:gd name="connsiteX235" fmla="*/ 50004 w 269077"/>
                  <a:gd name="connsiteY235" fmla="*/ 64371 h 677391"/>
                  <a:gd name="connsiteX236" fmla="*/ 50004 w 269077"/>
                  <a:gd name="connsiteY236" fmla="*/ 111056 h 677391"/>
                  <a:gd name="connsiteX237" fmla="*/ 55278 w 269077"/>
                  <a:gd name="connsiteY237" fmla="*/ 111056 h 677391"/>
                  <a:gd name="connsiteX238" fmla="*/ 55278 w 269077"/>
                  <a:gd name="connsiteY238" fmla="*/ 79802 h 677391"/>
                  <a:gd name="connsiteX239" fmla="*/ 55017 w 269077"/>
                  <a:gd name="connsiteY239" fmla="*/ 70654 h 677391"/>
                  <a:gd name="connsiteX240" fmla="*/ 55148 w 269077"/>
                  <a:gd name="connsiteY240" fmla="*/ 70654 h 677391"/>
                  <a:gd name="connsiteX241" fmla="*/ 56547 w 269077"/>
                  <a:gd name="connsiteY241" fmla="*/ 75440 h 677391"/>
                  <a:gd name="connsiteX242" fmla="*/ 72467 w 269077"/>
                  <a:gd name="connsiteY242" fmla="*/ 111056 h 677391"/>
                  <a:gd name="connsiteX243" fmla="*/ 75137 w 269077"/>
                  <a:gd name="connsiteY243" fmla="*/ 111056 h 677391"/>
                  <a:gd name="connsiteX244" fmla="*/ 91090 w 269077"/>
                  <a:gd name="connsiteY244" fmla="*/ 75179 h 677391"/>
                  <a:gd name="connsiteX245" fmla="*/ 92489 w 269077"/>
                  <a:gd name="connsiteY245" fmla="*/ 70654 h 677391"/>
                  <a:gd name="connsiteX246" fmla="*/ 92620 w 269077"/>
                  <a:gd name="connsiteY246" fmla="*/ 70654 h 677391"/>
                  <a:gd name="connsiteX247" fmla="*/ 92164 w 269077"/>
                  <a:gd name="connsiteY247" fmla="*/ 79737 h 677391"/>
                  <a:gd name="connsiteX248" fmla="*/ 92164 w 269077"/>
                  <a:gd name="connsiteY248" fmla="*/ 111056 h 677391"/>
                  <a:gd name="connsiteX249" fmla="*/ 97601 w 269077"/>
                  <a:gd name="connsiteY249" fmla="*/ 111056 h 677391"/>
                  <a:gd name="connsiteX250" fmla="*/ 97601 w 269077"/>
                  <a:gd name="connsiteY250" fmla="*/ 64371 h 677391"/>
                  <a:gd name="connsiteX251" fmla="*/ 90764 w 269077"/>
                  <a:gd name="connsiteY251" fmla="*/ 64371 h 677391"/>
                  <a:gd name="connsiteX252" fmla="*/ 76146 w 269077"/>
                  <a:gd name="connsiteY252" fmla="*/ 96797 h 677391"/>
                  <a:gd name="connsiteX253" fmla="*/ 73900 w 269077"/>
                  <a:gd name="connsiteY253" fmla="*/ 102527 h 677391"/>
                  <a:gd name="connsiteX254" fmla="*/ 73705 w 269077"/>
                  <a:gd name="connsiteY254" fmla="*/ 102527 h 677391"/>
                  <a:gd name="connsiteX255" fmla="*/ 71556 w 269077"/>
                  <a:gd name="connsiteY255" fmla="*/ 96927 h 677391"/>
                  <a:gd name="connsiteX256" fmla="*/ 57231 w 269077"/>
                  <a:gd name="connsiteY256" fmla="*/ 64371 h 677391"/>
                  <a:gd name="connsiteX257" fmla="*/ 44847 w 269077"/>
                  <a:gd name="connsiteY257" fmla="*/ 0 h 677391"/>
                  <a:gd name="connsiteX258" fmla="*/ 224230 w 269077"/>
                  <a:gd name="connsiteY258" fmla="*/ 0 h 677391"/>
                  <a:gd name="connsiteX259" fmla="*/ 269077 w 269077"/>
                  <a:gd name="connsiteY259" fmla="*/ 44847 h 677391"/>
                  <a:gd name="connsiteX260" fmla="*/ 269077 w 269077"/>
                  <a:gd name="connsiteY260" fmla="*/ 328724 h 677391"/>
                  <a:gd name="connsiteX261" fmla="*/ 224230 w 269077"/>
                  <a:gd name="connsiteY261" fmla="*/ 373571 h 677391"/>
                  <a:gd name="connsiteX262" fmla="*/ 189016 w 269077"/>
                  <a:gd name="connsiteY262" fmla="*/ 373571 h 677391"/>
                  <a:gd name="connsiteX263" fmla="*/ 189016 w 269077"/>
                  <a:gd name="connsiteY263" fmla="*/ 677391 h 677391"/>
                  <a:gd name="connsiteX264" fmla="*/ 96146 w 269077"/>
                  <a:gd name="connsiteY264" fmla="*/ 677391 h 677391"/>
                  <a:gd name="connsiteX265" fmla="*/ 96146 w 269077"/>
                  <a:gd name="connsiteY265" fmla="*/ 373571 h 677391"/>
                  <a:gd name="connsiteX266" fmla="*/ 44847 w 269077"/>
                  <a:gd name="connsiteY266" fmla="*/ 373571 h 677391"/>
                  <a:gd name="connsiteX267" fmla="*/ 0 w 269077"/>
                  <a:gd name="connsiteY267" fmla="*/ 328724 h 677391"/>
                  <a:gd name="connsiteX268" fmla="*/ 0 w 269077"/>
                  <a:gd name="connsiteY268" fmla="*/ 44847 h 677391"/>
                  <a:gd name="connsiteX269" fmla="*/ 44847 w 269077"/>
                  <a:gd name="connsiteY269" fmla="*/ 0 h 67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</a:cxnLst>
                <a:rect l="l" t="t" r="r" b="b"/>
                <a:pathLst>
                  <a:path w="269077" h="677391">
                    <a:moveTo>
                      <a:pt x="147140" y="177466"/>
                    </a:moveTo>
                    <a:lnTo>
                      <a:pt x="146522" y="177635"/>
                    </a:lnTo>
                    <a:lnTo>
                      <a:pt x="145737" y="177915"/>
                    </a:lnTo>
                    <a:lnTo>
                      <a:pt x="133670" y="183640"/>
                    </a:lnTo>
                    <a:lnTo>
                      <a:pt x="121324" y="179038"/>
                    </a:lnTo>
                    <a:lnTo>
                      <a:pt x="120594" y="178757"/>
                    </a:lnTo>
                    <a:lnTo>
                      <a:pt x="119752" y="178645"/>
                    </a:lnTo>
                    <a:lnTo>
                      <a:pt x="119079" y="178645"/>
                    </a:lnTo>
                    <a:lnTo>
                      <a:pt x="118237" y="178757"/>
                    </a:lnTo>
                    <a:lnTo>
                      <a:pt x="117451" y="179038"/>
                    </a:lnTo>
                    <a:lnTo>
                      <a:pt x="116778" y="179374"/>
                    </a:lnTo>
                    <a:lnTo>
                      <a:pt x="116160" y="179711"/>
                    </a:lnTo>
                    <a:lnTo>
                      <a:pt x="115543" y="180385"/>
                    </a:lnTo>
                    <a:lnTo>
                      <a:pt x="106564" y="190038"/>
                    </a:lnTo>
                    <a:lnTo>
                      <a:pt x="93319" y="190487"/>
                    </a:lnTo>
                    <a:lnTo>
                      <a:pt x="92365" y="190599"/>
                    </a:lnTo>
                    <a:lnTo>
                      <a:pt x="91747" y="190767"/>
                    </a:lnTo>
                    <a:lnTo>
                      <a:pt x="91018" y="191048"/>
                    </a:lnTo>
                    <a:lnTo>
                      <a:pt x="90288" y="191553"/>
                    </a:lnTo>
                    <a:lnTo>
                      <a:pt x="90401" y="191553"/>
                    </a:lnTo>
                    <a:lnTo>
                      <a:pt x="89783" y="192002"/>
                    </a:lnTo>
                    <a:lnTo>
                      <a:pt x="89166" y="192563"/>
                    </a:lnTo>
                    <a:lnTo>
                      <a:pt x="88885" y="193180"/>
                    </a:lnTo>
                    <a:lnTo>
                      <a:pt x="88492" y="193910"/>
                    </a:lnTo>
                    <a:lnTo>
                      <a:pt x="84003" y="206425"/>
                    </a:lnTo>
                    <a:lnTo>
                      <a:pt x="71880" y="211925"/>
                    </a:lnTo>
                    <a:lnTo>
                      <a:pt x="71151" y="212262"/>
                    </a:lnTo>
                    <a:lnTo>
                      <a:pt x="70590" y="212711"/>
                    </a:lnTo>
                    <a:lnTo>
                      <a:pt x="70084" y="213272"/>
                    </a:lnTo>
                    <a:lnTo>
                      <a:pt x="69636" y="213889"/>
                    </a:lnTo>
                    <a:lnTo>
                      <a:pt x="69187" y="214619"/>
                    </a:lnTo>
                    <a:lnTo>
                      <a:pt x="68906" y="215348"/>
                    </a:lnTo>
                    <a:lnTo>
                      <a:pt x="68794" y="216078"/>
                    </a:lnTo>
                    <a:lnTo>
                      <a:pt x="68738" y="216808"/>
                    </a:lnTo>
                    <a:lnTo>
                      <a:pt x="69355" y="229996"/>
                    </a:lnTo>
                    <a:lnTo>
                      <a:pt x="60375" y="239649"/>
                    </a:lnTo>
                    <a:lnTo>
                      <a:pt x="59870" y="240210"/>
                    </a:lnTo>
                    <a:lnTo>
                      <a:pt x="59421" y="241052"/>
                    </a:lnTo>
                    <a:lnTo>
                      <a:pt x="59141" y="241670"/>
                    </a:lnTo>
                    <a:lnTo>
                      <a:pt x="58972" y="242399"/>
                    </a:lnTo>
                    <a:lnTo>
                      <a:pt x="58860" y="243185"/>
                    </a:lnTo>
                    <a:lnTo>
                      <a:pt x="58972" y="243914"/>
                    </a:lnTo>
                    <a:lnTo>
                      <a:pt x="59028" y="244756"/>
                    </a:lnTo>
                    <a:lnTo>
                      <a:pt x="59421" y="245430"/>
                    </a:lnTo>
                    <a:lnTo>
                      <a:pt x="65034" y="257496"/>
                    </a:lnTo>
                    <a:lnTo>
                      <a:pt x="60375" y="269787"/>
                    </a:lnTo>
                    <a:lnTo>
                      <a:pt x="60151" y="270572"/>
                    </a:lnTo>
                    <a:lnTo>
                      <a:pt x="60039" y="271414"/>
                    </a:lnTo>
                    <a:lnTo>
                      <a:pt x="60039" y="272144"/>
                    </a:lnTo>
                    <a:lnTo>
                      <a:pt x="60207" y="272817"/>
                    </a:lnTo>
                    <a:lnTo>
                      <a:pt x="60488" y="273659"/>
                    </a:lnTo>
                    <a:lnTo>
                      <a:pt x="60768" y="274389"/>
                    </a:lnTo>
                    <a:lnTo>
                      <a:pt x="61217" y="274950"/>
                    </a:lnTo>
                    <a:lnTo>
                      <a:pt x="61666" y="275567"/>
                    </a:lnTo>
                    <a:lnTo>
                      <a:pt x="71488" y="284434"/>
                    </a:lnTo>
                    <a:lnTo>
                      <a:pt x="71993" y="297679"/>
                    </a:lnTo>
                    <a:lnTo>
                      <a:pt x="72049" y="298521"/>
                    </a:lnTo>
                    <a:lnTo>
                      <a:pt x="72217" y="299138"/>
                    </a:lnTo>
                    <a:lnTo>
                      <a:pt x="72610" y="299868"/>
                    </a:lnTo>
                    <a:lnTo>
                      <a:pt x="72947" y="300598"/>
                    </a:lnTo>
                    <a:lnTo>
                      <a:pt x="73508" y="301159"/>
                    </a:lnTo>
                    <a:lnTo>
                      <a:pt x="74125" y="301664"/>
                    </a:lnTo>
                    <a:lnTo>
                      <a:pt x="74743" y="302057"/>
                    </a:lnTo>
                    <a:lnTo>
                      <a:pt x="75416" y="302393"/>
                    </a:lnTo>
                    <a:lnTo>
                      <a:pt x="87875" y="306995"/>
                    </a:lnTo>
                    <a:lnTo>
                      <a:pt x="93487" y="318837"/>
                    </a:lnTo>
                    <a:lnTo>
                      <a:pt x="93824" y="319567"/>
                    </a:lnTo>
                    <a:lnTo>
                      <a:pt x="94273" y="320240"/>
                    </a:lnTo>
                    <a:lnTo>
                      <a:pt x="94834" y="320857"/>
                    </a:lnTo>
                    <a:lnTo>
                      <a:pt x="95452" y="321194"/>
                    </a:lnTo>
                    <a:lnTo>
                      <a:pt x="96181" y="321587"/>
                    </a:lnTo>
                    <a:lnTo>
                      <a:pt x="96911" y="321868"/>
                    </a:lnTo>
                    <a:lnTo>
                      <a:pt x="97640" y="321924"/>
                    </a:lnTo>
                    <a:lnTo>
                      <a:pt x="98426" y="321924"/>
                    </a:lnTo>
                    <a:lnTo>
                      <a:pt x="111671" y="321363"/>
                    </a:lnTo>
                    <a:lnTo>
                      <a:pt x="121492" y="330454"/>
                    </a:lnTo>
                    <a:lnTo>
                      <a:pt x="122053" y="330959"/>
                    </a:lnTo>
                    <a:lnTo>
                      <a:pt x="122839" y="331352"/>
                    </a:lnTo>
                    <a:lnTo>
                      <a:pt x="123512" y="331521"/>
                    </a:lnTo>
                    <a:lnTo>
                      <a:pt x="124186" y="331801"/>
                    </a:lnTo>
                    <a:lnTo>
                      <a:pt x="125028" y="331801"/>
                    </a:lnTo>
                    <a:lnTo>
                      <a:pt x="125813" y="331801"/>
                    </a:lnTo>
                    <a:lnTo>
                      <a:pt x="126543" y="331577"/>
                    </a:lnTo>
                    <a:lnTo>
                      <a:pt x="127273" y="331352"/>
                    </a:lnTo>
                    <a:lnTo>
                      <a:pt x="139395" y="325740"/>
                    </a:lnTo>
                    <a:lnTo>
                      <a:pt x="151798" y="330454"/>
                    </a:lnTo>
                    <a:lnTo>
                      <a:pt x="152584" y="330623"/>
                    </a:lnTo>
                    <a:lnTo>
                      <a:pt x="153425" y="330679"/>
                    </a:lnTo>
                    <a:lnTo>
                      <a:pt x="154043" y="330679"/>
                    </a:lnTo>
                    <a:lnTo>
                      <a:pt x="154828" y="330510"/>
                    </a:lnTo>
                    <a:lnTo>
                      <a:pt x="155670" y="330342"/>
                    </a:lnTo>
                    <a:lnTo>
                      <a:pt x="156288" y="330061"/>
                    </a:lnTo>
                    <a:lnTo>
                      <a:pt x="156905" y="329500"/>
                    </a:lnTo>
                    <a:lnTo>
                      <a:pt x="157466" y="328995"/>
                    </a:lnTo>
                    <a:lnTo>
                      <a:pt x="166502" y="319230"/>
                    </a:lnTo>
                    <a:lnTo>
                      <a:pt x="179803" y="318781"/>
                    </a:lnTo>
                    <a:lnTo>
                      <a:pt x="180588" y="318781"/>
                    </a:lnTo>
                    <a:lnTo>
                      <a:pt x="181262" y="318613"/>
                    </a:lnTo>
                    <a:lnTo>
                      <a:pt x="182047" y="318220"/>
                    </a:lnTo>
                    <a:lnTo>
                      <a:pt x="182665" y="317771"/>
                    </a:lnTo>
                    <a:lnTo>
                      <a:pt x="183226" y="317322"/>
                    </a:lnTo>
                    <a:lnTo>
                      <a:pt x="183787" y="316761"/>
                    </a:lnTo>
                    <a:lnTo>
                      <a:pt x="184236" y="316031"/>
                    </a:lnTo>
                    <a:lnTo>
                      <a:pt x="184517" y="315414"/>
                    </a:lnTo>
                    <a:lnTo>
                      <a:pt x="189119" y="302955"/>
                    </a:lnTo>
                    <a:lnTo>
                      <a:pt x="201241" y="297511"/>
                    </a:lnTo>
                    <a:lnTo>
                      <a:pt x="201915" y="297174"/>
                    </a:lnTo>
                    <a:lnTo>
                      <a:pt x="202588" y="296613"/>
                    </a:lnTo>
                    <a:lnTo>
                      <a:pt x="203037" y="296052"/>
                    </a:lnTo>
                    <a:lnTo>
                      <a:pt x="203486" y="295547"/>
                    </a:lnTo>
                    <a:lnTo>
                      <a:pt x="203542" y="295547"/>
                    </a:lnTo>
                    <a:lnTo>
                      <a:pt x="203823" y="294705"/>
                    </a:lnTo>
                    <a:lnTo>
                      <a:pt x="204103" y="294087"/>
                    </a:lnTo>
                    <a:lnTo>
                      <a:pt x="204216" y="293302"/>
                    </a:lnTo>
                    <a:lnTo>
                      <a:pt x="204272" y="292572"/>
                    </a:lnTo>
                    <a:lnTo>
                      <a:pt x="203654" y="279271"/>
                    </a:lnTo>
                    <a:lnTo>
                      <a:pt x="212802" y="269618"/>
                    </a:lnTo>
                    <a:lnTo>
                      <a:pt x="213251" y="269057"/>
                    </a:lnTo>
                    <a:lnTo>
                      <a:pt x="213700" y="268440"/>
                    </a:lnTo>
                    <a:lnTo>
                      <a:pt x="213869" y="267710"/>
                    </a:lnTo>
                    <a:lnTo>
                      <a:pt x="214037" y="266868"/>
                    </a:lnTo>
                    <a:lnTo>
                      <a:pt x="214149" y="266083"/>
                    </a:lnTo>
                    <a:lnTo>
                      <a:pt x="214037" y="265353"/>
                    </a:lnTo>
                    <a:lnTo>
                      <a:pt x="213869" y="264623"/>
                    </a:lnTo>
                    <a:lnTo>
                      <a:pt x="213700" y="263782"/>
                    </a:lnTo>
                    <a:lnTo>
                      <a:pt x="208200" y="251884"/>
                    </a:lnTo>
                    <a:lnTo>
                      <a:pt x="212802" y="239481"/>
                    </a:lnTo>
                    <a:lnTo>
                      <a:pt x="212971" y="238751"/>
                    </a:lnTo>
                    <a:lnTo>
                      <a:pt x="213083" y="238022"/>
                    </a:lnTo>
                    <a:lnTo>
                      <a:pt x="213083" y="237124"/>
                    </a:lnTo>
                    <a:lnTo>
                      <a:pt x="212858" y="236394"/>
                    </a:lnTo>
                    <a:lnTo>
                      <a:pt x="212690" y="235665"/>
                    </a:lnTo>
                    <a:lnTo>
                      <a:pt x="212353" y="234991"/>
                    </a:lnTo>
                    <a:lnTo>
                      <a:pt x="211904" y="234430"/>
                    </a:lnTo>
                    <a:lnTo>
                      <a:pt x="211455" y="233813"/>
                    </a:lnTo>
                    <a:lnTo>
                      <a:pt x="201466" y="224945"/>
                    </a:lnTo>
                    <a:lnTo>
                      <a:pt x="201129" y="211757"/>
                    </a:lnTo>
                    <a:lnTo>
                      <a:pt x="201017" y="210915"/>
                    </a:lnTo>
                    <a:lnTo>
                      <a:pt x="200736" y="210129"/>
                    </a:lnTo>
                    <a:lnTo>
                      <a:pt x="200512" y="209456"/>
                    </a:lnTo>
                    <a:lnTo>
                      <a:pt x="200119" y="208838"/>
                    </a:lnTo>
                    <a:lnTo>
                      <a:pt x="199614" y="208221"/>
                    </a:lnTo>
                    <a:lnTo>
                      <a:pt x="199052" y="207660"/>
                    </a:lnTo>
                    <a:lnTo>
                      <a:pt x="198435" y="207323"/>
                    </a:lnTo>
                    <a:lnTo>
                      <a:pt x="197705" y="206930"/>
                    </a:lnTo>
                    <a:lnTo>
                      <a:pt x="197593" y="206930"/>
                    </a:lnTo>
                    <a:lnTo>
                      <a:pt x="185190" y="202440"/>
                    </a:lnTo>
                    <a:lnTo>
                      <a:pt x="179634" y="190318"/>
                    </a:lnTo>
                    <a:lnTo>
                      <a:pt x="179241" y="189701"/>
                    </a:lnTo>
                    <a:lnTo>
                      <a:pt x="178792" y="189027"/>
                    </a:lnTo>
                    <a:lnTo>
                      <a:pt x="178175" y="188578"/>
                    </a:lnTo>
                    <a:lnTo>
                      <a:pt x="177558" y="188073"/>
                    </a:lnTo>
                    <a:lnTo>
                      <a:pt x="177558" y="187961"/>
                    </a:lnTo>
                    <a:lnTo>
                      <a:pt x="176828" y="187680"/>
                    </a:lnTo>
                    <a:lnTo>
                      <a:pt x="176155" y="187512"/>
                    </a:lnTo>
                    <a:lnTo>
                      <a:pt x="175369" y="187344"/>
                    </a:lnTo>
                    <a:lnTo>
                      <a:pt x="174527" y="187344"/>
                    </a:lnTo>
                    <a:lnTo>
                      <a:pt x="161282" y="187849"/>
                    </a:lnTo>
                    <a:lnTo>
                      <a:pt x="151517" y="178925"/>
                    </a:lnTo>
                    <a:lnTo>
                      <a:pt x="150956" y="178364"/>
                    </a:lnTo>
                    <a:lnTo>
                      <a:pt x="150226" y="178027"/>
                    </a:lnTo>
                    <a:lnTo>
                      <a:pt x="149609" y="177635"/>
                    </a:lnTo>
                    <a:lnTo>
                      <a:pt x="148879" y="177466"/>
                    </a:lnTo>
                    <a:lnTo>
                      <a:pt x="147982" y="177466"/>
                    </a:lnTo>
                    <a:close/>
                    <a:moveTo>
                      <a:pt x="176577" y="81430"/>
                    </a:moveTo>
                    <a:cubicBezTo>
                      <a:pt x="179182" y="81430"/>
                      <a:pt x="181217" y="82287"/>
                      <a:pt x="182682" y="84002"/>
                    </a:cubicBezTo>
                    <a:cubicBezTo>
                      <a:pt x="184147" y="85717"/>
                      <a:pt x="184890" y="88115"/>
                      <a:pt x="184912" y="91197"/>
                    </a:cubicBezTo>
                    <a:lnTo>
                      <a:pt x="166908" y="91197"/>
                    </a:lnTo>
                    <a:cubicBezTo>
                      <a:pt x="167321" y="88289"/>
                      <a:pt x="168406" y="85934"/>
                      <a:pt x="170164" y="84132"/>
                    </a:cubicBezTo>
                    <a:cubicBezTo>
                      <a:pt x="171922" y="82331"/>
                      <a:pt x="174060" y="81430"/>
                      <a:pt x="176577" y="81430"/>
                    </a:cubicBezTo>
                    <a:close/>
                    <a:moveTo>
                      <a:pt x="119427" y="81430"/>
                    </a:moveTo>
                    <a:cubicBezTo>
                      <a:pt x="122032" y="81430"/>
                      <a:pt x="124067" y="82287"/>
                      <a:pt x="125532" y="84002"/>
                    </a:cubicBezTo>
                    <a:cubicBezTo>
                      <a:pt x="126997" y="85717"/>
                      <a:pt x="127740" y="88115"/>
                      <a:pt x="127762" y="91197"/>
                    </a:cubicBezTo>
                    <a:lnTo>
                      <a:pt x="109758" y="91197"/>
                    </a:lnTo>
                    <a:cubicBezTo>
                      <a:pt x="110171" y="88289"/>
                      <a:pt x="111256" y="85934"/>
                      <a:pt x="113014" y="84132"/>
                    </a:cubicBezTo>
                    <a:cubicBezTo>
                      <a:pt x="114772" y="82331"/>
                      <a:pt x="116910" y="81430"/>
                      <a:pt x="119427" y="81430"/>
                    </a:cubicBezTo>
                    <a:close/>
                    <a:moveTo>
                      <a:pt x="215882" y="77133"/>
                    </a:moveTo>
                    <a:cubicBezTo>
                      <a:pt x="213950" y="77133"/>
                      <a:pt x="212203" y="77789"/>
                      <a:pt x="210640" y="79102"/>
                    </a:cubicBezTo>
                    <a:cubicBezTo>
                      <a:pt x="209078" y="80415"/>
                      <a:pt x="207917" y="82244"/>
                      <a:pt x="207157" y="84588"/>
                    </a:cubicBezTo>
                    <a:lnTo>
                      <a:pt x="207027" y="84588"/>
                    </a:lnTo>
                    <a:lnTo>
                      <a:pt x="207027" y="77719"/>
                    </a:lnTo>
                    <a:lnTo>
                      <a:pt x="201687" y="77719"/>
                    </a:lnTo>
                    <a:lnTo>
                      <a:pt x="201687" y="111056"/>
                    </a:lnTo>
                    <a:lnTo>
                      <a:pt x="207027" y="111056"/>
                    </a:lnTo>
                    <a:lnTo>
                      <a:pt x="207027" y="94062"/>
                    </a:lnTo>
                    <a:cubicBezTo>
                      <a:pt x="207027" y="90351"/>
                      <a:pt x="207792" y="87420"/>
                      <a:pt x="209322" y="85272"/>
                    </a:cubicBezTo>
                    <a:cubicBezTo>
                      <a:pt x="210852" y="83123"/>
                      <a:pt x="212757" y="82049"/>
                      <a:pt x="215035" y="82049"/>
                    </a:cubicBezTo>
                    <a:cubicBezTo>
                      <a:pt x="216794" y="82049"/>
                      <a:pt x="218139" y="82407"/>
                      <a:pt x="219072" y="83123"/>
                    </a:cubicBezTo>
                    <a:lnTo>
                      <a:pt x="219072" y="77589"/>
                    </a:lnTo>
                    <a:cubicBezTo>
                      <a:pt x="218334" y="77285"/>
                      <a:pt x="217271" y="77133"/>
                      <a:pt x="215882" y="77133"/>
                    </a:cubicBezTo>
                    <a:close/>
                    <a:moveTo>
                      <a:pt x="176675" y="76937"/>
                    </a:moveTo>
                    <a:cubicBezTo>
                      <a:pt x="172313" y="76937"/>
                      <a:pt x="168661" y="78571"/>
                      <a:pt x="165720" y="81837"/>
                    </a:cubicBezTo>
                    <a:cubicBezTo>
                      <a:pt x="162779" y="85104"/>
                      <a:pt x="161309" y="89330"/>
                      <a:pt x="161309" y="94518"/>
                    </a:cubicBezTo>
                    <a:cubicBezTo>
                      <a:pt x="161309" y="100009"/>
                      <a:pt x="162654" y="104268"/>
                      <a:pt x="165345" y="107296"/>
                    </a:cubicBezTo>
                    <a:cubicBezTo>
                      <a:pt x="168037" y="110324"/>
                      <a:pt x="171737" y="111838"/>
                      <a:pt x="176447" y="111838"/>
                    </a:cubicBezTo>
                    <a:cubicBezTo>
                      <a:pt x="181265" y="111838"/>
                      <a:pt x="185140" y="110774"/>
                      <a:pt x="188070" y="108647"/>
                    </a:cubicBezTo>
                    <a:lnTo>
                      <a:pt x="188070" y="103633"/>
                    </a:lnTo>
                    <a:cubicBezTo>
                      <a:pt x="184923" y="106108"/>
                      <a:pt x="181472" y="107345"/>
                      <a:pt x="177717" y="107345"/>
                    </a:cubicBezTo>
                    <a:cubicBezTo>
                      <a:pt x="174374" y="107345"/>
                      <a:pt x="171748" y="106336"/>
                      <a:pt x="169838" y="104317"/>
                    </a:cubicBezTo>
                    <a:cubicBezTo>
                      <a:pt x="167928" y="102299"/>
                      <a:pt x="166930" y="99434"/>
                      <a:pt x="166843" y="95722"/>
                    </a:cubicBezTo>
                    <a:lnTo>
                      <a:pt x="190381" y="95722"/>
                    </a:lnTo>
                    <a:lnTo>
                      <a:pt x="190381" y="92922"/>
                    </a:lnTo>
                    <a:cubicBezTo>
                      <a:pt x="190381" y="87909"/>
                      <a:pt x="189187" y="83991"/>
                      <a:pt x="186800" y="81170"/>
                    </a:cubicBezTo>
                    <a:cubicBezTo>
                      <a:pt x="184413" y="78348"/>
                      <a:pt x="181038" y="76937"/>
                      <a:pt x="176675" y="76937"/>
                    </a:cubicBezTo>
                    <a:close/>
                    <a:moveTo>
                      <a:pt x="119525" y="76937"/>
                    </a:moveTo>
                    <a:cubicBezTo>
                      <a:pt x="115162" y="76937"/>
                      <a:pt x="111511" y="78571"/>
                      <a:pt x="108570" y="81837"/>
                    </a:cubicBezTo>
                    <a:cubicBezTo>
                      <a:pt x="105629" y="85104"/>
                      <a:pt x="104159" y="89330"/>
                      <a:pt x="104159" y="94518"/>
                    </a:cubicBezTo>
                    <a:cubicBezTo>
                      <a:pt x="104159" y="100009"/>
                      <a:pt x="105504" y="104268"/>
                      <a:pt x="108195" y="107296"/>
                    </a:cubicBezTo>
                    <a:cubicBezTo>
                      <a:pt x="110887" y="110324"/>
                      <a:pt x="114587" y="111838"/>
                      <a:pt x="119297" y="111838"/>
                    </a:cubicBezTo>
                    <a:cubicBezTo>
                      <a:pt x="124115" y="111838"/>
                      <a:pt x="127990" y="110774"/>
                      <a:pt x="130920" y="108647"/>
                    </a:cubicBezTo>
                    <a:lnTo>
                      <a:pt x="130920" y="103633"/>
                    </a:lnTo>
                    <a:cubicBezTo>
                      <a:pt x="127773" y="106108"/>
                      <a:pt x="124322" y="107345"/>
                      <a:pt x="120567" y="107345"/>
                    </a:cubicBezTo>
                    <a:cubicBezTo>
                      <a:pt x="117224" y="107345"/>
                      <a:pt x="114598" y="106336"/>
                      <a:pt x="112688" y="104317"/>
                    </a:cubicBezTo>
                    <a:cubicBezTo>
                      <a:pt x="110778" y="102299"/>
                      <a:pt x="109780" y="99434"/>
                      <a:pt x="109693" y="95722"/>
                    </a:cubicBezTo>
                    <a:lnTo>
                      <a:pt x="133231" y="95722"/>
                    </a:lnTo>
                    <a:lnTo>
                      <a:pt x="133231" y="92922"/>
                    </a:lnTo>
                    <a:cubicBezTo>
                      <a:pt x="133231" y="87909"/>
                      <a:pt x="132037" y="83991"/>
                      <a:pt x="129650" y="81170"/>
                    </a:cubicBezTo>
                    <a:cubicBezTo>
                      <a:pt x="127263" y="78348"/>
                      <a:pt x="123888" y="76937"/>
                      <a:pt x="119525" y="76937"/>
                    </a:cubicBezTo>
                    <a:close/>
                    <a:moveTo>
                      <a:pt x="151602" y="67854"/>
                    </a:moveTo>
                    <a:lnTo>
                      <a:pt x="146263" y="69580"/>
                    </a:lnTo>
                    <a:lnTo>
                      <a:pt x="146263" y="77719"/>
                    </a:lnTo>
                    <a:lnTo>
                      <a:pt x="140533" y="77719"/>
                    </a:lnTo>
                    <a:lnTo>
                      <a:pt x="140533" y="82277"/>
                    </a:lnTo>
                    <a:lnTo>
                      <a:pt x="146263" y="82277"/>
                    </a:lnTo>
                    <a:lnTo>
                      <a:pt x="146263" y="102006"/>
                    </a:lnTo>
                    <a:cubicBezTo>
                      <a:pt x="146263" y="108517"/>
                      <a:pt x="149182" y="111772"/>
                      <a:pt x="155021" y="111772"/>
                    </a:cubicBezTo>
                    <a:cubicBezTo>
                      <a:pt x="157082" y="111772"/>
                      <a:pt x="158743" y="111425"/>
                      <a:pt x="160002" y="110731"/>
                    </a:cubicBezTo>
                    <a:lnTo>
                      <a:pt x="160002" y="106173"/>
                    </a:lnTo>
                    <a:cubicBezTo>
                      <a:pt x="159025" y="106911"/>
                      <a:pt x="157864" y="107280"/>
                      <a:pt x="156518" y="107280"/>
                    </a:cubicBezTo>
                    <a:cubicBezTo>
                      <a:pt x="154760" y="107280"/>
                      <a:pt x="153501" y="106802"/>
                      <a:pt x="152742" y="105847"/>
                    </a:cubicBezTo>
                    <a:cubicBezTo>
                      <a:pt x="151982" y="104892"/>
                      <a:pt x="151602" y="103297"/>
                      <a:pt x="151602" y="101062"/>
                    </a:cubicBezTo>
                    <a:lnTo>
                      <a:pt x="151602" y="82277"/>
                    </a:lnTo>
                    <a:lnTo>
                      <a:pt x="160002" y="82277"/>
                    </a:lnTo>
                    <a:lnTo>
                      <a:pt x="160002" y="77719"/>
                    </a:lnTo>
                    <a:lnTo>
                      <a:pt x="151602" y="77719"/>
                    </a:lnTo>
                    <a:close/>
                    <a:moveTo>
                      <a:pt x="50004" y="64371"/>
                    </a:moveTo>
                    <a:lnTo>
                      <a:pt x="50004" y="111056"/>
                    </a:lnTo>
                    <a:lnTo>
                      <a:pt x="55278" y="111056"/>
                    </a:lnTo>
                    <a:lnTo>
                      <a:pt x="55278" y="79802"/>
                    </a:lnTo>
                    <a:cubicBezTo>
                      <a:pt x="55278" y="75570"/>
                      <a:pt x="55191" y="72521"/>
                      <a:pt x="55017" y="70654"/>
                    </a:cubicBezTo>
                    <a:lnTo>
                      <a:pt x="55148" y="70654"/>
                    </a:lnTo>
                    <a:cubicBezTo>
                      <a:pt x="55625" y="72803"/>
                      <a:pt x="56092" y="74398"/>
                      <a:pt x="56547" y="75440"/>
                    </a:cubicBezTo>
                    <a:lnTo>
                      <a:pt x="72467" y="111056"/>
                    </a:lnTo>
                    <a:lnTo>
                      <a:pt x="75137" y="111056"/>
                    </a:lnTo>
                    <a:lnTo>
                      <a:pt x="91090" y="75179"/>
                    </a:lnTo>
                    <a:cubicBezTo>
                      <a:pt x="91502" y="74268"/>
                      <a:pt x="91969" y="72759"/>
                      <a:pt x="92489" y="70654"/>
                    </a:cubicBezTo>
                    <a:lnTo>
                      <a:pt x="92620" y="70654"/>
                    </a:lnTo>
                    <a:cubicBezTo>
                      <a:pt x="92316" y="74235"/>
                      <a:pt x="92164" y="77263"/>
                      <a:pt x="92164" y="79737"/>
                    </a:cubicBezTo>
                    <a:lnTo>
                      <a:pt x="92164" y="111056"/>
                    </a:lnTo>
                    <a:lnTo>
                      <a:pt x="97601" y="111056"/>
                    </a:lnTo>
                    <a:lnTo>
                      <a:pt x="97601" y="64371"/>
                    </a:lnTo>
                    <a:lnTo>
                      <a:pt x="90764" y="64371"/>
                    </a:lnTo>
                    <a:lnTo>
                      <a:pt x="76146" y="96797"/>
                    </a:lnTo>
                    <a:cubicBezTo>
                      <a:pt x="75582" y="98055"/>
                      <a:pt x="74833" y="99965"/>
                      <a:pt x="73900" y="102527"/>
                    </a:cubicBezTo>
                    <a:lnTo>
                      <a:pt x="73705" y="102527"/>
                    </a:lnTo>
                    <a:cubicBezTo>
                      <a:pt x="73379" y="101289"/>
                      <a:pt x="72663" y="99423"/>
                      <a:pt x="71556" y="96927"/>
                    </a:cubicBezTo>
                    <a:lnTo>
                      <a:pt x="57231" y="64371"/>
                    </a:lnTo>
                    <a:close/>
                    <a:moveTo>
                      <a:pt x="44847" y="0"/>
                    </a:moveTo>
                    <a:lnTo>
                      <a:pt x="224230" y="0"/>
                    </a:lnTo>
                    <a:cubicBezTo>
                      <a:pt x="248998" y="0"/>
                      <a:pt x="269077" y="20079"/>
                      <a:pt x="269077" y="44847"/>
                    </a:cubicBezTo>
                    <a:lnTo>
                      <a:pt x="269077" y="328724"/>
                    </a:lnTo>
                    <a:cubicBezTo>
                      <a:pt x="269077" y="353492"/>
                      <a:pt x="248998" y="373571"/>
                      <a:pt x="224230" y="373571"/>
                    </a:cubicBezTo>
                    <a:lnTo>
                      <a:pt x="189016" y="373571"/>
                    </a:lnTo>
                    <a:lnTo>
                      <a:pt x="189016" y="677391"/>
                    </a:lnTo>
                    <a:lnTo>
                      <a:pt x="96146" y="677391"/>
                    </a:lnTo>
                    <a:lnTo>
                      <a:pt x="96146" y="373571"/>
                    </a:lnTo>
                    <a:lnTo>
                      <a:pt x="44847" y="373571"/>
                    </a:lnTo>
                    <a:cubicBezTo>
                      <a:pt x="20079" y="373571"/>
                      <a:pt x="0" y="353492"/>
                      <a:pt x="0" y="328724"/>
                    </a:cubicBezTo>
                    <a:lnTo>
                      <a:pt x="0" y="44847"/>
                    </a:lnTo>
                    <a:cubicBezTo>
                      <a:pt x="0" y="20079"/>
                      <a:pt x="20079" y="0"/>
                      <a:pt x="44847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</p:grpSp>
      </p:grpSp>
      <p:grpSp>
        <p:nvGrpSpPr>
          <p:cNvPr id="274" name="Buildings">
            <a:extLst>
              <a:ext uri="{FF2B5EF4-FFF2-40B4-BE49-F238E27FC236}">
                <a16:creationId xmlns:a16="http://schemas.microsoft.com/office/drawing/2014/main" id="{775F3C41-79F8-4A25-A19C-04E71FA34035}"/>
              </a:ext>
            </a:extLst>
          </p:cNvPr>
          <p:cNvGrpSpPr/>
          <p:nvPr/>
        </p:nvGrpSpPr>
        <p:grpSpPr>
          <a:xfrm>
            <a:off x="1093912" y="5844145"/>
            <a:ext cx="949558" cy="600764"/>
            <a:chOff x="10958500" y="2961475"/>
            <a:chExt cx="968599" cy="612811"/>
          </a:xfrm>
        </p:grpSpPr>
        <p:sp>
          <p:nvSpPr>
            <p:cNvPr id="275" name="Freeform 352">
              <a:extLst>
                <a:ext uri="{FF2B5EF4-FFF2-40B4-BE49-F238E27FC236}">
                  <a16:creationId xmlns:a16="http://schemas.microsoft.com/office/drawing/2014/main" id="{C0C57D60-F109-4EC5-8B2B-134BC5667C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248716" y="2961475"/>
              <a:ext cx="447798" cy="396000"/>
            </a:xfrm>
            <a:custGeom>
              <a:avLst/>
              <a:gdLst>
                <a:gd name="T0" fmla="*/ 1263 w 1874"/>
                <a:gd name="T1" fmla="*/ 1435 h 1657"/>
                <a:gd name="T2" fmla="*/ 1264 w 1874"/>
                <a:gd name="T3" fmla="*/ 1426 h 1657"/>
                <a:gd name="T4" fmla="*/ 1271 w 1874"/>
                <a:gd name="T5" fmla="*/ 1409 h 1657"/>
                <a:gd name="T6" fmla="*/ 1284 w 1874"/>
                <a:gd name="T7" fmla="*/ 1396 h 1657"/>
                <a:gd name="T8" fmla="*/ 1301 w 1874"/>
                <a:gd name="T9" fmla="*/ 1389 h 1657"/>
                <a:gd name="T10" fmla="*/ 1492 w 1874"/>
                <a:gd name="T11" fmla="*/ 1388 h 1657"/>
                <a:gd name="T12" fmla="*/ 1501 w 1874"/>
                <a:gd name="T13" fmla="*/ 1389 h 1657"/>
                <a:gd name="T14" fmla="*/ 1518 w 1874"/>
                <a:gd name="T15" fmla="*/ 1396 h 1657"/>
                <a:gd name="T16" fmla="*/ 1531 w 1874"/>
                <a:gd name="T17" fmla="*/ 1409 h 1657"/>
                <a:gd name="T18" fmla="*/ 1538 w 1874"/>
                <a:gd name="T19" fmla="*/ 1426 h 1657"/>
                <a:gd name="T20" fmla="*/ 1539 w 1874"/>
                <a:gd name="T21" fmla="*/ 1657 h 1657"/>
                <a:gd name="T22" fmla="*/ 1873 w 1874"/>
                <a:gd name="T23" fmla="*/ 885 h 1657"/>
                <a:gd name="T24" fmla="*/ 930 w 1874"/>
                <a:gd name="T25" fmla="*/ 0 h 1657"/>
                <a:gd name="T26" fmla="*/ 0 w 1874"/>
                <a:gd name="T27" fmla="*/ 552 h 1657"/>
                <a:gd name="T28" fmla="*/ 1263 w 1874"/>
                <a:gd name="T29" fmla="*/ 1657 h 1657"/>
                <a:gd name="T30" fmla="*/ 1707 w 1874"/>
                <a:gd name="T31" fmla="*/ 220 h 1657"/>
                <a:gd name="T32" fmla="*/ 1472 w 1874"/>
                <a:gd name="T33" fmla="*/ 372 h 1657"/>
                <a:gd name="T34" fmla="*/ 1472 w 1874"/>
                <a:gd name="T35" fmla="*/ 490 h 1657"/>
                <a:gd name="T36" fmla="*/ 1707 w 1874"/>
                <a:gd name="T37" fmla="*/ 643 h 1657"/>
                <a:gd name="T38" fmla="*/ 1472 w 1874"/>
                <a:gd name="T39" fmla="*/ 490 h 1657"/>
                <a:gd name="T40" fmla="*/ 1707 w 1874"/>
                <a:gd name="T41" fmla="*/ 760 h 1657"/>
                <a:gd name="T42" fmla="*/ 1472 w 1874"/>
                <a:gd name="T43" fmla="*/ 914 h 1657"/>
                <a:gd name="T44" fmla="*/ 1472 w 1874"/>
                <a:gd name="T45" fmla="*/ 1031 h 1657"/>
                <a:gd name="T46" fmla="*/ 1707 w 1874"/>
                <a:gd name="T47" fmla="*/ 1185 h 1657"/>
                <a:gd name="T48" fmla="*/ 1472 w 1874"/>
                <a:gd name="T49" fmla="*/ 1031 h 1657"/>
                <a:gd name="T50" fmla="*/ 1331 w 1874"/>
                <a:gd name="T51" fmla="*/ 220 h 1657"/>
                <a:gd name="T52" fmla="*/ 1096 w 1874"/>
                <a:gd name="T53" fmla="*/ 372 h 1657"/>
                <a:gd name="T54" fmla="*/ 1096 w 1874"/>
                <a:gd name="T55" fmla="*/ 490 h 1657"/>
                <a:gd name="T56" fmla="*/ 1331 w 1874"/>
                <a:gd name="T57" fmla="*/ 643 h 1657"/>
                <a:gd name="T58" fmla="*/ 1096 w 1874"/>
                <a:gd name="T59" fmla="*/ 490 h 1657"/>
                <a:gd name="T60" fmla="*/ 1331 w 1874"/>
                <a:gd name="T61" fmla="*/ 760 h 1657"/>
                <a:gd name="T62" fmla="*/ 1096 w 1874"/>
                <a:gd name="T63" fmla="*/ 914 h 1657"/>
                <a:gd name="T64" fmla="*/ 1096 w 1874"/>
                <a:gd name="T65" fmla="*/ 1031 h 1657"/>
                <a:gd name="T66" fmla="*/ 1331 w 1874"/>
                <a:gd name="T67" fmla="*/ 1185 h 1657"/>
                <a:gd name="T68" fmla="*/ 1096 w 1874"/>
                <a:gd name="T69" fmla="*/ 1031 h 1657"/>
                <a:gd name="T70" fmla="*/ 866 w 1874"/>
                <a:gd name="T71" fmla="*/ 767 h 1657"/>
                <a:gd name="T72" fmla="*/ 690 w 1874"/>
                <a:gd name="T73" fmla="*/ 932 h 1657"/>
                <a:gd name="T74" fmla="*/ 690 w 1874"/>
                <a:gd name="T75" fmla="*/ 1058 h 1657"/>
                <a:gd name="T76" fmla="*/ 866 w 1874"/>
                <a:gd name="T77" fmla="*/ 1222 h 1657"/>
                <a:gd name="T78" fmla="*/ 690 w 1874"/>
                <a:gd name="T79" fmla="*/ 1058 h 1657"/>
                <a:gd name="T80" fmla="*/ 866 w 1874"/>
                <a:gd name="T81" fmla="*/ 1348 h 1657"/>
                <a:gd name="T82" fmla="*/ 690 w 1874"/>
                <a:gd name="T83" fmla="*/ 1512 h 1657"/>
                <a:gd name="T84" fmla="*/ 405 w 1874"/>
                <a:gd name="T85" fmla="*/ 767 h 1657"/>
                <a:gd name="T86" fmla="*/ 581 w 1874"/>
                <a:gd name="T87" fmla="*/ 932 h 1657"/>
                <a:gd name="T88" fmla="*/ 405 w 1874"/>
                <a:gd name="T89" fmla="*/ 767 h 1657"/>
                <a:gd name="T90" fmla="*/ 581 w 1874"/>
                <a:gd name="T91" fmla="*/ 1058 h 1657"/>
                <a:gd name="T92" fmla="*/ 405 w 1874"/>
                <a:gd name="T93" fmla="*/ 1222 h 1657"/>
                <a:gd name="T94" fmla="*/ 405 w 1874"/>
                <a:gd name="T95" fmla="*/ 1348 h 1657"/>
                <a:gd name="T96" fmla="*/ 581 w 1874"/>
                <a:gd name="T97" fmla="*/ 1512 h 1657"/>
                <a:gd name="T98" fmla="*/ 405 w 1874"/>
                <a:gd name="T99" fmla="*/ 1348 h 1657"/>
                <a:gd name="T100" fmla="*/ 295 w 1874"/>
                <a:gd name="T101" fmla="*/ 767 h 1657"/>
                <a:gd name="T102" fmla="*/ 119 w 1874"/>
                <a:gd name="T103" fmla="*/ 932 h 1657"/>
                <a:gd name="T104" fmla="*/ 119 w 1874"/>
                <a:gd name="T105" fmla="*/ 1058 h 1657"/>
                <a:gd name="T106" fmla="*/ 295 w 1874"/>
                <a:gd name="T107" fmla="*/ 1222 h 1657"/>
                <a:gd name="T108" fmla="*/ 119 w 1874"/>
                <a:gd name="T109" fmla="*/ 1058 h 1657"/>
                <a:gd name="T110" fmla="*/ 295 w 1874"/>
                <a:gd name="T111" fmla="*/ 1512 h 1657"/>
                <a:gd name="T112" fmla="*/ 119 w 1874"/>
                <a:gd name="T113" fmla="*/ 1348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74" h="1657">
                  <a:moveTo>
                    <a:pt x="1263" y="1657"/>
                  </a:moveTo>
                  <a:lnTo>
                    <a:pt x="1263" y="1435"/>
                  </a:lnTo>
                  <a:lnTo>
                    <a:pt x="1263" y="1435"/>
                  </a:lnTo>
                  <a:lnTo>
                    <a:pt x="1264" y="1426"/>
                  </a:lnTo>
                  <a:lnTo>
                    <a:pt x="1267" y="1417"/>
                  </a:lnTo>
                  <a:lnTo>
                    <a:pt x="1271" y="1409"/>
                  </a:lnTo>
                  <a:lnTo>
                    <a:pt x="1277" y="1402"/>
                  </a:lnTo>
                  <a:lnTo>
                    <a:pt x="1284" y="1396"/>
                  </a:lnTo>
                  <a:lnTo>
                    <a:pt x="1293" y="1392"/>
                  </a:lnTo>
                  <a:lnTo>
                    <a:pt x="1301" y="1389"/>
                  </a:lnTo>
                  <a:lnTo>
                    <a:pt x="1310" y="1388"/>
                  </a:lnTo>
                  <a:lnTo>
                    <a:pt x="1492" y="1388"/>
                  </a:lnTo>
                  <a:lnTo>
                    <a:pt x="1492" y="1388"/>
                  </a:lnTo>
                  <a:lnTo>
                    <a:pt x="1501" y="1389"/>
                  </a:lnTo>
                  <a:lnTo>
                    <a:pt x="1510" y="1392"/>
                  </a:lnTo>
                  <a:lnTo>
                    <a:pt x="1518" y="1396"/>
                  </a:lnTo>
                  <a:lnTo>
                    <a:pt x="1525" y="1402"/>
                  </a:lnTo>
                  <a:lnTo>
                    <a:pt x="1531" y="1409"/>
                  </a:lnTo>
                  <a:lnTo>
                    <a:pt x="1535" y="1417"/>
                  </a:lnTo>
                  <a:lnTo>
                    <a:pt x="1538" y="1426"/>
                  </a:lnTo>
                  <a:lnTo>
                    <a:pt x="1539" y="1435"/>
                  </a:lnTo>
                  <a:lnTo>
                    <a:pt x="1539" y="1657"/>
                  </a:lnTo>
                  <a:lnTo>
                    <a:pt x="1873" y="1657"/>
                  </a:lnTo>
                  <a:lnTo>
                    <a:pt x="1873" y="885"/>
                  </a:lnTo>
                  <a:lnTo>
                    <a:pt x="1874" y="0"/>
                  </a:lnTo>
                  <a:lnTo>
                    <a:pt x="930" y="0"/>
                  </a:lnTo>
                  <a:lnTo>
                    <a:pt x="928" y="552"/>
                  </a:lnTo>
                  <a:lnTo>
                    <a:pt x="0" y="552"/>
                  </a:lnTo>
                  <a:lnTo>
                    <a:pt x="3" y="1657"/>
                  </a:lnTo>
                  <a:lnTo>
                    <a:pt x="1263" y="1657"/>
                  </a:lnTo>
                  <a:close/>
                  <a:moveTo>
                    <a:pt x="1472" y="220"/>
                  </a:moveTo>
                  <a:lnTo>
                    <a:pt x="1707" y="220"/>
                  </a:lnTo>
                  <a:lnTo>
                    <a:pt x="1707" y="372"/>
                  </a:lnTo>
                  <a:lnTo>
                    <a:pt x="1472" y="372"/>
                  </a:lnTo>
                  <a:lnTo>
                    <a:pt x="1472" y="220"/>
                  </a:lnTo>
                  <a:close/>
                  <a:moveTo>
                    <a:pt x="1472" y="490"/>
                  </a:moveTo>
                  <a:lnTo>
                    <a:pt x="1707" y="490"/>
                  </a:lnTo>
                  <a:lnTo>
                    <a:pt x="1707" y="643"/>
                  </a:lnTo>
                  <a:lnTo>
                    <a:pt x="1472" y="643"/>
                  </a:lnTo>
                  <a:lnTo>
                    <a:pt x="1472" y="490"/>
                  </a:lnTo>
                  <a:close/>
                  <a:moveTo>
                    <a:pt x="1472" y="760"/>
                  </a:moveTo>
                  <a:lnTo>
                    <a:pt x="1707" y="760"/>
                  </a:lnTo>
                  <a:lnTo>
                    <a:pt x="1707" y="914"/>
                  </a:lnTo>
                  <a:lnTo>
                    <a:pt x="1472" y="914"/>
                  </a:lnTo>
                  <a:lnTo>
                    <a:pt x="1472" y="760"/>
                  </a:lnTo>
                  <a:close/>
                  <a:moveTo>
                    <a:pt x="1472" y="1031"/>
                  </a:moveTo>
                  <a:lnTo>
                    <a:pt x="1707" y="1031"/>
                  </a:lnTo>
                  <a:lnTo>
                    <a:pt x="1707" y="1185"/>
                  </a:lnTo>
                  <a:lnTo>
                    <a:pt x="1472" y="1185"/>
                  </a:lnTo>
                  <a:lnTo>
                    <a:pt x="1472" y="1031"/>
                  </a:lnTo>
                  <a:close/>
                  <a:moveTo>
                    <a:pt x="1096" y="220"/>
                  </a:moveTo>
                  <a:lnTo>
                    <a:pt x="1331" y="220"/>
                  </a:lnTo>
                  <a:lnTo>
                    <a:pt x="1331" y="372"/>
                  </a:lnTo>
                  <a:lnTo>
                    <a:pt x="1096" y="372"/>
                  </a:lnTo>
                  <a:lnTo>
                    <a:pt x="1096" y="220"/>
                  </a:lnTo>
                  <a:close/>
                  <a:moveTo>
                    <a:pt x="1096" y="490"/>
                  </a:moveTo>
                  <a:lnTo>
                    <a:pt x="1331" y="490"/>
                  </a:lnTo>
                  <a:lnTo>
                    <a:pt x="1331" y="643"/>
                  </a:lnTo>
                  <a:lnTo>
                    <a:pt x="1096" y="643"/>
                  </a:lnTo>
                  <a:lnTo>
                    <a:pt x="1096" y="490"/>
                  </a:lnTo>
                  <a:close/>
                  <a:moveTo>
                    <a:pt x="1096" y="760"/>
                  </a:moveTo>
                  <a:lnTo>
                    <a:pt x="1331" y="760"/>
                  </a:lnTo>
                  <a:lnTo>
                    <a:pt x="1331" y="914"/>
                  </a:lnTo>
                  <a:lnTo>
                    <a:pt x="1096" y="914"/>
                  </a:lnTo>
                  <a:lnTo>
                    <a:pt x="1096" y="760"/>
                  </a:lnTo>
                  <a:close/>
                  <a:moveTo>
                    <a:pt x="1096" y="1031"/>
                  </a:moveTo>
                  <a:lnTo>
                    <a:pt x="1331" y="1031"/>
                  </a:lnTo>
                  <a:lnTo>
                    <a:pt x="1331" y="1185"/>
                  </a:lnTo>
                  <a:lnTo>
                    <a:pt x="1096" y="1185"/>
                  </a:lnTo>
                  <a:lnTo>
                    <a:pt x="1096" y="1031"/>
                  </a:lnTo>
                  <a:close/>
                  <a:moveTo>
                    <a:pt x="690" y="767"/>
                  </a:moveTo>
                  <a:lnTo>
                    <a:pt x="866" y="767"/>
                  </a:lnTo>
                  <a:lnTo>
                    <a:pt x="866" y="932"/>
                  </a:lnTo>
                  <a:lnTo>
                    <a:pt x="690" y="932"/>
                  </a:lnTo>
                  <a:lnTo>
                    <a:pt x="690" y="767"/>
                  </a:lnTo>
                  <a:close/>
                  <a:moveTo>
                    <a:pt x="690" y="1058"/>
                  </a:moveTo>
                  <a:lnTo>
                    <a:pt x="866" y="1058"/>
                  </a:lnTo>
                  <a:lnTo>
                    <a:pt x="866" y="1222"/>
                  </a:lnTo>
                  <a:lnTo>
                    <a:pt x="690" y="1222"/>
                  </a:lnTo>
                  <a:lnTo>
                    <a:pt x="690" y="1058"/>
                  </a:lnTo>
                  <a:close/>
                  <a:moveTo>
                    <a:pt x="690" y="1348"/>
                  </a:moveTo>
                  <a:lnTo>
                    <a:pt x="866" y="1348"/>
                  </a:lnTo>
                  <a:lnTo>
                    <a:pt x="866" y="1512"/>
                  </a:lnTo>
                  <a:lnTo>
                    <a:pt x="690" y="1512"/>
                  </a:lnTo>
                  <a:lnTo>
                    <a:pt x="690" y="1348"/>
                  </a:lnTo>
                  <a:close/>
                  <a:moveTo>
                    <a:pt x="405" y="767"/>
                  </a:moveTo>
                  <a:lnTo>
                    <a:pt x="581" y="767"/>
                  </a:lnTo>
                  <a:lnTo>
                    <a:pt x="581" y="932"/>
                  </a:lnTo>
                  <a:lnTo>
                    <a:pt x="405" y="932"/>
                  </a:lnTo>
                  <a:lnTo>
                    <a:pt x="405" y="767"/>
                  </a:lnTo>
                  <a:close/>
                  <a:moveTo>
                    <a:pt x="405" y="1058"/>
                  </a:moveTo>
                  <a:lnTo>
                    <a:pt x="581" y="1058"/>
                  </a:lnTo>
                  <a:lnTo>
                    <a:pt x="581" y="1222"/>
                  </a:lnTo>
                  <a:lnTo>
                    <a:pt x="405" y="1222"/>
                  </a:lnTo>
                  <a:lnTo>
                    <a:pt x="405" y="1058"/>
                  </a:lnTo>
                  <a:close/>
                  <a:moveTo>
                    <a:pt x="405" y="1348"/>
                  </a:moveTo>
                  <a:lnTo>
                    <a:pt x="581" y="1348"/>
                  </a:lnTo>
                  <a:lnTo>
                    <a:pt x="581" y="1512"/>
                  </a:lnTo>
                  <a:lnTo>
                    <a:pt x="405" y="1512"/>
                  </a:lnTo>
                  <a:lnTo>
                    <a:pt x="405" y="1348"/>
                  </a:lnTo>
                  <a:close/>
                  <a:moveTo>
                    <a:pt x="119" y="767"/>
                  </a:moveTo>
                  <a:lnTo>
                    <a:pt x="295" y="767"/>
                  </a:lnTo>
                  <a:lnTo>
                    <a:pt x="295" y="932"/>
                  </a:lnTo>
                  <a:lnTo>
                    <a:pt x="119" y="932"/>
                  </a:lnTo>
                  <a:lnTo>
                    <a:pt x="119" y="767"/>
                  </a:lnTo>
                  <a:close/>
                  <a:moveTo>
                    <a:pt x="119" y="1058"/>
                  </a:moveTo>
                  <a:lnTo>
                    <a:pt x="295" y="1058"/>
                  </a:lnTo>
                  <a:lnTo>
                    <a:pt x="295" y="1222"/>
                  </a:lnTo>
                  <a:lnTo>
                    <a:pt x="119" y="1222"/>
                  </a:lnTo>
                  <a:lnTo>
                    <a:pt x="119" y="1058"/>
                  </a:lnTo>
                  <a:close/>
                  <a:moveTo>
                    <a:pt x="295" y="1348"/>
                  </a:moveTo>
                  <a:lnTo>
                    <a:pt x="295" y="1512"/>
                  </a:lnTo>
                  <a:lnTo>
                    <a:pt x="119" y="1512"/>
                  </a:lnTo>
                  <a:lnTo>
                    <a:pt x="119" y="1348"/>
                  </a:lnTo>
                  <a:lnTo>
                    <a:pt x="295" y="1348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9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spc="-4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5BB66BFE-5CFF-4041-80C9-58C9517E7038}"/>
                </a:ext>
              </a:extLst>
            </p:cNvPr>
            <p:cNvSpPr txBox="1"/>
            <p:nvPr/>
          </p:nvSpPr>
          <p:spPr>
            <a:xfrm>
              <a:off x="10958500" y="3408087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14192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176" kern="0">
                  <a:latin typeface="Segoe UI Semilight"/>
                </a:rPr>
                <a:t>Buildings</a:t>
              </a:r>
            </a:p>
          </p:txBody>
        </p:sp>
      </p:grpSp>
      <p:grpSp>
        <p:nvGrpSpPr>
          <p:cNvPr id="277" name="Medical devices">
            <a:extLst>
              <a:ext uri="{FF2B5EF4-FFF2-40B4-BE49-F238E27FC236}">
                <a16:creationId xmlns:a16="http://schemas.microsoft.com/office/drawing/2014/main" id="{91DD0DEF-FDD6-424F-81E6-8B8D8FFAD596}"/>
              </a:ext>
            </a:extLst>
          </p:cNvPr>
          <p:cNvGrpSpPr/>
          <p:nvPr/>
        </p:nvGrpSpPr>
        <p:grpSpPr>
          <a:xfrm>
            <a:off x="1149090" y="4932406"/>
            <a:ext cx="1053058" cy="552803"/>
            <a:chOff x="9771422" y="5899622"/>
            <a:chExt cx="1074174" cy="563888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F447DBBB-9CD6-41D8-AEBA-CB8AFD3FC6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93814" y="5899622"/>
              <a:ext cx="365167" cy="368280"/>
              <a:chOff x="4706938" y="2719388"/>
              <a:chExt cx="558800" cy="563563"/>
            </a:xfrm>
            <a:solidFill>
              <a:schemeClr val="tx1"/>
            </a:solidFill>
          </p:grpSpPr>
          <p:sp>
            <p:nvSpPr>
              <p:cNvPr id="280" name="Freeform 87">
                <a:extLst>
                  <a:ext uri="{FF2B5EF4-FFF2-40B4-BE49-F238E27FC236}">
                    <a16:creationId xmlns:a16="http://schemas.microsoft.com/office/drawing/2014/main" id="{658652AE-F3A8-4C4F-BE32-1EA2FDAC3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813" y="2719388"/>
                <a:ext cx="273050" cy="87313"/>
              </a:xfrm>
              <a:custGeom>
                <a:avLst/>
                <a:gdLst>
                  <a:gd name="T0" fmla="*/ 88 w 1028"/>
                  <a:gd name="T1" fmla="*/ 331 h 331"/>
                  <a:gd name="T2" fmla="*/ 111 w 1028"/>
                  <a:gd name="T3" fmla="*/ 325 h 331"/>
                  <a:gd name="T4" fmla="*/ 131 w 1028"/>
                  <a:gd name="T5" fmla="*/ 313 h 331"/>
                  <a:gd name="T6" fmla="*/ 146 w 1028"/>
                  <a:gd name="T7" fmla="*/ 295 h 331"/>
                  <a:gd name="T8" fmla="*/ 157 w 1028"/>
                  <a:gd name="T9" fmla="*/ 274 h 331"/>
                  <a:gd name="T10" fmla="*/ 160 w 1028"/>
                  <a:gd name="T11" fmla="*/ 251 h 331"/>
                  <a:gd name="T12" fmla="*/ 161 w 1028"/>
                  <a:gd name="T13" fmla="*/ 232 h 331"/>
                  <a:gd name="T14" fmla="*/ 171 w 1028"/>
                  <a:gd name="T15" fmla="*/ 208 h 331"/>
                  <a:gd name="T16" fmla="*/ 186 w 1028"/>
                  <a:gd name="T17" fmla="*/ 188 h 331"/>
                  <a:gd name="T18" fmla="*/ 207 w 1028"/>
                  <a:gd name="T19" fmla="*/ 172 h 331"/>
                  <a:gd name="T20" fmla="*/ 232 w 1028"/>
                  <a:gd name="T21" fmla="*/ 163 h 331"/>
                  <a:gd name="T22" fmla="*/ 777 w 1028"/>
                  <a:gd name="T23" fmla="*/ 162 h 331"/>
                  <a:gd name="T24" fmla="*/ 796 w 1028"/>
                  <a:gd name="T25" fmla="*/ 163 h 331"/>
                  <a:gd name="T26" fmla="*/ 821 w 1028"/>
                  <a:gd name="T27" fmla="*/ 172 h 331"/>
                  <a:gd name="T28" fmla="*/ 840 w 1028"/>
                  <a:gd name="T29" fmla="*/ 188 h 331"/>
                  <a:gd name="T30" fmla="*/ 857 w 1028"/>
                  <a:gd name="T31" fmla="*/ 208 h 331"/>
                  <a:gd name="T32" fmla="*/ 865 w 1028"/>
                  <a:gd name="T33" fmla="*/ 232 h 331"/>
                  <a:gd name="T34" fmla="*/ 867 w 1028"/>
                  <a:gd name="T35" fmla="*/ 251 h 331"/>
                  <a:gd name="T36" fmla="*/ 871 w 1028"/>
                  <a:gd name="T37" fmla="*/ 274 h 331"/>
                  <a:gd name="T38" fmla="*/ 880 w 1028"/>
                  <a:gd name="T39" fmla="*/ 295 h 331"/>
                  <a:gd name="T40" fmla="*/ 897 w 1028"/>
                  <a:gd name="T41" fmla="*/ 313 h 331"/>
                  <a:gd name="T42" fmla="*/ 917 w 1028"/>
                  <a:gd name="T43" fmla="*/ 325 h 331"/>
                  <a:gd name="T44" fmla="*/ 939 w 1028"/>
                  <a:gd name="T45" fmla="*/ 331 h 331"/>
                  <a:gd name="T46" fmla="*/ 955 w 1028"/>
                  <a:gd name="T47" fmla="*/ 331 h 331"/>
                  <a:gd name="T48" fmla="*/ 979 w 1028"/>
                  <a:gd name="T49" fmla="*/ 325 h 331"/>
                  <a:gd name="T50" fmla="*/ 998 w 1028"/>
                  <a:gd name="T51" fmla="*/ 313 h 331"/>
                  <a:gd name="T52" fmla="*/ 1014 w 1028"/>
                  <a:gd name="T53" fmla="*/ 295 h 331"/>
                  <a:gd name="T54" fmla="*/ 1024 w 1028"/>
                  <a:gd name="T55" fmla="*/ 274 h 331"/>
                  <a:gd name="T56" fmla="*/ 1028 w 1028"/>
                  <a:gd name="T57" fmla="*/ 251 h 331"/>
                  <a:gd name="T58" fmla="*/ 1023 w 1028"/>
                  <a:gd name="T59" fmla="*/ 201 h 331"/>
                  <a:gd name="T60" fmla="*/ 997 w 1028"/>
                  <a:gd name="T61" fmla="*/ 131 h 331"/>
                  <a:gd name="T62" fmla="*/ 954 w 1028"/>
                  <a:gd name="T63" fmla="*/ 74 h 331"/>
                  <a:gd name="T64" fmla="*/ 897 w 1028"/>
                  <a:gd name="T65" fmla="*/ 31 h 331"/>
                  <a:gd name="T66" fmla="*/ 828 w 1028"/>
                  <a:gd name="T67" fmla="*/ 6 h 331"/>
                  <a:gd name="T68" fmla="*/ 249 w 1028"/>
                  <a:gd name="T69" fmla="*/ 0 h 331"/>
                  <a:gd name="T70" fmla="*/ 199 w 1028"/>
                  <a:gd name="T71" fmla="*/ 6 h 331"/>
                  <a:gd name="T72" fmla="*/ 130 w 1028"/>
                  <a:gd name="T73" fmla="*/ 31 h 331"/>
                  <a:gd name="T74" fmla="*/ 72 w 1028"/>
                  <a:gd name="T75" fmla="*/ 74 h 331"/>
                  <a:gd name="T76" fmla="*/ 30 w 1028"/>
                  <a:gd name="T77" fmla="*/ 131 h 331"/>
                  <a:gd name="T78" fmla="*/ 4 w 1028"/>
                  <a:gd name="T79" fmla="*/ 201 h 331"/>
                  <a:gd name="T80" fmla="*/ 0 w 1028"/>
                  <a:gd name="T81" fmla="*/ 251 h 331"/>
                  <a:gd name="T82" fmla="*/ 3 w 1028"/>
                  <a:gd name="T83" fmla="*/ 274 h 331"/>
                  <a:gd name="T84" fmla="*/ 13 w 1028"/>
                  <a:gd name="T85" fmla="*/ 295 h 331"/>
                  <a:gd name="T86" fmla="*/ 29 w 1028"/>
                  <a:gd name="T87" fmla="*/ 313 h 331"/>
                  <a:gd name="T88" fmla="*/ 49 w 1028"/>
                  <a:gd name="T89" fmla="*/ 325 h 331"/>
                  <a:gd name="T90" fmla="*/ 71 w 1028"/>
                  <a:gd name="T91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8" h="331">
                    <a:moveTo>
                      <a:pt x="79" y="331"/>
                    </a:moveTo>
                    <a:lnTo>
                      <a:pt x="79" y="331"/>
                    </a:lnTo>
                    <a:lnTo>
                      <a:pt x="88" y="331"/>
                    </a:lnTo>
                    <a:lnTo>
                      <a:pt x="96" y="329"/>
                    </a:lnTo>
                    <a:lnTo>
                      <a:pt x="104" y="327"/>
                    </a:lnTo>
                    <a:lnTo>
                      <a:pt x="111" y="325"/>
                    </a:lnTo>
                    <a:lnTo>
                      <a:pt x="118" y="321"/>
                    </a:lnTo>
                    <a:lnTo>
                      <a:pt x="125" y="318"/>
                    </a:lnTo>
                    <a:lnTo>
                      <a:pt x="131" y="313"/>
                    </a:lnTo>
                    <a:lnTo>
                      <a:pt x="137" y="307"/>
                    </a:lnTo>
                    <a:lnTo>
                      <a:pt x="141" y="301"/>
                    </a:lnTo>
                    <a:lnTo>
                      <a:pt x="146" y="295"/>
                    </a:lnTo>
                    <a:lnTo>
                      <a:pt x="151" y="290"/>
                    </a:lnTo>
                    <a:lnTo>
                      <a:pt x="153" y="283"/>
                    </a:lnTo>
                    <a:lnTo>
                      <a:pt x="157" y="274"/>
                    </a:lnTo>
                    <a:lnTo>
                      <a:pt x="158" y="267"/>
                    </a:lnTo>
                    <a:lnTo>
                      <a:pt x="159" y="259"/>
                    </a:lnTo>
                    <a:lnTo>
                      <a:pt x="160" y="251"/>
                    </a:lnTo>
                    <a:lnTo>
                      <a:pt x="160" y="251"/>
                    </a:lnTo>
                    <a:lnTo>
                      <a:pt x="160" y="242"/>
                    </a:lnTo>
                    <a:lnTo>
                      <a:pt x="161" y="232"/>
                    </a:lnTo>
                    <a:lnTo>
                      <a:pt x="164" y="224"/>
                    </a:lnTo>
                    <a:lnTo>
                      <a:pt x="167" y="216"/>
                    </a:lnTo>
                    <a:lnTo>
                      <a:pt x="171" y="208"/>
                    </a:lnTo>
                    <a:lnTo>
                      <a:pt x="175" y="201"/>
                    </a:lnTo>
                    <a:lnTo>
                      <a:pt x="180" y="194"/>
                    </a:lnTo>
                    <a:lnTo>
                      <a:pt x="186" y="188"/>
                    </a:lnTo>
                    <a:lnTo>
                      <a:pt x="193" y="182"/>
                    </a:lnTo>
                    <a:lnTo>
                      <a:pt x="199" y="177"/>
                    </a:lnTo>
                    <a:lnTo>
                      <a:pt x="207" y="172"/>
                    </a:lnTo>
                    <a:lnTo>
                      <a:pt x="214" y="169"/>
                    </a:lnTo>
                    <a:lnTo>
                      <a:pt x="222" y="165"/>
                    </a:lnTo>
                    <a:lnTo>
                      <a:pt x="232" y="163"/>
                    </a:lnTo>
                    <a:lnTo>
                      <a:pt x="240" y="162"/>
                    </a:lnTo>
                    <a:lnTo>
                      <a:pt x="249" y="162"/>
                    </a:lnTo>
                    <a:lnTo>
                      <a:pt x="777" y="162"/>
                    </a:lnTo>
                    <a:lnTo>
                      <a:pt x="777" y="162"/>
                    </a:lnTo>
                    <a:lnTo>
                      <a:pt x="787" y="162"/>
                    </a:lnTo>
                    <a:lnTo>
                      <a:pt x="796" y="163"/>
                    </a:lnTo>
                    <a:lnTo>
                      <a:pt x="804" y="165"/>
                    </a:lnTo>
                    <a:lnTo>
                      <a:pt x="812" y="169"/>
                    </a:lnTo>
                    <a:lnTo>
                      <a:pt x="821" y="172"/>
                    </a:lnTo>
                    <a:lnTo>
                      <a:pt x="828" y="177"/>
                    </a:lnTo>
                    <a:lnTo>
                      <a:pt x="835" y="182"/>
                    </a:lnTo>
                    <a:lnTo>
                      <a:pt x="840" y="188"/>
                    </a:lnTo>
                    <a:lnTo>
                      <a:pt x="846" y="194"/>
                    </a:lnTo>
                    <a:lnTo>
                      <a:pt x="852" y="201"/>
                    </a:lnTo>
                    <a:lnTo>
                      <a:pt x="857" y="208"/>
                    </a:lnTo>
                    <a:lnTo>
                      <a:pt x="860" y="216"/>
                    </a:lnTo>
                    <a:lnTo>
                      <a:pt x="863" y="224"/>
                    </a:lnTo>
                    <a:lnTo>
                      <a:pt x="865" y="232"/>
                    </a:lnTo>
                    <a:lnTo>
                      <a:pt x="866" y="242"/>
                    </a:lnTo>
                    <a:lnTo>
                      <a:pt x="867" y="251"/>
                    </a:lnTo>
                    <a:lnTo>
                      <a:pt x="867" y="251"/>
                    </a:lnTo>
                    <a:lnTo>
                      <a:pt x="867" y="259"/>
                    </a:lnTo>
                    <a:lnTo>
                      <a:pt x="869" y="267"/>
                    </a:lnTo>
                    <a:lnTo>
                      <a:pt x="871" y="274"/>
                    </a:lnTo>
                    <a:lnTo>
                      <a:pt x="873" y="283"/>
                    </a:lnTo>
                    <a:lnTo>
                      <a:pt x="877" y="290"/>
                    </a:lnTo>
                    <a:lnTo>
                      <a:pt x="880" y="295"/>
                    </a:lnTo>
                    <a:lnTo>
                      <a:pt x="885" y="301"/>
                    </a:lnTo>
                    <a:lnTo>
                      <a:pt x="891" y="307"/>
                    </a:lnTo>
                    <a:lnTo>
                      <a:pt x="897" y="313"/>
                    </a:lnTo>
                    <a:lnTo>
                      <a:pt x="902" y="318"/>
                    </a:lnTo>
                    <a:lnTo>
                      <a:pt x="910" y="321"/>
                    </a:lnTo>
                    <a:lnTo>
                      <a:pt x="917" y="325"/>
                    </a:lnTo>
                    <a:lnTo>
                      <a:pt x="924" y="327"/>
                    </a:lnTo>
                    <a:lnTo>
                      <a:pt x="932" y="329"/>
                    </a:lnTo>
                    <a:lnTo>
                      <a:pt x="939" y="331"/>
                    </a:lnTo>
                    <a:lnTo>
                      <a:pt x="947" y="331"/>
                    </a:lnTo>
                    <a:lnTo>
                      <a:pt x="947" y="331"/>
                    </a:lnTo>
                    <a:lnTo>
                      <a:pt x="955" y="331"/>
                    </a:lnTo>
                    <a:lnTo>
                      <a:pt x="963" y="329"/>
                    </a:lnTo>
                    <a:lnTo>
                      <a:pt x="972" y="327"/>
                    </a:lnTo>
                    <a:lnTo>
                      <a:pt x="979" y="325"/>
                    </a:lnTo>
                    <a:lnTo>
                      <a:pt x="986" y="321"/>
                    </a:lnTo>
                    <a:lnTo>
                      <a:pt x="993" y="318"/>
                    </a:lnTo>
                    <a:lnTo>
                      <a:pt x="998" y="313"/>
                    </a:lnTo>
                    <a:lnTo>
                      <a:pt x="1004" y="307"/>
                    </a:lnTo>
                    <a:lnTo>
                      <a:pt x="1009" y="301"/>
                    </a:lnTo>
                    <a:lnTo>
                      <a:pt x="1014" y="295"/>
                    </a:lnTo>
                    <a:lnTo>
                      <a:pt x="1018" y="290"/>
                    </a:lnTo>
                    <a:lnTo>
                      <a:pt x="1021" y="283"/>
                    </a:lnTo>
                    <a:lnTo>
                      <a:pt x="1024" y="274"/>
                    </a:lnTo>
                    <a:lnTo>
                      <a:pt x="1025" y="267"/>
                    </a:lnTo>
                    <a:lnTo>
                      <a:pt x="1028" y="259"/>
                    </a:lnTo>
                    <a:lnTo>
                      <a:pt x="1028" y="251"/>
                    </a:lnTo>
                    <a:lnTo>
                      <a:pt x="1028" y="251"/>
                    </a:lnTo>
                    <a:lnTo>
                      <a:pt x="1027" y="225"/>
                    </a:lnTo>
                    <a:lnTo>
                      <a:pt x="1023" y="201"/>
                    </a:lnTo>
                    <a:lnTo>
                      <a:pt x="1016" y="176"/>
                    </a:lnTo>
                    <a:lnTo>
                      <a:pt x="1008" y="154"/>
                    </a:lnTo>
                    <a:lnTo>
                      <a:pt x="997" y="131"/>
                    </a:lnTo>
                    <a:lnTo>
                      <a:pt x="984" y="110"/>
                    </a:lnTo>
                    <a:lnTo>
                      <a:pt x="970" y="92"/>
                    </a:lnTo>
                    <a:lnTo>
                      <a:pt x="954" y="74"/>
                    </a:lnTo>
                    <a:lnTo>
                      <a:pt x="936" y="58"/>
                    </a:lnTo>
                    <a:lnTo>
                      <a:pt x="918" y="44"/>
                    </a:lnTo>
                    <a:lnTo>
                      <a:pt x="897" y="31"/>
                    </a:lnTo>
                    <a:lnTo>
                      <a:pt x="874" y="20"/>
                    </a:lnTo>
                    <a:lnTo>
                      <a:pt x="852" y="12"/>
                    </a:lnTo>
                    <a:lnTo>
                      <a:pt x="828" y="6"/>
                    </a:lnTo>
                    <a:lnTo>
                      <a:pt x="803" y="2"/>
                    </a:lnTo>
                    <a:lnTo>
                      <a:pt x="777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23" y="2"/>
                    </a:lnTo>
                    <a:lnTo>
                      <a:pt x="199" y="6"/>
                    </a:lnTo>
                    <a:lnTo>
                      <a:pt x="175" y="12"/>
                    </a:lnTo>
                    <a:lnTo>
                      <a:pt x="152" y="20"/>
                    </a:lnTo>
                    <a:lnTo>
                      <a:pt x="130" y="31"/>
                    </a:lnTo>
                    <a:lnTo>
                      <a:pt x="110" y="44"/>
                    </a:lnTo>
                    <a:lnTo>
                      <a:pt x="90" y="58"/>
                    </a:lnTo>
                    <a:lnTo>
                      <a:pt x="72" y="74"/>
                    </a:lnTo>
                    <a:lnTo>
                      <a:pt x="57" y="92"/>
                    </a:lnTo>
                    <a:lnTo>
                      <a:pt x="42" y="110"/>
                    </a:lnTo>
                    <a:lnTo>
                      <a:pt x="30" y="131"/>
                    </a:lnTo>
                    <a:lnTo>
                      <a:pt x="20" y="154"/>
                    </a:lnTo>
                    <a:lnTo>
                      <a:pt x="10" y="176"/>
                    </a:lnTo>
                    <a:lnTo>
                      <a:pt x="4" y="201"/>
                    </a:lnTo>
                    <a:lnTo>
                      <a:pt x="1" y="225"/>
                    </a:lnTo>
                    <a:lnTo>
                      <a:pt x="0" y="251"/>
                    </a:lnTo>
                    <a:lnTo>
                      <a:pt x="0" y="251"/>
                    </a:lnTo>
                    <a:lnTo>
                      <a:pt x="0" y="259"/>
                    </a:lnTo>
                    <a:lnTo>
                      <a:pt x="1" y="267"/>
                    </a:lnTo>
                    <a:lnTo>
                      <a:pt x="3" y="274"/>
                    </a:lnTo>
                    <a:lnTo>
                      <a:pt x="6" y="283"/>
                    </a:lnTo>
                    <a:lnTo>
                      <a:pt x="9" y="290"/>
                    </a:lnTo>
                    <a:lnTo>
                      <a:pt x="13" y="295"/>
                    </a:lnTo>
                    <a:lnTo>
                      <a:pt x="17" y="301"/>
                    </a:lnTo>
                    <a:lnTo>
                      <a:pt x="23" y="307"/>
                    </a:lnTo>
                    <a:lnTo>
                      <a:pt x="29" y="313"/>
                    </a:lnTo>
                    <a:lnTo>
                      <a:pt x="35" y="318"/>
                    </a:lnTo>
                    <a:lnTo>
                      <a:pt x="42" y="321"/>
                    </a:lnTo>
                    <a:lnTo>
                      <a:pt x="49" y="325"/>
                    </a:lnTo>
                    <a:lnTo>
                      <a:pt x="56" y="327"/>
                    </a:lnTo>
                    <a:lnTo>
                      <a:pt x="63" y="329"/>
                    </a:lnTo>
                    <a:lnTo>
                      <a:pt x="71" y="331"/>
                    </a:lnTo>
                    <a:lnTo>
                      <a:pt x="79" y="331"/>
                    </a:lnTo>
                    <a:lnTo>
                      <a:pt x="79" y="331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sp>
            <p:nvSpPr>
              <p:cNvPr id="281" name="Freeform 88">
                <a:extLst>
                  <a:ext uri="{FF2B5EF4-FFF2-40B4-BE49-F238E27FC236}">
                    <a16:creationId xmlns:a16="http://schemas.microsoft.com/office/drawing/2014/main" id="{34AB6AF4-2131-4DC0-A45D-557EA5C95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06938" y="2822576"/>
                <a:ext cx="558800" cy="460375"/>
              </a:xfrm>
              <a:custGeom>
                <a:avLst/>
                <a:gdLst>
                  <a:gd name="T0" fmla="*/ 226 w 2115"/>
                  <a:gd name="T1" fmla="*/ 1 h 1744"/>
                  <a:gd name="T2" fmla="*/ 133 w 2115"/>
                  <a:gd name="T3" fmla="*/ 31 h 1744"/>
                  <a:gd name="T4" fmla="*/ 58 w 2115"/>
                  <a:gd name="T5" fmla="*/ 93 h 1744"/>
                  <a:gd name="T6" fmla="*/ 11 w 2115"/>
                  <a:gd name="T7" fmla="*/ 178 h 1744"/>
                  <a:gd name="T8" fmla="*/ 0 w 2115"/>
                  <a:gd name="T9" fmla="*/ 1492 h 1744"/>
                  <a:gd name="T10" fmla="*/ 11 w 2115"/>
                  <a:gd name="T11" fmla="*/ 1567 h 1744"/>
                  <a:gd name="T12" fmla="*/ 58 w 2115"/>
                  <a:gd name="T13" fmla="*/ 1652 h 1744"/>
                  <a:gd name="T14" fmla="*/ 133 w 2115"/>
                  <a:gd name="T15" fmla="*/ 1713 h 1744"/>
                  <a:gd name="T16" fmla="*/ 226 w 2115"/>
                  <a:gd name="T17" fmla="*/ 1742 h 1744"/>
                  <a:gd name="T18" fmla="*/ 1888 w 2115"/>
                  <a:gd name="T19" fmla="*/ 1742 h 1744"/>
                  <a:gd name="T20" fmla="*/ 1983 w 2115"/>
                  <a:gd name="T21" fmla="*/ 1713 h 1744"/>
                  <a:gd name="T22" fmla="*/ 2058 w 2115"/>
                  <a:gd name="T23" fmla="*/ 1652 h 1744"/>
                  <a:gd name="T24" fmla="*/ 2103 w 2115"/>
                  <a:gd name="T25" fmla="*/ 1567 h 1744"/>
                  <a:gd name="T26" fmla="*/ 2115 w 2115"/>
                  <a:gd name="T27" fmla="*/ 253 h 1744"/>
                  <a:gd name="T28" fmla="*/ 2103 w 2115"/>
                  <a:gd name="T29" fmla="*/ 178 h 1744"/>
                  <a:gd name="T30" fmla="*/ 2058 w 2115"/>
                  <a:gd name="T31" fmla="*/ 93 h 1744"/>
                  <a:gd name="T32" fmla="*/ 1983 w 2115"/>
                  <a:gd name="T33" fmla="*/ 31 h 1744"/>
                  <a:gd name="T34" fmla="*/ 1888 w 2115"/>
                  <a:gd name="T35" fmla="*/ 1 h 1744"/>
                  <a:gd name="T36" fmla="*/ 1057 w 2115"/>
                  <a:gd name="T37" fmla="*/ 1409 h 1744"/>
                  <a:gd name="T38" fmla="*/ 948 w 2115"/>
                  <a:gd name="T39" fmla="*/ 1398 h 1744"/>
                  <a:gd name="T40" fmla="*/ 847 w 2115"/>
                  <a:gd name="T41" fmla="*/ 1367 h 1744"/>
                  <a:gd name="T42" fmla="*/ 756 w 2115"/>
                  <a:gd name="T43" fmla="*/ 1317 h 1744"/>
                  <a:gd name="T44" fmla="*/ 677 w 2115"/>
                  <a:gd name="T45" fmla="*/ 1252 h 1744"/>
                  <a:gd name="T46" fmla="*/ 612 w 2115"/>
                  <a:gd name="T47" fmla="*/ 1172 h 1744"/>
                  <a:gd name="T48" fmla="*/ 561 w 2115"/>
                  <a:gd name="T49" fmla="*/ 1081 h 1744"/>
                  <a:gd name="T50" fmla="*/ 531 w 2115"/>
                  <a:gd name="T51" fmla="*/ 980 h 1744"/>
                  <a:gd name="T52" fmla="*/ 519 w 2115"/>
                  <a:gd name="T53" fmla="*/ 873 h 1744"/>
                  <a:gd name="T54" fmla="*/ 526 w 2115"/>
                  <a:gd name="T55" fmla="*/ 791 h 1744"/>
                  <a:gd name="T56" fmla="*/ 552 w 2115"/>
                  <a:gd name="T57" fmla="*/ 688 h 1744"/>
                  <a:gd name="T58" fmla="*/ 598 w 2115"/>
                  <a:gd name="T59" fmla="*/ 594 h 1744"/>
                  <a:gd name="T60" fmla="*/ 658 w 2115"/>
                  <a:gd name="T61" fmla="*/ 511 h 1744"/>
                  <a:gd name="T62" fmla="*/ 736 w 2115"/>
                  <a:gd name="T63" fmla="*/ 442 h 1744"/>
                  <a:gd name="T64" fmla="*/ 824 w 2115"/>
                  <a:gd name="T65" fmla="*/ 388 h 1744"/>
                  <a:gd name="T66" fmla="*/ 922 w 2115"/>
                  <a:gd name="T67" fmla="*/ 353 h 1744"/>
                  <a:gd name="T68" fmla="*/ 1028 w 2115"/>
                  <a:gd name="T69" fmla="*/ 336 h 1744"/>
                  <a:gd name="T70" fmla="*/ 1112 w 2115"/>
                  <a:gd name="T71" fmla="*/ 337 h 1744"/>
                  <a:gd name="T72" fmla="*/ 1216 w 2115"/>
                  <a:gd name="T73" fmla="*/ 360 h 1744"/>
                  <a:gd name="T74" fmla="*/ 1313 w 2115"/>
                  <a:gd name="T75" fmla="*/ 399 h 1744"/>
                  <a:gd name="T76" fmla="*/ 1398 w 2115"/>
                  <a:gd name="T77" fmla="*/ 458 h 1744"/>
                  <a:gd name="T78" fmla="*/ 1471 w 2115"/>
                  <a:gd name="T79" fmla="*/ 531 h 1744"/>
                  <a:gd name="T80" fmla="*/ 1528 w 2115"/>
                  <a:gd name="T81" fmla="*/ 616 h 1744"/>
                  <a:gd name="T82" fmla="*/ 1569 w 2115"/>
                  <a:gd name="T83" fmla="*/ 712 h 1744"/>
                  <a:gd name="T84" fmla="*/ 1590 w 2115"/>
                  <a:gd name="T85" fmla="*/ 817 h 1744"/>
                  <a:gd name="T86" fmla="*/ 1593 w 2115"/>
                  <a:gd name="T87" fmla="*/ 901 h 1744"/>
                  <a:gd name="T88" fmla="*/ 1576 w 2115"/>
                  <a:gd name="T89" fmla="*/ 1007 h 1744"/>
                  <a:gd name="T90" fmla="*/ 1540 w 2115"/>
                  <a:gd name="T91" fmla="*/ 1106 h 1744"/>
                  <a:gd name="T92" fmla="*/ 1486 w 2115"/>
                  <a:gd name="T93" fmla="*/ 1193 h 1744"/>
                  <a:gd name="T94" fmla="*/ 1417 w 2115"/>
                  <a:gd name="T95" fmla="*/ 1269 h 1744"/>
                  <a:gd name="T96" fmla="*/ 1335 w 2115"/>
                  <a:gd name="T97" fmla="*/ 1331 h 1744"/>
                  <a:gd name="T98" fmla="*/ 1242 w 2115"/>
                  <a:gd name="T99" fmla="*/ 1377 h 1744"/>
                  <a:gd name="T100" fmla="*/ 1139 w 2115"/>
                  <a:gd name="T101" fmla="*/ 1403 h 1744"/>
                  <a:gd name="T102" fmla="*/ 1057 w 2115"/>
                  <a:gd name="T103" fmla="*/ 1409 h 1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15" h="1744">
                    <a:moveTo>
                      <a:pt x="1862" y="0"/>
                    </a:moveTo>
                    <a:lnTo>
                      <a:pt x="252" y="0"/>
                    </a:lnTo>
                    <a:lnTo>
                      <a:pt x="252" y="0"/>
                    </a:lnTo>
                    <a:lnTo>
                      <a:pt x="226" y="1"/>
                    </a:lnTo>
                    <a:lnTo>
                      <a:pt x="202" y="6"/>
                    </a:lnTo>
                    <a:lnTo>
                      <a:pt x="177" y="12"/>
                    </a:lnTo>
                    <a:lnTo>
                      <a:pt x="154" y="20"/>
                    </a:lnTo>
                    <a:lnTo>
                      <a:pt x="133" y="31"/>
                    </a:lnTo>
                    <a:lnTo>
                      <a:pt x="112" y="44"/>
                    </a:lnTo>
                    <a:lnTo>
                      <a:pt x="92" y="58"/>
                    </a:lnTo>
                    <a:lnTo>
                      <a:pt x="74" y="74"/>
                    </a:lnTo>
                    <a:lnTo>
                      <a:pt x="58" y="93"/>
                    </a:lnTo>
                    <a:lnTo>
                      <a:pt x="44" y="111"/>
                    </a:lnTo>
                    <a:lnTo>
                      <a:pt x="31" y="133"/>
                    </a:lnTo>
                    <a:lnTo>
                      <a:pt x="20" y="155"/>
                    </a:lnTo>
                    <a:lnTo>
                      <a:pt x="11" y="178"/>
                    </a:lnTo>
                    <a:lnTo>
                      <a:pt x="5" y="202"/>
                    </a:lnTo>
                    <a:lnTo>
                      <a:pt x="2" y="227"/>
                    </a:lnTo>
                    <a:lnTo>
                      <a:pt x="0" y="253"/>
                    </a:lnTo>
                    <a:lnTo>
                      <a:pt x="0" y="1492"/>
                    </a:lnTo>
                    <a:lnTo>
                      <a:pt x="0" y="1492"/>
                    </a:lnTo>
                    <a:lnTo>
                      <a:pt x="2" y="1518"/>
                    </a:lnTo>
                    <a:lnTo>
                      <a:pt x="5" y="1542"/>
                    </a:lnTo>
                    <a:lnTo>
                      <a:pt x="11" y="1567"/>
                    </a:lnTo>
                    <a:lnTo>
                      <a:pt x="20" y="1590"/>
                    </a:lnTo>
                    <a:lnTo>
                      <a:pt x="31" y="1612"/>
                    </a:lnTo>
                    <a:lnTo>
                      <a:pt x="44" y="1632"/>
                    </a:lnTo>
                    <a:lnTo>
                      <a:pt x="58" y="1652"/>
                    </a:lnTo>
                    <a:lnTo>
                      <a:pt x="74" y="1670"/>
                    </a:lnTo>
                    <a:lnTo>
                      <a:pt x="92" y="1686"/>
                    </a:lnTo>
                    <a:lnTo>
                      <a:pt x="112" y="1701"/>
                    </a:lnTo>
                    <a:lnTo>
                      <a:pt x="133" y="1713"/>
                    </a:lnTo>
                    <a:lnTo>
                      <a:pt x="154" y="1724"/>
                    </a:lnTo>
                    <a:lnTo>
                      <a:pt x="177" y="1733"/>
                    </a:lnTo>
                    <a:lnTo>
                      <a:pt x="202" y="1739"/>
                    </a:lnTo>
                    <a:lnTo>
                      <a:pt x="226" y="1742"/>
                    </a:lnTo>
                    <a:lnTo>
                      <a:pt x="252" y="1744"/>
                    </a:lnTo>
                    <a:lnTo>
                      <a:pt x="1862" y="1744"/>
                    </a:lnTo>
                    <a:lnTo>
                      <a:pt x="1862" y="1744"/>
                    </a:lnTo>
                    <a:lnTo>
                      <a:pt x="1888" y="1742"/>
                    </a:lnTo>
                    <a:lnTo>
                      <a:pt x="1914" y="1739"/>
                    </a:lnTo>
                    <a:lnTo>
                      <a:pt x="1937" y="1733"/>
                    </a:lnTo>
                    <a:lnTo>
                      <a:pt x="1960" y="1724"/>
                    </a:lnTo>
                    <a:lnTo>
                      <a:pt x="1983" y="1713"/>
                    </a:lnTo>
                    <a:lnTo>
                      <a:pt x="2004" y="1701"/>
                    </a:lnTo>
                    <a:lnTo>
                      <a:pt x="2023" y="1686"/>
                    </a:lnTo>
                    <a:lnTo>
                      <a:pt x="2041" y="1670"/>
                    </a:lnTo>
                    <a:lnTo>
                      <a:pt x="2058" y="1652"/>
                    </a:lnTo>
                    <a:lnTo>
                      <a:pt x="2072" y="1632"/>
                    </a:lnTo>
                    <a:lnTo>
                      <a:pt x="2085" y="1612"/>
                    </a:lnTo>
                    <a:lnTo>
                      <a:pt x="2095" y="1590"/>
                    </a:lnTo>
                    <a:lnTo>
                      <a:pt x="2103" y="1567"/>
                    </a:lnTo>
                    <a:lnTo>
                      <a:pt x="2109" y="1542"/>
                    </a:lnTo>
                    <a:lnTo>
                      <a:pt x="2114" y="1518"/>
                    </a:lnTo>
                    <a:lnTo>
                      <a:pt x="2115" y="1492"/>
                    </a:lnTo>
                    <a:lnTo>
                      <a:pt x="2115" y="253"/>
                    </a:lnTo>
                    <a:lnTo>
                      <a:pt x="2115" y="253"/>
                    </a:lnTo>
                    <a:lnTo>
                      <a:pt x="2114" y="227"/>
                    </a:lnTo>
                    <a:lnTo>
                      <a:pt x="2109" y="202"/>
                    </a:lnTo>
                    <a:lnTo>
                      <a:pt x="2103" y="178"/>
                    </a:lnTo>
                    <a:lnTo>
                      <a:pt x="2095" y="155"/>
                    </a:lnTo>
                    <a:lnTo>
                      <a:pt x="2085" y="133"/>
                    </a:lnTo>
                    <a:lnTo>
                      <a:pt x="2072" y="111"/>
                    </a:lnTo>
                    <a:lnTo>
                      <a:pt x="2058" y="93"/>
                    </a:lnTo>
                    <a:lnTo>
                      <a:pt x="2041" y="74"/>
                    </a:lnTo>
                    <a:lnTo>
                      <a:pt x="2023" y="58"/>
                    </a:lnTo>
                    <a:lnTo>
                      <a:pt x="2004" y="44"/>
                    </a:lnTo>
                    <a:lnTo>
                      <a:pt x="1983" y="31"/>
                    </a:lnTo>
                    <a:lnTo>
                      <a:pt x="1960" y="20"/>
                    </a:lnTo>
                    <a:lnTo>
                      <a:pt x="1937" y="12"/>
                    </a:lnTo>
                    <a:lnTo>
                      <a:pt x="1914" y="6"/>
                    </a:lnTo>
                    <a:lnTo>
                      <a:pt x="1888" y="1"/>
                    </a:lnTo>
                    <a:lnTo>
                      <a:pt x="1862" y="0"/>
                    </a:lnTo>
                    <a:lnTo>
                      <a:pt x="1862" y="0"/>
                    </a:lnTo>
                    <a:close/>
                    <a:moveTo>
                      <a:pt x="1057" y="1409"/>
                    </a:moveTo>
                    <a:lnTo>
                      <a:pt x="1057" y="1409"/>
                    </a:lnTo>
                    <a:lnTo>
                      <a:pt x="1028" y="1409"/>
                    </a:lnTo>
                    <a:lnTo>
                      <a:pt x="1002" y="1406"/>
                    </a:lnTo>
                    <a:lnTo>
                      <a:pt x="975" y="1403"/>
                    </a:lnTo>
                    <a:lnTo>
                      <a:pt x="948" y="1398"/>
                    </a:lnTo>
                    <a:lnTo>
                      <a:pt x="922" y="1392"/>
                    </a:lnTo>
                    <a:lnTo>
                      <a:pt x="897" y="1385"/>
                    </a:lnTo>
                    <a:lnTo>
                      <a:pt x="872" y="1377"/>
                    </a:lnTo>
                    <a:lnTo>
                      <a:pt x="847" y="1367"/>
                    </a:lnTo>
                    <a:lnTo>
                      <a:pt x="824" y="1356"/>
                    </a:lnTo>
                    <a:lnTo>
                      <a:pt x="800" y="1344"/>
                    </a:lnTo>
                    <a:lnTo>
                      <a:pt x="778" y="1331"/>
                    </a:lnTo>
                    <a:lnTo>
                      <a:pt x="756" y="1317"/>
                    </a:lnTo>
                    <a:lnTo>
                      <a:pt x="736" y="1302"/>
                    </a:lnTo>
                    <a:lnTo>
                      <a:pt x="715" y="1287"/>
                    </a:lnTo>
                    <a:lnTo>
                      <a:pt x="696" y="1269"/>
                    </a:lnTo>
                    <a:lnTo>
                      <a:pt x="677" y="1252"/>
                    </a:lnTo>
                    <a:lnTo>
                      <a:pt x="658" y="1233"/>
                    </a:lnTo>
                    <a:lnTo>
                      <a:pt x="642" y="1214"/>
                    </a:lnTo>
                    <a:lnTo>
                      <a:pt x="626" y="1193"/>
                    </a:lnTo>
                    <a:lnTo>
                      <a:pt x="612" y="1172"/>
                    </a:lnTo>
                    <a:lnTo>
                      <a:pt x="598" y="1151"/>
                    </a:lnTo>
                    <a:lnTo>
                      <a:pt x="585" y="1128"/>
                    </a:lnTo>
                    <a:lnTo>
                      <a:pt x="572" y="1106"/>
                    </a:lnTo>
                    <a:lnTo>
                      <a:pt x="561" y="1081"/>
                    </a:lnTo>
                    <a:lnTo>
                      <a:pt x="552" y="1058"/>
                    </a:lnTo>
                    <a:lnTo>
                      <a:pt x="544" y="1032"/>
                    </a:lnTo>
                    <a:lnTo>
                      <a:pt x="537" y="1007"/>
                    </a:lnTo>
                    <a:lnTo>
                      <a:pt x="531" y="980"/>
                    </a:lnTo>
                    <a:lnTo>
                      <a:pt x="526" y="954"/>
                    </a:lnTo>
                    <a:lnTo>
                      <a:pt x="523" y="928"/>
                    </a:lnTo>
                    <a:lnTo>
                      <a:pt x="520" y="901"/>
                    </a:lnTo>
                    <a:lnTo>
                      <a:pt x="519" y="873"/>
                    </a:lnTo>
                    <a:lnTo>
                      <a:pt x="519" y="873"/>
                    </a:lnTo>
                    <a:lnTo>
                      <a:pt x="520" y="844"/>
                    </a:lnTo>
                    <a:lnTo>
                      <a:pt x="523" y="817"/>
                    </a:lnTo>
                    <a:lnTo>
                      <a:pt x="526" y="791"/>
                    </a:lnTo>
                    <a:lnTo>
                      <a:pt x="531" y="764"/>
                    </a:lnTo>
                    <a:lnTo>
                      <a:pt x="537" y="738"/>
                    </a:lnTo>
                    <a:lnTo>
                      <a:pt x="544" y="712"/>
                    </a:lnTo>
                    <a:lnTo>
                      <a:pt x="552" y="688"/>
                    </a:lnTo>
                    <a:lnTo>
                      <a:pt x="561" y="663"/>
                    </a:lnTo>
                    <a:lnTo>
                      <a:pt x="572" y="640"/>
                    </a:lnTo>
                    <a:lnTo>
                      <a:pt x="585" y="616"/>
                    </a:lnTo>
                    <a:lnTo>
                      <a:pt x="598" y="594"/>
                    </a:lnTo>
                    <a:lnTo>
                      <a:pt x="612" y="572"/>
                    </a:lnTo>
                    <a:lnTo>
                      <a:pt x="626" y="551"/>
                    </a:lnTo>
                    <a:lnTo>
                      <a:pt x="642" y="531"/>
                    </a:lnTo>
                    <a:lnTo>
                      <a:pt x="658" y="511"/>
                    </a:lnTo>
                    <a:lnTo>
                      <a:pt x="677" y="492"/>
                    </a:lnTo>
                    <a:lnTo>
                      <a:pt x="696" y="474"/>
                    </a:lnTo>
                    <a:lnTo>
                      <a:pt x="715" y="458"/>
                    </a:lnTo>
                    <a:lnTo>
                      <a:pt x="736" y="442"/>
                    </a:lnTo>
                    <a:lnTo>
                      <a:pt x="756" y="426"/>
                    </a:lnTo>
                    <a:lnTo>
                      <a:pt x="778" y="414"/>
                    </a:lnTo>
                    <a:lnTo>
                      <a:pt x="800" y="399"/>
                    </a:lnTo>
                    <a:lnTo>
                      <a:pt x="824" y="388"/>
                    </a:lnTo>
                    <a:lnTo>
                      <a:pt x="847" y="377"/>
                    </a:lnTo>
                    <a:lnTo>
                      <a:pt x="872" y="368"/>
                    </a:lnTo>
                    <a:lnTo>
                      <a:pt x="897" y="360"/>
                    </a:lnTo>
                    <a:lnTo>
                      <a:pt x="922" y="353"/>
                    </a:lnTo>
                    <a:lnTo>
                      <a:pt x="948" y="346"/>
                    </a:lnTo>
                    <a:lnTo>
                      <a:pt x="975" y="341"/>
                    </a:lnTo>
                    <a:lnTo>
                      <a:pt x="1002" y="337"/>
                    </a:lnTo>
                    <a:lnTo>
                      <a:pt x="1028" y="336"/>
                    </a:lnTo>
                    <a:lnTo>
                      <a:pt x="1057" y="335"/>
                    </a:lnTo>
                    <a:lnTo>
                      <a:pt x="1057" y="335"/>
                    </a:lnTo>
                    <a:lnTo>
                      <a:pt x="1085" y="336"/>
                    </a:lnTo>
                    <a:lnTo>
                      <a:pt x="1112" y="337"/>
                    </a:lnTo>
                    <a:lnTo>
                      <a:pt x="1139" y="341"/>
                    </a:lnTo>
                    <a:lnTo>
                      <a:pt x="1164" y="346"/>
                    </a:lnTo>
                    <a:lnTo>
                      <a:pt x="1191" y="353"/>
                    </a:lnTo>
                    <a:lnTo>
                      <a:pt x="1216" y="360"/>
                    </a:lnTo>
                    <a:lnTo>
                      <a:pt x="1242" y="368"/>
                    </a:lnTo>
                    <a:lnTo>
                      <a:pt x="1265" y="377"/>
                    </a:lnTo>
                    <a:lnTo>
                      <a:pt x="1290" y="388"/>
                    </a:lnTo>
                    <a:lnTo>
                      <a:pt x="1313" y="399"/>
                    </a:lnTo>
                    <a:lnTo>
                      <a:pt x="1335" y="414"/>
                    </a:lnTo>
                    <a:lnTo>
                      <a:pt x="1356" y="426"/>
                    </a:lnTo>
                    <a:lnTo>
                      <a:pt x="1377" y="442"/>
                    </a:lnTo>
                    <a:lnTo>
                      <a:pt x="1398" y="458"/>
                    </a:lnTo>
                    <a:lnTo>
                      <a:pt x="1417" y="474"/>
                    </a:lnTo>
                    <a:lnTo>
                      <a:pt x="1436" y="492"/>
                    </a:lnTo>
                    <a:lnTo>
                      <a:pt x="1454" y="511"/>
                    </a:lnTo>
                    <a:lnTo>
                      <a:pt x="1471" y="531"/>
                    </a:lnTo>
                    <a:lnTo>
                      <a:pt x="1486" y="551"/>
                    </a:lnTo>
                    <a:lnTo>
                      <a:pt x="1502" y="572"/>
                    </a:lnTo>
                    <a:lnTo>
                      <a:pt x="1516" y="594"/>
                    </a:lnTo>
                    <a:lnTo>
                      <a:pt x="1528" y="616"/>
                    </a:lnTo>
                    <a:lnTo>
                      <a:pt x="1540" y="640"/>
                    </a:lnTo>
                    <a:lnTo>
                      <a:pt x="1552" y="663"/>
                    </a:lnTo>
                    <a:lnTo>
                      <a:pt x="1561" y="688"/>
                    </a:lnTo>
                    <a:lnTo>
                      <a:pt x="1569" y="712"/>
                    </a:lnTo>
                    <a:lnTo>
                      <a:pt x="1576" y="738"/>
                    </a:lnTo>
                    <a:lnTo>
                      <a:pt x="1582" y="764"/>
                    </a:lnTo>
                    <a:lnTo>
                      <a:pt x="1587" y="791"/>
                    </a:lnTo>
                    <a:lnTo>
                      <a:pt x="1590" y="817"/>
                    </a:lnTo>
                    <a:lnTo>
                      <a:pt x="1593" y="844"/>
                    </a:lnTo>
                    <a:lnTo>
                      <a:pt x="1594" y="873"/>
                    </a:lnTo>
                    <a:lnTo>
                      <a:pt x="1594" y="873"/>
                    </a:lnTo>
                    <a:lnTo>
                      <a:pt x="1593" y="901"/>
                    </a:lnTo>
                    <a:lnTo>
                      <a:pt x="1590" y="928"/>
                    </a:lnTo>
                    <a:lnTo>
                      <a:pt x="1587" y="954"/>
                    </a:lnTo>
                    <a:lnTo>
                      <a:pt x="1582" y="980"/>
                    </a:lnTo>
                    <a:lnTo>
                      <a:pt x="1576" y="1007"/>
                    </a:lnTo>
                    <a:lnTo>
                      <a:pt x="1569" y="1032"/>
                    </a:lnTo>
                    <a:lnTo>
                      <a:pt x="1561" y="1058"/>
                    </a:lnTo>
                    <a:lnTo>
                      <a:pt x="1552" y="1081"/>
                    </a:lnTo>
                    <a:lnTo>
                      <a:pt x="1540" y="1106"/>
                    </a:lnTo>
                    <a:lnTo>
                      <a:pt x="1528" y="1128"/>
                    </a:lnTo>
                    <a:lnTo>
                      <a:pt x="1516" y="1151"/>
                    </a:lnTo>
                    <a:lnTo>
                      <a:pt x="1502" y="1172"/>
                    </a:lnTo>
                    <a:lnTo>
                      <a:pt x="1486" y="1193"/>
                    </a:lnTo>
                    <a:lnTo>
                      <a:pt x="1471" y="1214"/>
                    </a:lnTo>
                    <a:lnTo>
                      <a:pt x="1454" y="1233"/>
                    </a:lnTo>
                    <a:lnTo>
                      <a:pt x="1436" y="1252"/>
                    </a:lnTo>
                    <a:lnTo>
                      <a:pt x="1417" y="1269"/>
                    </a:lnTo>
                    <a:lnTo>
                      <a:pt x="1398" y="1287"/>
                    </a:lnTo>
                    <a:lnTo>
                      <a:pt x="1377" y="1302"/>
                    </a:lnTo>
                    <a:lnTo>
                      <a:pt x="1356" y="1317"/>
                    </a:lnTo>
                    <a:lnTo>
                      <a:pt x="1335" y="1331"/>
                    </a:lnTo>
                    <a:lnTo>
                      <a:pt x="1313" y="1344"/>
                    </a:lnTo>
                    <a:lnTo>
                      <a:pt x="1290" y="1356"/>
                    </a:lnTo>
                    <a:lnTo>
                      <a:pt x="1265" y="1367"/>
                    </a:lnTo>
                    <a:lnTo>
                      <a:pt x="1242" y="1377"/>
                    </a:lnTo>
                    <a:lnTo>
                      <a:pt x="1216" y="1385"/>
                    </a:lnTo>
                    <a:lnTo>
                      <a:pt x="1191" y="1392"/>
                    </a:lnTo>
                    <a:lnTo>
                      <a:pt x="1164" y="1398"/>
                    </a:lnTo>
                    <a:lnTo>
                      <a:pt x="1139" y="1403"/>
                    </a:lnTo>
                    <a:lnTo>
                      <a:pt x="1112" y="1406"/>
                    </a:lnTo>
                    <a:lnTo>
                      <a:pt x="1085" y="1409"/>
                    </a:lnTo>
                    <a:lnTo>
                      <a:pt x="1057" y="1409"/>
                    </a:lnTo>
                    <a:lnTo>
                      <a:pt x="1057" y="1409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sp>
            <p:nvSpPr>
              <p:cNvPr id="282" name="Freeform 89">
                <a:extLst>
                  <a:ext uri="{FF2B5EF4-FFF2-40B4-BE49-F238E27FC236}">
                    <a16:creationId xmlns:a16="http://schemas.microsoft.com/office/drawing/2014/main" id="{CF0C8816-9A1D-4FD3-9F8D-B8E6DBBE1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959101"/>
                <a:ext cx="187325" cy="187325"/>
              </a:xfrm>
              <a:custGeom>
                <a:avLst/>
                <a:gdLst>
                  <a:gd name="T0" fmla="*/ 472 w 709"/>
                  <a:gd name="T1" fmla="*/ 0 h 709"/>
                  <a:gd name="T2" fmla="*/ 240 w 709"/>
                  <a:gd name="T3" fmla="*/ 0 h 709"/>
                  <a:gd name="T4" fmla="*/ 240 w 709"/>
                  <a:gd name="T5" fmla="*/ 240 h 709"/>
                  <a:gd name="T6" fmla="*/ 0 w 709"/>
                  <a:gd name="T7" fmla="*/ 240 h 709"/>
                  <a:gd name="T8" fmla="*/ 0 w 709"/>
                  <a:gd name="T9" fmla="*/ 472 h 709"/>
                  <a:gd name="T10" fmla="*/ 240 w 709"/>
                  <a:gd name="T11" fmla="*/ 472 h 709"/>
                  <a:gd name="T12" fmla="*/ 240 w 709"/>
                  <a:gd name="T13" fmla="*/ 709 h 709"/>
                  <a:gd name="T14" fmla="*/ 472 w 709"/>
                  <a:gd name="T15" fmla="*/ 709 h 709"/>
                  <a:gd name="T16" fmla="*/ 472 w 709"/>
                  <a:gd name="T17" fmla="*/ 472 h 709"/>
                  <a:gd name="T18" fmla="*/ 709 w 709"/>
                  <a:gd name="T19" fmla="*/ 472 h 709"/>
                  <a:gd name="T20" fmla="*/ 709 w 709"/>
                  <a:gd name="T21" fmla="*/ 240 h 709"/>
                  <a:gd name="T22" fmla="*/ 472 w 709"/>
                  <a:gd name="T23" fmla="*/ 240 h 709"/>
                  <a:gd name="T24" fmla="*/ 472 w 709"/>
                  <a:gd name="T25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9" h="709">
                    <a:moveTo>
                      <a:pt x="472" y="0"/>
                    </a:moveTo>
                    <a:lnTo>
                      <a:pt x="240" y="0"/>
                    </a:lnTo>
                    <a:lnTo>
                      <a:pt x="240" y="240"/>
                    </a:lnTo>
                    <a:lnTo>
                      <a:pt x="0" y="240"/>
                    </a:lnTo>
                    <a:lnTo>
                      <a:pt x="0" y="472"/>
                    </a:lnTo>
                    <a:lnTo>
                      <a:pt x="240" y="472"/>
                    </a:lnTo>
                    <a:lnTo>
                      <a:pt x="240" y="709"/>
                    </a:lnTo>
                    <a:lnTo>
                      <a:pt x="472" y="709"/>
                    </a:lnTo>
                    <a:lnTo>
                      <a:pt x="472" y="472"/>
                    </a:lnTo>
                    <a:lnTo>
                      <a:pt x="709" y="472"/>
                    </a:lnTo>
                    <a:lnTo>
                      <a:pt x="709" y="240"/>
                    </a:lnTo>
                    <a:lnTo>
                      <a:pt x="472" y="240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</p:grp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D491A2B5-AD01-4596-B05E-2FF06F1F6C56}"/>
                </a:ext>
              </a:extLst>
            </p:cNvPr>
            <p:cNvSpPr txBox="1"/>
            <p:nvPr/>
          </p:nvSpPr>
          <p:spPr>
            <a:xfrm>
              <a:off x="9771422" y="6297311"/>
              <a:ext cx="107417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14192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176" kern="0">
                  <a:latin typeface="Segoe UI Semilight"/>
                </a:rPr>
                <a:t>Medical devices</a:t>
              </a:r>
            </a:p>
          </p:txBody>
        </p:sp>
      </p:grpSp>
      <p:grpSp>
        <p:nvGrpSpPr>
          <p:cNvPr id="288" name="Power plant">
            <a:extLst>
              <a:ext uri="{FF2B5EF4-FFF2-40B4-BE49-F238E27FC236}">
                <a16:creationId xmlns:a16="http://schemas.microsoft.com/office/drawing/2014/main" id="{9A1DFC51-776C-4BB4-91F0-F7F2FC480F02}"/>
              </a:ext>
            </a:extLst>
          </p:cNvPr>
          <p:cNvGrpSpPr/>
          <p:nvPr/>
        </p:nvGrpSpPr>
        <p:grpSpPr>
          <a:xfrm>
            <a:off x="8673559" y="2763831"/>
            <a:ext cx="652366" cy="579240"/>
            <a:chOff x="2686336" y="2765512"/>
            <a:chExt cx="1050578" cy="841941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B7D59603-CCDB-4F03-913E-666796CD7402}"/>
                </a:ext>
              </a:extLst>
            </p:cNvPr>
            <p:cNvSpPr/>
            <p:nvPr/>
          </p:nvSpPr>
          <p:spPr>
            <a:xfrm>
              <a:off x="2745937" y="3348921"/>
              <a:ext cx="990977" cy="258532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 defTabSz="914192">
                <a:lnSpc>
                  <a:spcPct val="90000"/>
                </a:lnSpc>
                <a:spcAft>
                  <a:spcPts val="588"/>
                </a:spcAft>
                <a:defRPr/>
              </a:pPr>
              <a:endParaRPr lang="en-US" sz="1176" kern="0">
                <a:gradFill>
                  <a:gsLst>
                    <a:gs pos="2917">
                      <a:srgbClr val="353535"/>
                    </a:gs>
                    <a:gs pos="32000">
                      <a:srgbClr val="353535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7B6437F6-3FBE-4EB2-B5A3-CCCFB741531C}"/>
                </a:ext>
              </a:extLst>
            </p:cNvPr>
            <p:cNvGrpSpPr/>
            <p:nvPr/>
          </p:nvGrpSpPr>
          <p:grpSpPr>
            <a:xfrm>
              <a:off x="2686336" y="2765512"/>
              <a:ext cx="541127" cy="566450"/>
              <a:chOff x="2686336" y="2765512"/>
              <a:chExt cx="541127" cy="566450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A1681304-72F8-43AB-8A04-FEC998668F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2686336" y="2859003"/>
                <a:ext cx="505382" cy="472959"/>
                <a:chOff x="11441117" y="7323932"/>
                <a:chExt cx="420688" cy="393700"/>
              </a:xfrm>
              <a:solidFill>
                <a:schemeClr val="accent5">
                  <a:lumMod val="90000"/>
                  <a:lumOff val="10000"/>
                </a:schemeClr>
              </a:solidFill>
            </p:grpSpPr>
            <p:sp>
              <p:nvSpPr>
                <p:cNvPr id="295" name="Freeform 139">
                  <a:extLst>
                    <a:ext uri="{FF2B5EF4-FFF2-40B4-BE49-F238E27FC236}">
                      <a16:creationId xmlns:a16="http://schemas.microsoft.com/office/drawing/2014/main" id="{45A6E8C9-33B8-488C-8ECB-85B430C963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4804" y="7323932"/>
                  <a:ext cx="98425" cy="55563"/>
                </a:xfrm>
                <a:custGeom>
                  <a:avLst/>
                  <a:gdLst>
                    <a:gd name="T0" fmla="*/ 34 w 433"/>
                    <a:gd name="T1" fmla="*/ 156 h 246"/>
                    <a:gd name="T2" fmla="*/ 28 w 433"/>
                    <a:gd name="T3" fmla="*/ 246 h 246"/>
                    <a:gd name="T4" fmla="*/ 403 w 433"/>
                    <a:gd name="T5" fmla="*/ 246 h 246"/>
                    <a:gd name="T6" fmla="*/ 399 w 433"/>
                    <a:gd name="T7" fmla="*/ 156 h 246"/>
                    <a:gd name="T8" fmla="*/ 399 w 433"/>
                    <a:gd name="T9" fmla="*/ 156 h 246"/>
                    <a:gd name="T10" fmla="*/ 405 w 433"/>
                    <a:gd name="T11" fmla="*/ 154 h 246"/>
                    <a:gd name="T12" fmla="*/ 412 w 433"/>
                    <a:gd name="T13" fmla="*/ 152 h 246"/>
                    <a:gd name="T14" fmla="*/ 417 w 433"/>
                    <a:gd name="T15" fmla="*/ 148 h 246"/>
                    <a:gd name="T16" fmla="*/ 423 w 433"/>
                    <a:gd name="T17" fmla="*/ 143 h 246"/>
                    <a:gd name="T18" fmla="*/ 427 w 433"/>
                    <a:gd name="T19" fmla="*/ 138 h 246"/>
                    <a:gd name="T20" fmla="*/ 431 w 433"/>
                    <a:gd name="T21" fmla="*/ 132 h 246"/>
                    <a:gd name="T22" fmla="*/ 432 w 433"/>
                    <a:gd name="T23" fmla="*/ 125 h 246"/>
                    <a:gd name="T24" fmla="*/ 433 w 433"/>
                    <a:gd name="T25" fmla="*/ 117 h 246"/>
                    <a:gd name="T26" fmla="*/ 433 w 433"/>
                    <a:gd name="T27" fmla="*/ 40 h 246"/>
                    <a:gd name="T28" fmla="*/ 433 w 433"/>
                    <a:gd name="T29" fmla="*/ 40 h 246"/>
                    <a:gd name="T30" fmla="*/ 432 w 433"/>
                    <a:gd name="T31" fmla="*/ 32 h 246"/>
                    <a:gd name="T32" fmla="*/ 430 w 433"/>
                    <a:gd name="T33" fmla="*/ 25 h 246"/>
                    <a:gd name="T34" fmla="*/ 426 w 433"/>
                    <a:gd name="T35" fmla="*/ 18 h 246"/>
                    <a:gd name="T36" fmla="*/ 421 w 433"/>
                    <a:gd name="T37" fmla="*/ 12 h 246"/>
                    <a:gd name="T38" fmla="*/ 415 w 433"/>
                    <a:gd name="T39" fmla="*/ 8 h 246"/>
                    <a:gd name="T40" fmla="*/ 408 w 433"/>
                    <a:gd name="T41" fmla="*/ 4 h 246"/>
                    <a:gd name="T42" fmla="*/ 401 w 433"/>
                    <a:gd name="T43" fmla="*/ 2 h 246"/>
                    <a:gd name="T44" fmla="*/ 393 w 433"/>
                    <a:gd name="T45" fmla="*/ 0 h 246"/>
                    <a:gd name="T46" fmla="*/ 40 w 433"/>
                    <a:gd name="T47" fmla="*/ 0 h 246"/>
                    <a:gd name="T48" fmla="*/ 40 w 433"/>
                    <a:gd name="T49" fmla="*/ 0 h 246"/>
                    <a:gd name="T50" fmla="*/ 32 w 433"/>
                    <a:gd name="T51" fmla="*/ 2 h 246"/>
                    <a:gd name="T52" fmla="*/ 24 w 433"/>
                    <a:gd name="T53" fmla="*/ 4 h 246"/>
                    <a:gd name="T54" fmla="*/ 17 w 433"/>
                    <a:gd name="T55" fmla="*/ 8 h 246"/>
                    <a:gd name="T56" fmla="*/ 11 w 433"/>
                    <a:gd name="T57" fmla="*/ 12 h 246"/>
                    <a:gd name="T58" fmla="*/ 6 w 433"/>
                    <a:gd name="T59" fmla="*/ 18 h 246"/>
                    <a:gd name="T60" fmla="*/ 3 w 433"/>
                    <a:gd name="T61" fmla="*/ 25 h 246"/>
                    <a:gd name="T62" fmla="*/ 0 w 433"/>
                    <a:gd name="T63" fmla="*/ 32 h 246"/>
                    <a:gd name="T64" fmla="*/ 0 w 433"/>
                    <a:gd name="T65" fmla="*/ 40 h 246"/>
                    <a:gd name="T66" fmla="*/ 0 w 433"/>
                    <a:gd name="T67" fmla="*/ 117 h 246"/>
                    <a:gd name="T68" fmla="*/ 0 w 433"/>
                    <a:gd name="T69" fmla="*/ 117 h 246"/>
                    <a:gd name="T70" fmla="*/ 0 w 433"/>
                    <a:gd name="T71" fmla="*/ 125 h 246"/>
                    <a:gd name="T72" fmla="*/ 2 w 433"/>
                    <a:gd name="T73" fmla="*/ 132 h 246"/>
                    <a:gd name="T74" fmla="*/ 5 w 433"/>
                    <a:gd name="T75" fmla="*/ 138 h 246"/>
                    <a:gd name="T76" fmla="*/ 9 w 433"/>
                    <a:gd name="T77" fmla="*/ 143 h 246"/>
                    <a:gd name="T78" fmla="*/ 14 w 433"/>
                    <a:gd name="T79" fmla="*/ 148 h 246"/>
                    <a:gd name="T80" fmla="*/ 20 w 433"/>
                    <a:gd name="T81" fmla="*/ 152 h 246"/>
                    <a:gd name="T82" fmla="*/ 26 w 433"/>
                    <a:gd name="T83" fmla="*/ 154 h 246"/>
                    <a:gd name="T84" fmla="*/ 34 w 433"/>
                    <a:gd name="T85" fmla="*/ 156 h 246"/>
                    <a:gd name="T86" fmla="*/ 34 w 433"/>
                    <a:gd name="T87" fmla="*/ 15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33" h="246">
                      <a:moveTo>
                        <a:pt x="34" y="156"/>
                      </a:moveTo>
                      <a:lnTo>
                        <a:pt x="28" y="246"/>
                      </a:lnTo>
                      <a:lnTo>
                        <a:pt x="403" y="246"/>
                      </a:lnTo>
                      <a:lnTo>
                        <a:pt x="399" y="156"/>
                      </a:lnTo>
                      <a:lnTo>
                        <a:pt x="399" y="156"/>
                      </a:lnTo>
                      <a:lnTo>
                        <a:pt x="405" y="154"/>
                      </a:lnTo>
                      <a:lnTo>
                        <a:pt x="412" y="152"/>
                      </a:lnTo>
                      <a:lnTo>
                        <a:pt x="417" y="148"/>
                      </a:lnTo>
                      <a:lnTo>
                        <a:pt x="423" y="143"/>
                      </a:lnTo>
                      <a:lnTo>
                        <a:pt x="427" y="138"/>
                      </a:lnTo>
                      <a:lnTo>
                        <a:pt x="431" y="132"/>
                      </a:lnTo>
                      <a:lnTo>
                        <a:pt x="432" y="125"/>
                      </a:lnTo>
                      <a:lnTo>
                        <a:pt x="433" y="117"/>
                      </a:lnTo>
                      <a:lnTo>
                        <a:pt x="433" y="40"/>
                      </a:lnTo>
                      <a:lnTo>
                        <a:pt x="433" y="40"/>
                      </a:lnTo>
                      <a:lnTo>
                        <a:pt x="432" y="32"/>
                      </a:lnTo>
                      <a:lnTo>
                        <a:pt x="430" y="25"/>
                      </a:lnTo>
                      <a:lnTo>
                        <a:pt x="426" y="18"/>
                      </a:lnTo>
                      <a:lnTo>
                        <a:pt x="421" y="12"/>
                      </a:lnTo>
                      <a:lnTo>
                        <a:pt x="415" y="8"/>
                      </a:lnTo>
                      <a:lnTo>
                        <a:pt x="408" y="4"/>
                      </a:lnTo>
                      <a:lnTo>
                        <a:pt x="401" y="2"/>
                      </a:lnTo>
                      <a:lnTo>
                        <a:pt x="393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32" y="2"/>
                      </a:lnTo>
                      <a:lnTo>
                        <a:pt x="24" y="4"/>
                      </a:lnTo>
                      <a:lnTo>
                        <a:pt x="17" y="8"/>
                      </a:lnTo>
                      <a:lnTo>
                        <a:pt x="11" y="12"/>
                      </a:lnTo>
                      <a:lnTo>
                        <a:pt x="6" y="18"/>
                      </a:lnTo>
                      <a:lnTo>
                        <a:pt x="3" y="25"/>
                      </a:lnTo>
                      <a:lnTo>
                        <a:pt x="0" y="32"/>
                      </a:lnTo>
                      <a:lnTo>
                        <a:pt x="0" y="40"/>
                      </a:lnTo>
                      <a:lnTo>
                        <a:pt x="0" y="117"/>
                      </a:lnTo>
                      <a:lnTo>
                        <a:pt x="0" y="117"/>
                      </a:lnTo>
                      <a:lnTo>
                        <a:pt x="0" y="125"/>
                      </a:lnTo>
                      <a:lnTo>
                        <a:pt x="2" y="132"/>
                      </a:lnTo>
                      <a:lnTo>
                        <a:pt x="5" y="138"/>
                      </a:lnTo>
                      <a:lnTo>
                        <a:pt x="9" y="143"/>
                      </a:lnTo>
                      <a:lnTo>
                        <a:pt x="14" y="148"/>
                      </a:lnTo>
                      <a:lnTo>
                        <a:pt x="20" y="152"/>
                      </a:lnTo>
                      <a:lnTo>
                        <a:pt x="26" y="154"/>
                      </a:lnTo>
                      <a:lnTo>
                        <a:pt x="34" y="156"/>
                      </a:lnTo>
                      <a:lnTo>
                        <a:pt x="34" y="156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76" spc="-49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296" name="Freeform 140">
                  <a:extLst>
                    <a:ext uri="{FF2B5EF4-FFF2-40B4-BE49-F238E27FC236}">
                      <a16:creationId xmlns:a16="http://schemas.microsoft.com/office/drawing/2014/main" id="{7F06F996-418C-42DB-AB7D-E8A3F5C27D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7979" y="7401719"/>
                  <a:ext cx="92075" cy="42863"/>
                </a:xfrm>
                <a:custGeom>
                  <a:avLst/>
                  <a:gdLst>
                    <a:gd name="T0" fmla="*/ 0 w 406"/>
                    <a:gd name="T1" fmla="*/ 186 h 186"/>
                    <a:gd name="T2" fmla="*/ 406 w 406"/>
                    <a:gd name="T3" fmla="*/ 186 h 186"/>
                    <a:gd name="T4" fmla="*/ 396 w 406"/>
                    <a:gd name="T5" fmla="*/ 0 h 186"/>
                    <a:gd name="T6" fmla="*/ 10 w 406"/>
                    <a:gd name="T7" fmla="*/ 0 h 186"/>
                    <a:gd name="T8" fmla="*/ 0 w 406"/>
                    <a:gd name="T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6" h="186">
                      <a:moveTo>
                        <a:pt x="0" y="186"/>
                      </a:moveTo>
                      <a:lnTo>
                        <a:pt x="406" y="186"/>
                      </a:lnTo>
                      <a:lnTo>
                        <a:pt x="396" y="0"/>
                      </a:lnTo>
                      <a:lnTo>
                        <a:pt x="10" y="0"/>
                      </a:lnTo>
                      <a:lnTo>
                        <a:pt x="0" y="186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76" spc="-49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297" name="Freeform 141">
                  <a:extLst>
                    <a:ext uri="{FF2B5EF4-FFF2-40B4-BE49-F238E27FC236}">
                      <a16:creationId xmlns:a16="http://schemas.microsoft.com/office/drawing/2014/main" id="{211C4C19-CC86-4E54-85A6-331A5C89AD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441117" y="7465219"/>
                  <a:ext cx="420688" cy="252413"/>
                </a:xfrm>
                <a:custGeom>
                  <a:avLst/>
                  <a:gdLst>
                    <a:gd name="T0" fmla="*/ 1773 w 1855"/>
                    <a:gd name="T1" fmla="*/ 965 h 1117"/>
                    <a:gd name="T2" fmla="*/ 1304 w 1855"/>
                    <a:gd name="T3" fmla="*/ 11 h 1117"/>
                    <a:gd name="T4" fmla="*/ 761 w 1855"/>
                    <a:gd name="T5" fmla="*/ 0 h 1117"/>
                    <a:gd name="T6" fmla="*/ 79 w 1855"/>
                    <a:gd name="T7" fmla="*/ 0 h 1117"/>
                    <a:gd name="T8" fmla="*/ 79 w 1855"/>
                    <a:gd name="T9" fmla="*/ 965 h 1117"/>
                    <a:gd name="T10" fmla="*/ 63 w 1855"/>
                    <a:gd name="T11" fmla="*/ 966 h 1117"/>
                    <a:gd name="T12" fmla="*/ 48 w 1855"/>
                    <a:gd name="T13" fmla="*/ 971 h 1117"/>
                    <a:gd name="T14" fmla="*/ 35 w 1855"/>
                    <a:gd name="T15" fmla="*/ 978 h 1117"/>
                    <a:gd name="T16" fmla="*/ 23 w 1855"/>
                    <a:gd name="T17" fmla="*/ 988 h 1117"/>
                    <a:gd name="T18" fmla="*/ 13 w 1855"/>
                    <a:gd name="T19" fmla="*/ 999 h 1117"/>
                    <a:gd name="T20" fmla="*/ 6 w 1855"/>
                    <a:gd name="T21" fmla="*/ 1013 h 1117"/>
                    <a:gd name="T22" fmla="*/ 2 w 1855"/>
                    <a:gd name="T23" fmla="*/ 1028 h 1117"/>
                    <a:gd name="T24" fmla="*/ 0 w 1855"/>
                    <a:gd name="T25" fmla="*/ 1044 h 1117"/>
                    <a:gd name="T26" fmla="*/ 0 w 1855"/>
                    <a:gd name="T27" fmla="*/ 1074 h 1117"/>
                    <a:gd name="T28" fmla="*/ 1 w 1855"/>
                    <a:gd name="T29" fmla="*/ 1084 h 1117"/>
                    <a:gd name="T30" fmla="*/ 7 w 1855"/>
                    <a:gd name="T31" fmla="*/ 1099 h 1117"/>
                    <a:gd name="T32" fmla="*/ 19 w 1855"/>
                    <a:gd name="T33" fmla="*/ 1110 h 1117"/>
                    <a:gd name="T34" fmla="*/ 35 w 1855"/>
                    <a:gd name="T35" fmla="*/ 1117 h 1117"/>
                    <a:gd name="T36" fmla="*/ 1812 w 1855"/>
                    <a:gd name="T37" fmla="*/ 1117 h 1117"/>
                    <a:gd name="T38" fmla="*/ 1820 w 1855"/>
                    <a:gd name="T39" fmla="*/ 1117 h 1117"/>
                    <a:gd name="T40" fmla="*/ 1835 w 1855"/>
                    <a:gd name="T41" fmla="*/ 1110 h 1117"/>
                    <a:gd name="T42" fmla="*/ 1848 w 1855"/>
                    <a:gd name="T43" fmla="*/ 1099 h 1117"/>
                    <a:gd name="T44" fmla="*/ 1854 w 1855"/>
                    <a:gd name="T45" fmla="*/ 1084 h 1117"/>
                    <a:gd name="T46" fmla="*/ 1855 w 1855"/>
                    <a:gd name="T47" fmla="*/ 1072 h 1117"/>
                    <a:gd name="T48" fmla="*/ 1855 w 1855"/>
                    <a:gd name="T49" fmla="*/ 1044 h 1117"/>
                    <a:gd name="T50" fmla="*/ 1853 w 1855"/>
                    <a:gd name="T51" fmla="*/ 1028 h 1117"/>
                    <a:gd name="T52" fmla="*/ 1849 w 1855"/>
                    <a:gd name="T53" fmla="*/ 1013 h 1117"/>
                    <a:gd name="T54" fmla="*/ 1842 w 1855"/>
                    <a:gd name="T55" fmla="*/ 999 h 1117"/>
                    <a:gd name="T56" fmla="*/ 1831 w 1855"/>
                    <a:gd name="T57" fmla="*/ 988 h 1117"/>
                    <a:gd name="T58" fmla="*/ 1820 w 1855"/>
                    <a:gd name="T59" fmla="*/ 978 h 1117"/>
                    <a:gd name="T60" fmla="*/ 1807 w 1855"/>
                    <a:gd name="T61" fmla="*/ 971 h 1117"/>
                    <a:gd name="T62" fmla="*/ 1791 w 1855"/>
                    <a:gd name="T63" fmla="*/ 966 h 1117"/>
                    <a:gd name="T64" fmla="*/ 1776 w 1855"/>
                    <a:gd name="T65" fmla="*/ 965 h 1117"/>
                    <a:gd name="T66" fmla="*/ 483 w 1855"/>
                    <a:gd name="T67" fmla="*/ 864 h 1117"/>
                    <a:gd name="T68" fmla="*/ 311 w 1855"/>
                    <a:gd name="T69" fmla="*/ 714 h 1117"/>
                    <a:gd name="T70" fmla="*/ 483 w 1855"/>
                    <a:gd name="T71" fmla="*/ 864 h 1117"/>
                    <a:gd name="T72" fmla="*/ 311 w 1855"/>
                    <a:gd name="T73" fmla="*/ 600 h 1117"/>
                    <a:gd name="T74" fmla="*/ 483 w 1855"/>
                    <a:gd name="T75" fmla="*/ 452 h 1117"/>
                    <a:gd name="T76" fmla="*/ 1138 w 1855"/>
                    <a:gd name="T77" fmla="*/ 864 h 1117"/>
                    <a:gd name="T78" fmla="*/ 964 w 1855"/>
                    <a:gd name="T79" fmla="*/ 714 h 1117"/>
                    <a:gd name="T80" fmla="*/ 1138 w 1855"/>
                    <a:gd name="T81" fmla="*/ 864 h 1117"/>
                    <a:gd name="T82" fmla="*/ 964 w 1855"/>
                    <a:gd name="T83" fmla="*/ 600 h 1117"/>
                    <a:gd name="T84" fmla="*/ 1138 w 1855"/>
                    <a:gd name="T85" fmla="*/ 452 h 1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855" h="1117">
                      <a:moveTo>
                        <a:pt x="1776" y="965"/>
                      </a:moveTo>
                      <a:lnTo>
                        <a:pt x="1773" y="965"/>
                      </a:lnTo>
                      <a:lnTo>
                        <a:pt x="1721" y="11"/>
                      </a:lnTo>
                      <a:lnTo>
                        <a:pt x="1304" y="11"/>
                      </a:lnTo>
                      <a:lnTo>
                        <a:pt x="1289" y="293"/>
                      </a:lnTo>
                      <a:lnTo>
                        <a:pt x="761" y="0"/>
                      </a:lnTo>
                      <a:lnTo>
                        <a:pt x="761" y="379"/>
                      </a:lnTo>
                      <a:lnTo>
                        <a:pt x="79" y="0"/>
                      </a:lnTo>
                      <a:lnTo>
                        <a:pt x="79" y="965"/>
                      </a:lnTo>
                      <a:lnTo>
                        <a:pt x="79" y="965"/>
                      </a:lnTo>
                      <a:lnTo>
                        <a:pt x="71" y="965"/>
                      </a:lnTo>
                      <a:lnTo>
                        <a:pt x="63" y="966"/>
                      </a:lnTo>
                      <a:lnTo>
                        <a:pt x="55" y="968"/>
                      </a:lnTo>
                      <a:lnTo>
                        <a:pt x="48" y="971"/>
                      </a:lnTo>
                      <a:lnTo>
                        <a:pt x="42" y="974"/>
                      </a:lnTo>
                      <a:lnTo>
                        <a:pt x="35" y="978"/>
                      </a:lnTo>
                      <a:lnTo>
                        <a:pt x="29" y="983"/>
                      </a:lnTo>
                      <a:lnTo>
                        <a:pt x="23" y="988"/>
                      </a:lnTo>
                      <a:lnTo>
                        <a:pt x="18" y="993"/>
                      </a:lnTo>
                      <a:lnTo>
                        <a:pt x="13" y="999"/>
                      </a:lnTo>
                      <a:lnTo>
                        <a:pt x="10" y="1006"/>
                      </a:lnTo>
                      <a:lnTo>
                        <a:pt x="6" y="1013"/>
                      </a:lnTo>
                      <a:lnTo>
                        <a:pt x="4" y="1020"/>
                      </a:lnTo>
                      <a:lnTo>
                        <a:pt x="2" y="1028"/>
                      </a:lnTo>
                      <a:lnTo>
                        <a:pt x="1" y="1035"/>
                      </a:lnTo>
                      <a:lnTo>
                        <a:pt x="0" y="1044"/>
                      </a:lnTo>
                      <a:lnTo>
                        <a:pt x="0" y="1072"/>
                      </a:lnTo>
                      <a:lnTo>
                        <a:pt x="0" y="1074"/>
                      </a:lnTo>
                      <a:lnTo>
                        <a:pt x="0" y="1074"/>
                      </a:lnTo>
                      <a:lnTo>
                        <a:pt x="1" y="1084"/>
                      </a:lnTo>
                      <a:lnTo>
                        <a:pt x="3" y="1092"/>
                      </a:lnTo>
                      <a:lnTo>
                        <a:pt x="7" y="1099"/>
                      </a:lnTo>
                      <a:lnTo>
                        <a:pt x="13" y="1105"/>
                      </a:lnTo>
                      <a:lnTo>
                        <a:pt x="19" y="1110"/>
                      </a:lnTo>
                      <a:lnTo>
                        <a:pt x="27" y="1114"/>
                      </a:lnTo>
                      <a:lnTo>
                        <a:pt x="35" y="1117"/>
                      </a:lnTo>
                      <a:lnTo>
                        <a:pt x="43" y="1117"/>
                      </a:lnTo>
                      <a:lnTo>
                        <a:pt x="1812" y="1117"/>
                      </a:lnTo>
                      <a:lnTo>
                        <a:pt x="1812" y="1117"/>
                      </a:lnTo>
                      <a:lnTo>
                        <a:pt x="1820" y="1117"/>
                      </a:lnTo>
                      <a:lnTo>
                        <a:pt x="1828" y="1114"/>
                      </a:lnTo>
                      <a:lnTo>
                        <a:pt x="1835" y="1110"/>
                      </a:lnTo>
                      <a:lnTo>
                        <a:pt x="1843" y="1105"/>
                      </a:lnTo>
                      <a:lnTo>
                        <a:pt x="1848" y="1099"/>
                      </a:lnTo>
                      <a:lnTo>
                        <a:pt x="1852" y="1092"/>
                      </a:lnTo>
                      <a:lnTo>
                        <a:pt x="1854" y="1084"/>
                      </a:lnTo>
                      <a:lnTo>
                        <a:pt x="1855" y="1074"/>
                      </a:lnTo>
                      <a:lnTo>
                        <a:pt x="1855" y="1072"/>
                      </a:lnTo>
                      <a:lnTo>
                        <a:pt x="1855" y="1044"/>
                      </a:lnTo>
                      <a:lnTo>
                        <a:pt x="1855" y="1044"/>
                      </a:lnTo>
                      <a:lnTo>
                        <a:pt x="1855" y="1035"/>
                      </a:lnTo>
                      <a:lnTo>
                        <a:pt x="1853" y="1028"/>
                      </a:lnTo>
                      <a:lnTo>
                        <a:pt x="1852" y="1020"/>
                      </a:lnTo>
                      <a:lnTo>
                        <a:pt x="1849" y="1013"/>
                      </a:lnTo>
                      <a:lnTo>
                        <a:pt x="1846" y="1006"/>
                      </a:lnTo>
                      <a:lnTo>
                        <a:pt x="1842" y="999"/>
                      </a:lnTo>
                      <a:lnTo>
                        <a:pt x="1837" y="993"/>
                      </a:lnTo>
                      <a:lnTo>
                        <a:pt x="1831" y="988"/>
                      </a:lnTo>
                      <a:lnTo>
                        <a:pt x="1826" y="983"/>
                      </a:lnTo>
                      <a:lnTo>
                        <a:pt x="1820" y="978"/>
                      </a:lnTo>
                      <a:lnTo>
                        <a:pt x="1814" y="974"/>
                      </a:lnTo>
                      <a:lnTo>
                        <a:pt x="1807" y="971"/>
                      </a:lnTo>
                      <a:lnTo>
                        <a:pt x="1800" y="968"/>
                      </a:lnTo>
                      <a:lnTo>
                        <a:pt x="1791" y="966"/>
                      </a:lnTo>
                      <a:lnTo>
                        <a:pt x="1784" y="965"/>
                      </a:lnTo>
                      <a:lnTo>
                        <a:pt x="1776" y="965"/>
                      </a:lnTo>
                      <a:lnTo>
                        <a:pt x="1776" y="965"/>
                      </a:lnTo>
                      <a:close/>
                      <a:moveTo>
                        <a:pt x="483" y="864"/>
                      </a:moveTo>
                      <a:lnTo>
                        <a:pt x="311" y="864"/>
                      </a:lnTo>
                      <a:lnTo>
                        <a:pt x="311" y="714"/>
                      </a:lnTo>
                      <a:lnTo>
                        <a:pt x="483" y="714"/>
                      </a:lnTo>
                      <a:lnTo>
                        <a:pt x="483" y="864"/>
                      </a:lnTo>
                      <a:close/>
                      <a:moveTo>
                        <a:pt x="483" y="600"/>
                      </a:moveTo>
                      <a:lnTo>
                        <a:pt x="311" y="600"/>
                      </a:lnTo>
                      <a:lnTo>
                        <a:pt x="311" y="452"/>
                      </a:lnTo>
                      <a:lnTo>
                        <a:pt x="483" y="452"/>
                      </a:lnTo>
                      <a:lnTo>
                        <a:pt x="483" y="600"/>
                      </a:lnTo>
                      <a:close/>
                      <a:moveTo>
                        <a:pt x="1138" y="864"/>
                      </a:moveTo>
                      <a:lnTo>
                        <a:pt x="964" y="864"/>
                      </a:lnTo>
                      <a:lnTo>
                        <a:pt x="964" y="714"/>
                      </a:lnTo>
                      <a:lnTo>
                        <a:pt x="1138" y="714"/>
                      </a:lnTo>
                      <a:lnTo>
                        <a:pt x="1138" y="864"/>
                      </a:lnTo>
                      <a:close/>
                      <a:moveTo>
                        <a:pt x="1138" y="600"/>
                      </a:moveTo>
                      <a:lnTo>
                        <a:pt x="964" y="600"/>
                      </a:lnTo>
                      <a:lnTo>
                        <a:pt x="964" y="452"/>
                      </a:lnTo>
                      <a:lnTo>
                        <a:pt x="1138" y="452"/>
                      </a:lnTo>
                      <a:lnTo>
                        <a:pt x="1138" y="60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76" spc="-49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</p:grpSp>
          <p:sp>
            <p:nvSpPr>
              <p:cNvPr id="292" name="Freeform 104">
                <a:extLst>
                  <a:ext uri="{FF2B5EF4-FFF2-40B4-BE49-F238E27FC236}">
                    <a16:creationId xmlns:a16="http://schemas.microsoft.com/office/drawing/2014/main" id="{D19636CC-6543-47C7-8344-259F4D18F3B1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 flipH="1">
                <a:off x="3155973" y="2943032"/>
                <a:ext cx="71490" cy="71490"/>
              </a:xfrm>
              <a:custGeom>
                <a:avLst/>
                <a:gdLst>
                  <a:gd name="T0" fmla="*/ 37 w 61"/>
                  <a:gd name="T1" fmla="*/ 43 h 61"/>
                  <a:gd name="T2" fmla="*/ 18 w 61"/>
                  <a:gd name="T3" fmla="*/ 37 h 61"/>
                  <a:gd name="T4" fmla="*/ 24 w 61"/>
                  <a:gd name="T5" fmla="*/ 18 h 61"/>
                  <a:gd name="T6" fmla="*/ 43 w 61"/>
                  <a:gd name="T7" fmla="*/ 24 h 61"/>
                  <a:gd name="T8" fmla="*/ 37 w 61"/>
                  <a:gd name="T9" fmla="*/ 43 h 61"/>
                  <a:gd name="T10" fmla="*/ 61 w 61"/>
                  <a:gd name="T11" fmla="*/ 28 h 61"/>
                  <a:gd name="T12" fmla="*/ 58 w 61"/>
                  <a:gd name="T13" fmla="*/ 18 h 61"/>
                  <a:gd name="T14" fmla="*/ 50 w 61"/>
                  <a:gd name="T15" fmla="*/ 19 h 61"/>
                  <a:gd name="T16" fmla="*/ 47 w 61"/>
                  <a:gd name="T17" fmla="*/ 15 h 61"/>
                  <a:gd name="T18" fmla="*/ 50 w 61"/>
                  <a:gd name="T19" fmla="*/ 7 h 61"/>
                  <a:gd name="T20" fmla="*/ 41 w 61"/>
                  <a:gd name="T21" fmla="*/ 2 h 61"/>
                  <a:gd name="T22" fmla="*/ 36 w 61"/>
                  <a:gd name="T23" fmla="*/ 9 h 61"/>
                  <a:gd name="T24" fmla="*/ 30 w 61"/>
                  <a:gd name="T25" fmla="*/ 8 h 61"/>
                  <a:gd name="T26" fmla="*/ 27 w 61"/>
                  <a:gd name="T27" fmla="*/ 0 h 61"/>
                  <a:gd name="T28" fmla="*/ 17 w 61"/>
                  <a:gd name="T29" fmla="*/ 3 h 61"/>
                  <a:gd name="T30" fmla="*/ 18 w 61"/>
                  <a:gd name="T31" fmla="*/ 11 h 61"/>
                  <a:gd name="T32" fmla="*/ 15 w 61"/>
                  <a:gd name="T33" fmla="*/ 14 h 61"/>
                  <a:gd name="T34" fmla="*/ 7 w 61"/>
                  <a:gd name="T35" fmla="*/ 11 h 61"/>
                  <a:gd name="T36" fmla="*/ 2 w 61"/>
                  <a:gd name="T37" fmla="*/ 20 h 61"/>
                  <a:gd name="T38" fmla="*/ 8 w 61"/>
                  <a:gd name="T39" fmla="*/ 25 h 61"/>
                  <a:gd name="T40" fmla="*/ 7 w 61"/>
                  <a:gd name="T41" fmla="*/ 30 h 61"/>
                  <a:gd name="T42" fmla="*/ 0 w 61"/>
                  <a:gd name="T43" fmla="*/ 33 h 61"/>
                  <a:gd name="T44" fmla="*/ 2 w 61"/>
                  <a:gd name="T45" fmla="*/ 43 h 61"/>
                  <a:gd name="T46" fmla="*/ 11 w 61"/>
                  <a:gd name="T47" fmla="*/ 42 h 61"/>
                  <a:gd name="T48" fmla="*/ 14 w 61"/>
                  <a:gd name="T49" fmla="*/ 47 h 61"/>
                  <a:gd name="T50" fmla="*/ 11 w 61"/>
                  <a:gd name="T51" fmla="*/ 54 h 61"/>
                  <a:gd name="T52" fmla="*/ 20 w 61"/>
                  <a:gd name="T53" fmla="*/ 59 h 61"/>
                  <a:gd name="T54" fmla="*/ 25 w 61"/>
                  <a:gd name="T55" fmla="*/ 53 h 61"/>
                  <a:gd name="T56" fmla="*/ 30 w 61"/>
                  <a:gd name="T57" fmla="*/ 53 h 61"/>
                  <a:gd name="T58" fmla="*/ 33 w 61"/>
                  <a:gd name="T59" fmla="*/ 61 h 61"/>
                  <a:gd name="T60" fmla="*/ 43 w 61"/>
                  <a:gd name="T61" fmla="*/ 58 h 61"/>
                  <a:gd name="T62" fmla="*/ 42 w 61"/>
                  <a:gd name="T63" fmla="*/ 50 h 61"/>
                  <a:gd name="T64" fmla="*/ 46 w 61"/>
                  <a:gd name="T65" fmla="*/ 47 h 61"/>
                  <a:gd name="T66" fmla="*/ 54 w 61"/>
                  <a:gd name="T67" fmla="*/ 50 h 61"/>
                  <a:gd name="T68" fmla="*/ 59 w 61"/>
                  <a:gd name="T69" fmla="*/ 41 h 61"/>
                  <a:gd name="T70" fmla="*/ 52 w 61"/>
                  <a:gd name="T71" fmla="*/ 36 h 61"/>
                  <a:gd name="T72" fmla="*/ 53 w 61"/>
                  <a:gd name="T73" fmla="*/ 31 h 61"/>
                  <a:gd name="T74" fmla="*/ 61 w 61"/>
                  <a:gd name="T75" fmla="*/ 28 h 61"/>
                  <a:gd name="T76" fmla="*/ 28 w 61"/>
                  <a:gd name="T77" fmla="*/ 26 h 61"/>
                  <a:gd name="T78" fmla="*/ 26 w 61"/>
                  <a:gd name="T79" fmla="*/ 33 h 61"/>
                  <a:gd name="T80" fmla="*/ 33 w 61"/>
                  <a:gd name="T81" fmla="*/ 35 h 61"/>
                  <a:gd name="T82" fmla="*/ 35 w 61"/>
                  <a:gd name="T83" fmla="*/ 28 h 61"/>
                  <a:gd name="T84" fmla="*/ 28 w 61"/>
                  <a:gd name="T85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" h="61">
                    <a:moveTo>
                      <a:pt x="37" y="43"/>
                    </a:moveTo>
                    <a:cubicBezTo>
                      <a:pt x="30" y="47"/>
                      <a:pt x="21" y="44"/>
                      <a:pt x="18" y="37"/>
                    </a:cubicBezTo>
                    <a:cubicBezTo>
                      <a:pt x="14" y="30"/>
                      <a:pt x="17" y="21"/>
                      <a:pt x="24" y="18"/>
                    </a:cubicBezTo>
                    <a:cubicBezTo>
                      <a:pt x="31" y="14"/>
                      <a:pt x="39" y="17"/>
                      <a:pt x="43" y="24"/>
                    </a:cubicBezTo>
                    <a:cubicBezTo>
                      <a:pt x="47" y="31"/>
                      <a:pt x="44" y="40"/>
                      <a:pt x="37" y="43"/>
                    </a:cubicBezTo>
                    <a:moveTo>
                      <a:pt x="61" y="2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17"/>
                      <a:pt x="48" y="16"/>
                      <a:pt x="47" y="15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4" y="8"/>
                      <a:pt x="32" y="8"/>
                      <a:pt x="30" y="8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2"/>
                      <a:pt x="16" y="13"/>
                      <a:pt x="15" y="1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7"/>
                      <a:pt x="7" y="28"/>
                      <a:pt x="7" y="3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2" y="44"/>
                      <a:pt x="13" y="45"/>
                      <a:pt x="14" y="47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8" y="53"/>
                      <a:pt x="30" y="53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9"/>
                      <a:pt x="45" y="48"/>
                      <a:pt x="46" y="47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4"/>
                      <a:pt x="53" y="33"/>
                      <a:pt x="53" y="31"/>
                    </a:cubicBezTo>
                    <a:lnTo>
                      <a:pt x="61" y="28"/>
                    </a:lnTo>
                    <a:close/>
                    <a:moveTo>
                      <a:pt x="28" y="26"/>
                    </a:moveTo>
                    <a:cubicBezTo>
                      <a:pt x="25" y="27"/>
                      <a:pt x="24" y="30"/>
                      <a:pt x="26" y="33"/>
                    </a:cubicBezTo>
                    <a:cubicBezTo>
                      <a:pt x="27" y="35"/>
                      <a:pt x="30" y="36"/>
                      <a:pt x="33" y="35"/>
                    </a:cubicBezTo>
                    <a:cubicBezTo>
                      <a:pt x="35" y="34"/>
                      <a:pt x="36" y="31"/>
                      <a:pt x="35" y="28"/>
                    </a:cubicBezTo>
                    <a:cubicBezTo>
                      <a:pt x="34" y="26"/>
                      <a:pt x="31" y="25"/>
                      <a:pt x="28" y="26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sp>
            <p:nvSpPr>
              <p:cNvPr id="293" name="Freeform 104">
                <a:extLst>
                  <a:ext uri="{FF2B5EF4-FFF2-40B4-BE49-F238E27FC236}">
                    <a16:creationId xmlns:a16="http://schemas.microsoft.com/office/drawing/2014/main" id="{FA702BF8-8DF2-4E07-BC84-E6D4ECD1211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 flipH="1">
                <a:off x="2750137" y="2765512"/>
                <a:ext cx="71490" cy="71490"/>
              </a:xfrm>
              <a:custGeom>
                <a:avLst/>
                <a:gdLst>
                  <a:gd name="T0" fmla="*/ 37 w 61"/>
                  <a:gd name="T1" fmla="*/ 43 h 61"/>
                  <a:gd name="T2" fmla="*/ 18 w 61"/>
                  <a:gd name="T3" fmla="*/ 37 h 61"/>
                  <a:gd name="T4" fmla="*/ 24 w 61"/>
                  <a:gd name="T5" fmla="*/ 18 h 61"/>
                  <a:gd name="T6" fmla="*/ 43 w 61"/>
                  <a:gd name="T7" fmla="*/ 24 h 61"/>
                  <a:gd name="T8" fmla="*/ 37 w 61"/>
                  <a:gd name="T9" fmla="*/ 43 h 61"/>
                  <a:gd name="T10" fmla="*/ 61 w 61"/>
                  <a:gd name="T11" fmla="*/ 28 h 61"/>
                  <a:gd name="T12" fmla="*/ 58 w 61"/>
                  <a:gd name="T13" fmla="*/ 18 h 61"/>
                  <a:gd name="T14" fmla="*/ 50 w 61"/>
                  <a:gd name="T15" fmla="*/ 19 h 61"/>
                  <a:gd name="T16" fmla="*/ 47 w 61"/>
                  <a:gd name="T17" fmla="*/ 15 h 61"/>
                  <a:gd name="T18" fmla="*/ 50 w 61"/>
                  <a:gd name="T19" fmla="*/ 7 h 61"/>
                  <a:gd name="T20" fmla="*/ 41 w 61"/>
                  <a:gd name="T21" fmla="*/ 2 h 61"/>
                  <a:gd name="T22" fmla="*/ 36 w 61"/>
                  <a:gd name="T23" fmla="*/ 9 h 61"/>
                  <a:gd name="T24" fmla="*/ 30 w 61"/>
                  <a:gd name="T25" fmla="*/ 8 h 61"/>
                  <a:gd name="T26" fmla="*/ 27 w 61"/>
                  <a:gd name="T27" fmla="*/ 0 h 61"/>
                  <a:gd name="T28" fmla="*/ 17 w 61"/>
                  <a:gd name="T29" fmla="*/ 3 h 61"/>
                  <a:gd name="T30" fmla="*/ 18 w 61"/>
                  <a:gd name="T31" fmla="*/ 11 h 61"/>
                  <a:gd name="T32" fmla="*/ 15 w 61"/>
                  <a:gd name="T33" fmla="*/ 14 h 61"/>
                  <a:gd name="T34" fmla="*/ 7 w 61"/>
                  <a:gd name="T35" fmla="*/ 11 h 61"/>
                  <a:gd name="T36" fmla="*/ 2 w 61"/>
                  <a:gd name="T37" fmla="*/ 20 h 61"/>
                  <a:gd name="T38" fmla="*/ 8 w 61"/>
                  <a:gd name="T39" fmla="*/ 25 h 61"/>
                  <a:gd name="T40" fmla="*/ 7 w 61"/>
                  <a:gd name="T41" fmla="*/ 30 h 61"/>
                  <a:gd name="T42" fmla="*/ 0 w 61"/>
                  <a:gd name="T43" fmla="*/ 33 h 61"/>
                  <a:gd name="T44" fmla="*/ 2 w 61"/>
                  <a:gd name="T45" fmla="*/ 43 h 61"/>
                  <a:gd name="T46" fmla="*/ 11 w 61"/>
                  <a:gd name="T47" fmla="*/ 42 h 61"/>
                  <a:gd name="T48" fmla="*/ 14 w 61"/>
                  <a:gd name="T49" fmla="*/ 47 h 61"/>
                  <a:gd name="T50" fmla="*/ 11 w 61"/>
                  <a:gd name="T51" fmla="*/ 54 h 61"/>
                  <a:gd name="T52" fmla="*/ 20 w 61"/>
                  <a:gd name="T53" fmla="*/ 59 h 61"/>
                  <a:gd name="T54" fmla="*/ 25 w 61"/>
                  <a:gd name="T55" fmla="*/ 53 h 61"/>
                  <a:gd name="T56" fmla="*/ 30 w 61"/>
                  <a:gd name="T57" fmla="*/ 53 h 61"/>
                  <a:gd name="T58" fmla="*/ 33 w 61"/>
                  <a:gd name="T59" fmla="*/ 61 h 61"/>
                  <a:gd name="T60" fmla="*/ 43 w 61"/>
                  <a:gd name="T61" fmla="*/ 58 h 61"/>
                  <a:gd name="T62" fmla="*/ 42 w 61"/>
                  <a:gd name="T63" fmla="*/ 50 h 61"/>
                  <a:gd name="T64" fmla="*/ 46 w 61"/>
                  <a:gd name="T65" fmla="*/ 47 h 61"/>
                  <a:gd name="T66" fmla="*/ 54 w 61"/>
                  <a:gd name="T67" fmla="*/ 50 h 61"/>
                  <a:gd name="T68" fmla="*/ 59 w 61"/>
                  <a:gd name="T69" fmla="*/ 41 h 61"/>
                  <a:gd name="T70" fmla="*/ 52 w 61"/>
                  <a:gd name="T71" fmla="*/ 36 h 61"/>
                  <a:gd name="T72" fmla="*/ 53 w 61"/>
                  <a:gd name="T73" fmla="*/ 31 h 61"/>
                  <a:gd name="T74" fmla="*/ 61 w 61"/>
                  <a:gd name="T75" fmla="*/ 28 h 61"/>
                  <a:gd name="T76" fmla="*/ 28 w 61"/>
                  <a:gd name="T77" fmla="*/ 26 h 61"/>
                  <a:gd name="T78" fmla="*/ 26 w 61"/>
                  <a:gd name="T79" fmla="*/ 33 h 61"/>
                  <a:gd name="T80" fmla="*/ 33 w 61"/>
                  <a:gd name="T81" fmla="*/ 35 h 61"/>
                  <a:gd name="T82" fmla="*/ 35 w 61"/>
                  <a:gd name="T83" fmla="*/ 28 h 61"/>
                  <a:gd name="T84" fmla="*/ 28 w 61"/>
                  <a:gd name="T85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" h="61">
                    <a:moveTo>
                      <a:pt x="37" y="43"/>
                    </a:moveTo>
                    <a:cubicBezTo>
                      <a:pt x="30" y="47"/>
                      <a:pt x="21" y="44"/>
                      <a:pt x="18" y="37"/>
                    </a:cubicBezTo>
                    <a:cubicBezTo>
                      <a:pt x="14" y="30"/>
                      <a:pt x="17" y="21"/>
                      <a:pt x="24" y="18"/>
                    </a:cubicBezTo>
                    <a:cubicBezTo>
                      <a:pt x="31" y="14"/>
                      <a:pt x="39" y="17"/>
                      <a:pt x="43" y="24"/>
                    </a:cubicBezTo>
                    <a:cubicBezTo>
                      <a:pt x="47" y="31"/>
                      <a:pt x="44" y="40"/>
                      <a:pt x="37" y="43"/>
                    </a:cubicBezTo>
                    <a:moveTo>
                      <a:pt x="61" y="2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17"/>
                      <a:pt x="48" y="16"/>
                      <a:pt x="47" y="15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4" y="8"/>
                      <a:pt x="32" y="8"/>
                      <a:pt x="30" y="8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2"/>
                      <a:pt x="16" y="13"/>
                      <a:pt x="15" y="1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7"/>
                      <a:pt x="7" y="28"/>
                      <a:pt x="7" y="3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2" y="44"/>
                      <a:pt x="13" y="45"/>
                      <a:pt x="14" y="47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8" y="53"/>
                      <a:pt x="30" y="53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9"/>
                      <a:pt x="45" y="48"/>
                      <a:pt x="46" y="47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4"/>
                      <a:pt x="53" y="33"/>
                      <a:pt x="53" y="31"/>
                    </a:cubicBezTo>
                    <a:lnTo>
                      <a:pt x="61" y="28"/>
                    </a:lnTo>
                    <a:close/>
                    <a:moveTo>
                      <a:pt x="28" y="26"/>
                    </a:moveTo>
                    <a:cubicBezTo>
                      <a:pt x="25" y="27"/>
                      <a:pt x="24" y="30"/>
                      <a:pt x="26" y="33"/>
                    </a:cubicBezTo>
                    <a:cubicBezTo>
                      <a:pt x="27" y="35"/>
                      <a:pt x="30" y="36"/>
                      <a:pt x="33" y="35"/>
                    </a:cubicBezTo>
                    <a:cubicBezTo>
                      <a:pt x="35" y="34"/>
                      <a:pt x="36" y="31"/>
                      <a:pt x="35" y="28"/>
                    </a:cubicBezTo>
                    <a:cubicBezTo>
                      <a:pt x="34" y="26"/>
                      <a:pt x="31" y="25"/>
                      <a:pt x="28" y="26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sp>
            <p:nvSpPr>
              <p:cNvPr id="294" name="Freeform 104">
                <a:extLst>
                  <a:ext uri="{FF2B5EF4-FFF2-40B4-BE49-F238E27FC236}">
                    <a16:creationId xmlns:a16="http://schemas.microsoft.com/office/drawing/2014/main" id="{EC78C0BE-9AF2-4757-8CF0-A6FF90A350D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 flipH="1">
                <a:off x="2738664" y="3184532"/>
                <a:ext cx="71490" cy="71490"/>
              </a:xfrm>
              <a:custGeom>
                <a:avLst/>
                <a:gdLst>
                  <a:gd name="T0" fmla="*/ 37 w 61"/>
                  <a:gd name="T1" fmla="*/ 43 h 61"/>
                  <a:gd name="T2" fmla="*/ 18 w 61"/>
                  <a:gd name="T3" fmla="*/ 37 h 61"/>
                  <a:gd name="T4" fmla="*/ 24 w 61"/>
                  <a:gd name="T5" fmla="*/ 18 h 61"/>
                  <a:gd name="T6" fmla="*/ 43 w 61"/>
                  <a:gd name="T7" fmla="*/ 24 h 61"/>
                  <a:gd name="T8" fmla="*/ 37 w 61"/>
                  <a:gd name="T9" fmla="*/ 43 h 61"/>
                  <a:gd name="T10" fmla="*/ 61 w 61"/>
                  <a:gd name="T11" fmla="*/ 28 h 61"/>
                  <a:gd name="T12" fmla="*/ 58 w 61"/>
                  <a:gd name="T13" fmla="*/ 18 h 61"/>
                  <a:gd name="T14" fmla="*/ 50 w 61"/>
                  <a:gd name="T15" fmla="*/ 19 h 61"/>
                  <a:gd name="T16" fmla="*/ 47 w 61"/>
                  <a:gd name="T17" fmla="*/ 15 h 61"/>
                  <a:gd name="T18" fmla="*/ 50 w 61"/>
                  <a:gd name="T19" fmla="*/ 7 h 61"/>
                  <a:gd name="T20" fmla="*/ 41 w 61"/>
                  <a:gd name="T21" fmla="*/ 2 h 61"/>
                  <a:gd name="T22" fmla="*/ 36 w 61"/>
                  <a:gd name="T23" fmla="*/ 9 h 61"/>
                  <a:gd name="T24" fmla="*/ 30 w 61"/>
                  <a:gd name="T25" fmla="*/ 8 h 61"/>
                  <a:gd name="T26" fmla="*/ 27 w 61"/>
                  <a:gd name="T27" fmla="*/ 0 h 61"/>
                  <a:gd name="T28" fmla="*/ 17 w 61"/>
                  <a:gd name="T29" fmla="*/ 3 h 61"/>
                  <a:gd name="T30" fmla="*/ 18 w 61"/>
                  <a:gd name="T31" fmla="*/ 11 h 61"/>
                  <a:gd name="T32" fmla="*/ 15 w 61"/>
                  <a:gd name="T33" fmla="*/ 14 h 61"/>
                  <a:gd name="T34" fmla="*/ 7 w 61"/>
                  <a:gd name="T35" fmla="*/ 11 h 61"/>
                  <a:gd name="T36" fmla="*/ 2 w 61"/>
                  <a:gd name="T37" fmla="*/ 20 h 61"/>
                  <a:gd name="T38" fmla="*/ 8 w 61"/>
                  <a:gd name="T39" fmla="*/ 25 h 61"/>
                  <a:gd name="T40" fmla="*/ 7 w 61"/>
                  <a:gd name="T41" fmla="*/ 30 h 61"/>
                  <a:gd name="T42" fmla="*/ 0 w 61"/>
                  <a:gd name="T43" fmla="*/ 33 h 61"/>
                  <a:gd name="T44" fmla="*/ 2 w 61"/>
                  <a:gd name="T45" fmla="*/ 43 h 61"/>
                  <a:gd name="T46" fmla="*/ 11 w 61"/>
                  <a:gd name="T47" fmla="*/ 42 h 61"/>
                  <a:gd name="T48" fmla="*/ 14 w 61"/>
                  <a:gd name="T49" fmla="*/ 47 h 61"/>
                  <a:gd name="T50" fmla="*/ 11 w 61"/>
                  <a:gd name="T51" fmla="*/ 54 h 61"/>
                  <a:gd name="T52" fmla="*/ 20 w 61"/>
                  <a:gd name="T53" fmla="*/ 59 h 61"/>
                  <a:gd name="T54" fmla="*/ 25 w 61"/>
                  <a:gd name="T55" fmla="*/ 53 h 61"/>
                  <a:gd name="T56" fmla="*/ 30 w 61"/>
                  <a:gd name="T57" fmla="*/ 53 h 61"/>
                  <a:gd name="T58" fmla="*/ 33 w 61"/>
                  <a:gd name="T59" fmla="*/ 61 h 61"/>
                  <a:gd name="T60" fmla="*/ 43 w 61"/>
                  <a:gd name="T61" fmla="*/ 58 h 61"/>
                  <a:gd name="T62" fmla="*/ 42 w 61"/>
                  <a:gd name="T63" fmla="*/ 50 h 61"/>
                  <a:gd name="T64" fmla="*/ 46 w 61"/>
                  <a:gd name="T65" fmla="*/ 47 h 61"/>
                  <a:gd name="T66" fmla="*/ 54 w 61"/>
                  <a:gd name="T67" fmla="*/ 50 h 61"/>
                  <a:gd name="T68" fmla="*/ 59 w 61"/>
                  <a:gd name="T69" fmla="*/ 41 h 61"/>
                  <a:gd name="T70" fmla="*/ 52 w 61"/>
                  <a:gd name="T71" fmla="*/ 36 h 61"/>
                  <a:gd name="T72" fmla="*/ 53 w 61"/>
                  <a:gd name="T73" fmla="*/ 31 h 61"/>
                  <a:gd name="T74" fmla="*/ 61 w 61"/>
                  <a:gd name="T75" fmla="*/ 28 h 61"/>
                  <a:gd name="T76" fmla="*/ 28 w 61"/>
                  <a:gd name="T77" fmla="*/ 26 h 61"/>
                  <a:gd name="T78" fmla="*/ 26 w 61"/>
                  <a:gd name="T79" fmla="*/ 33 h 61"/>
                  <a:gd name="T80" fmla="*/ 33 w 61"/>
                  <a:gd name="T81" fmla="*/ 35 h 61"/>
                  <a:gd name="T82" fmla="*/ 35 w 61"/>
                  <a:gd name="T83" fmla="*/ 28 h 61"/>
                  <a:gd name="T84" fmla="*/ 28 w 61"/>
                  <a:gd name="T85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" h="61">
                    <a:moveTo>
                      <a:pt x="37" y="43"/>
                    </a:moveTo>
                    <a:cubicBezTo>
                      <a:pt x="30" y="47"/>
                      <a:pt x="21" y="44"/>
                      <a:pt x="18" y="37"/>
                    </a:cubicBezTo>
                    <a:cubicBezTo>
                      <a:pt x="14" y="30"/>
                      <a:pt x="17" y="21"/>
                      <a:pt x="24" y="18"/>
                    </a:cubicBezTo>
                    <a:cubicBezTo>
                      <a:pt x="31" y="14"/>
                      <a:pt x="39" y="17"/>
                      <a:pt x="43" y="24"/>
                    </a:cubicBezTo>
                    <a:cubicBezTo>
                      <a:pt x="47" y="31"/>
                      <a:pt x="44" y="40"/>
                      <a:pt x="37" y="43"/>
                    </a:cubicBezTo>
                    <a:moveTo>
                      <a:pt x="61" y="2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17"/>
                      <a:pt x="48" y="16"/>
                      <a:pt x="47" y="15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4" y="8"/>
                      <a:pt x="32" y="8"/>
                      <a:pt x="30" y="8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2"/>
                      <a:pt x="16" y="13"/>
                      <a:pt x="15" y="1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7"/>
                      <a:pt x="7" y="28"/>
                      <a:pt x="7" y="3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2" y="44"/>
                      <a:pt x="13" y="45"/>
                      <a:pt x="14" y="47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8" y="53"/>
                      <a:pt x="30" y="53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9"/>
                      <a:pt x="45" y="48"/>
                      <a:pt x="46" y="47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4"/>
                      <a:pt x="53" y="33"/>
                      <a:pt x="53" y="31"/>
                    </a:cubicBezTo>
                    <a:lnTo>
                      <a:pt x="61" y="28"/>
                    </a:lnTo>
                    <a:close/>
                    <a:moveTo>
                      <a:pt x="28" y="26"/>
                    </a:moveTo>
                    <a:cubicBezTo>
                      <a:pt x="25" y="27"/>
                      <a:pt x="24" y="30"/>
                      <a:pt x="26" y="33"/>
                    </a:cubicBezTo>
                    <a:cubicBezTo>
                      <a:pt x="27" y="35"/>
                      <a:pt x="30" y="36"/>
                      <a:pt x="33" y="35"/>
                    </a:cubicBezTo>
                    <a:cubicBezTo>
                      <a:pt x="35" y="34"/>
                      <a:pt x="36" y="31"/>
                      <a:pt x="35" y="28"/>
                    </a:cubicBezTo>
                    <a:cubicBezTo>
                      <a:pt x="34" y="26"/>
                      <a:pt x="31" y="25"/>
                      <a:pt x="28" y="26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593961D-67F4-48F2-8866-9F448BF3252E}"/>
              </a:ext>
            </a:extLst>
          </p:cNvPr>
          <p:cNvGrpSpPr/>
          <p:nvPr/>
        </p:nvGrpSpPr>
        <p:grpSpPr>
          <a:xfrm>
            <a:off x="8455309" y="3298140"/>
            <a:ext cx="765616" cy="678639"/>
            <a:chOff x="5371040" y="6211669"/>
            <a:chExt cx="968599" cy="774921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2F46BD5E-ADDD-4E29-B8FD-21B615479F14}"/>
                </a:ext>
              </a:extLst>
            </p:cNvPr>
            <p:cNvGrpSpPr/>
            <p:nvPr/>
          </p:nvGrpSpPr>
          <p:grpSpPr>
            <a:xfrm>
              <a:off x="5647124" y="6211669"/>
              <a:ext cx="413051" cy="567017"/>
              <a:chOff x="5647124" y="6211669"/>
              <a:chExt cx="413051" cy="567017"/>
            </a:xfrm>
          </p:grpSpPr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ECE5F03F-F756-4642-B8A2-ED776794A128}"/>
                  </a:ext>
                </a:extLst>
              </p:cNvPr>
              <p:cNvSpPr/>
              <p:nvPr/>
            </p:nvSpPr>
            <p:spPr bwMode="auto">
              <a:xfrm>
                <a:off x="5647124" y="6365634"/>
                <a:ext cx="413051" cy="413052"/>
              </a:xfrm>
              <a:custGeom>
                <a:avLst/>
                <a:gdLst>
                  <a:gd name="connsiteX0" fmla="*/ 100223 w 413051"/>
                  <a:gd name="connsiteY0" fmla="*/ 47072 h 413052"/>
                  <a:gd name="connsiteX1" fmla="*/ 47071 w 413051"/>
                  <a:gd name="connsiteY1" fmla="*/ 100224 h 413052"/>
                  <a:gd name="connsiteX2" fmla="*/ 47071 w 413051"/>
                  <a:gd name="connsiteY2" fmla="*/ 312828 h 413052"/>
                  <a:gd name="connsiteX3" fmla="*/ 100223 w 413051"/>
                  <a:gd name="connsiteY3" fmla="*/ 365980 h 413052"/>
                  <a:gd name="connsiteX4" fmla="*/ 312827 w 413051"/>
                  <a:gd name="connsiteY4" fmla="*/ 365980 h 413052"/>
                  <a:gd name="connsiteX5" fmla="*/ 365979 w 413051"/>
                  <a:gd name="connsiteY5" fmla="*/ 312828 h 413052"/>
                  <a:gd name="connsiteX6" fmla="*/ 365979 w 413051"/>
                  <a:gd name="connsiteY6" fmla="*/ 100224 h 413052"/>
                  <a:gd name="connsiteX7" fmla="*/ 312827 w 413051"/>
                  <a:gd name="connsiteY7" fmla="*/ 47072 h 413052"/>
                  <a:gd name="connsiteX8" fmla="*/ 68843 w 413051"/>
                  <a:gd name="connsiteY8" fmla="*/ 0 h 413052"/>
                  <a:gd name="connsiteX9" fmla="*/ 344208 w 413051"/>
                  <a:gd name="connsiteY9" fmla="*/ 0 h 413052"/>
                  <a:gd name="connsiteX10" fmla="*/ 413051 w 413051"/>
                  <a:gd name="connsiteY10" fmla="*/ 68843 h 413052"/>
                  <a:gd name="connsiteX11" fmla="*/ 413051 w 413051"/>
                  <a:gd name="connsiteY11" fmla="*/ 344209 h 413052"/>
                  <a:gd name="connsiteX12" fmla="*/ 344208 w 413051"/>
                  <a:gd name="connsiteY12" fmla="*/ 413052 h 413052"/>
                  <a:gd name="connsiteX13" fmla="*/ 68843 w 413051"/>
                  <a:gd name="connsiteY13" fmla="*/ 413052 h 413052"/>
                  <a:gd name="connsiteX14" fmla="*/ 0 w 413051"/>
                  <a:gd name="connsiteY14" fmla="*/ 344209 h 413052"/>
                  <a:gd name="connsiteX15" fmla="*/ 0 w 413051"/>
                  <a:gd name="connsiteY15" fmla="*/ 68843 h 413052"/>
                  <a:gd name="connsiteX16" fmla="*/ 68843 w 413051"/>
                  <a:gd name="connsiteY16" fmla="*/ 0 h 41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051" h="413052">
                    <a:moveTo>
                      <a:pt x="100223" y="47072"/>
                    </a:moveTo>
                    <a:cubicBezTo>
                      <a:pt x="70868" y="47072"/>
                      <a:pt x="47071" y="70869"/>
                      <a:pt x="47071" y="100224"/>
                    </a:cubicBezTo>
                    <a:lnTo>
                      <a:pt x="47071" y="312828"/>
                    </a:lnTo>
                    <a:cubicBezTo>
                      <a:pt x="47071" y="342183"/>
                      <a:pt x="70868" y="365980"/>
                      <a:pt x="100223" y="365980"/>
                    </a:cubicBezTo>
                    <a:lnTo>
                      <a:pt x="312827" y="365980"/>
                    </a:lnTo>
                    <a:cubicBezTo>
                      <a:pt x="342182" y="365980"/>
                      <a:pt x="365979" y="342183"/>
                      <a:pt x="365979" y="312828"/>
                    </a:cubicBezTo>
                    <a:lnTo>
                      <a:pt x="365979" y="100224"/>
                    </a:lnTo>
                    <a:cubicBezTo>
                      <a:pt x="365979" y="70869"/>
                      <a:pt x="342182" y="47072"/>
                      <a:pt x="312827" y="47072"/>
                    </a:cubicBezTo>
                    <a:close/>
                    <a:moveTo>
                      <a:pt x="68843" y="0"/>
                    </a:moveTo>
                    <a:lnTo>
                      <a:pt x="344208" y="0"/>
                    </a:lnTo>
                    <a:cubicBezTo>
                      <a:pt x="382229" y="0"/>
                      <a:pt x="413051" y="30822"/>
                      <a:pt x="413051" y="68843"/>
                    </a:cubicBezTo>
                    <a:lnTo>
                      <a:pt x="413051" y="344209"/>
                    </a:lnTo>
                    <a:cubicBezTo>
                      <a:pt x="413051" y="382230"/>
                      <a:pt x="382229" y="413052"/>
                      <a:pt x="344208" y="413052"/>
                    </a:cubicBezTo>
                    <a:lnTo>
                      <a:pt x="68843" y="413052"/>
                    </a:lnTo>
                    <a:cubicBezTo>
                      <a:pt x="30822" y="413052"/>
                      <a:pt x="0" y="382230"/>
                      <a:pt x="0" y="344209"/>
                    </a:cubicBezTo>
                    <a:lnTo>
                      <a:pt x="0" y="68843"/>
                    </a:lnTo>
                    <a:cubicBezTo>
                      <a:pt x="0" y="30822"/>
                      <a:pt x="30822" y="0"/>
                      <a:pt x="68843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52A3098A-2A5D-477C-B262-6D970B26D0C5}"/>
                  </a:ext>
                </a:extLst>
              </p:cNvPr>
              <p:cNvGrpSpPr/>
              <p:nvPr/>
            </p:nvGrpSpPr>
            <p:grpSpPr>
              <a:xfrm>
                <a:off x="5706618" y="6211669"/>
                <a:ext cx="294063" cy="503862"/>
                <a:chOff x="5706618" y="6211669"/>
                <a:chExt cx="294063" cy="503862"/>
              </a:xfrm>
            </p:grpSpPr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46219E2C-0665-4C51-99DF-F54CE256BBE0}"/>
                    </a:ext>
                  </a:extLst>
                </p:cNvPr>
                <p:cNvGrpSpPr/>
                <p:nvPr/>
              </p:nvGrpSpPr>
              <p:grpSpPr>
                <a:xfrm>
                  <a:off x="5706618" y="6428789"/>
                  <a:ext cx="294063" cy="286742"/>
                  <a:chOff x="9349890" y="417916"/>
                  <a:chExt cx="669938" cy="653258"/>
                </a:xfrm>
                <a:solidFill>
                  <a:schemeClr val="tx2"/>
                </a:solidFill>
              </p:grpSpPr>
              <p:sp>
                <p:nvSpPr>
                  <p:cNvPr id="306" name="Oval 2">
                    <a:extLst>
                      <a:ext uri="{FF2B5EF4-FFF2-40B4-BE49-F238E27FC236}">
                        <a16:creationId xmlns:a16="http://schemas.microsoft.com/office/drawing/2014/main" id="{D98A9E0F-70E9-4AD2-B8B1-14EE5AC532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720901" y="427963"/>
                    <a:ext cx="298927" cy="6331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3293" h="2633451">
                        <a:moveTo>
                          <a:pt x="407201" y="490327"/>
                        </a:moveTo>
                        <a:lnTo>
                          <a:pt x="833025" y="490327"/>
                        </a:lnTo>
                        <a:cubicBezTo>
                          <a:pt x="942230" y="490327"/>
                          <a:pt x="1032135" y="572966"/>
                          <a:pt x="1042541" y="679236"/>
                        </a:cubicBezTo>
                        <a:cubicBezTo>
                          <a:pt x="1045599" y="682083"/>
                          <a:pt x="1047004" y="685736"/>
                          <a:pt x="1048187" y="689520"/>
                        </a:cubicBezTo>
                        <a:lnTo>
                          <a:pt x="1239107" y="1300464"/>
                        </a:lnTo>
                        <a:cubicBezTo>
                          <a:pt x="1254170" y="1348666"/>
                          <a:pt x="1227305" y="1399952"/>
                          <a:pt x="1179103" y="1415016"/>
                        </a:cubicBezTo>
                        <a:cubicBezTo>
                          <a:pt x="1130901" y="1430079"/>
                          <a:pt x="1079614" y="1403214"/>
                          <a:pt x="1064551" y="1355012"/>
                        </a:cubicBezTo>
                        <a:lnTo>
                          <a:pt x="919867" y="892022"/>
                        </a:lnTo>
                        <a:cubicBezTo>
                          <a:pt x="913992" y="897205"/>
                          <a:pt x="906968" y="899896"/>
                          <a:pt x="899771" y="902208"/>
                        </a:cubicBezTo>
                        <a:lnTo>
                          <a:pt x="1123032" y="1795251"/>
                        </a:lnTo>
                        <a:lnTo>
                          <a:pt x="893982" y="1795251"/>
                        </a:lnTo>
                        <a:lnTo>
                          <a:pt x="893982" y="2519151"/>
                        </a:lnTo>
                        <a:cubicBezTo>
                          <a:pt x="893982" y="2582277"/>
                          <a:pt x="842808" y="2633451"/>
                          <a:pt x="779682" y="2633451"/>
                        </a:cubicBezTo>
                        <a:cubicBezTo>
                          <a:pt x="716556" y="2633451"/>
                          <a:pt x="665382" y="2582277"/>
                          <a:pt x="665382" y="2519151"/>
                        </a:cubicBezTo>
                        <a:lnTo>
                          <a:pt x="665382" y="1795251"/>
                        </a:lnTo>
                        <a:lnTo>
                          <a:pt x="632044" y="1795251"/>
                        </a:lnTo>
                        <a:lnTo>
                          <a:pt x="632044" y="2519151"/>
                        </a:lnTo>
                        <a:cubicBezTo>
                          <a:pt x="632044" y="2582277"/>
                          <a:pt x="580870" y="2633451"/>
                          <a:pt x="517744" y="2633451"/>
                        </a:cubicBezTo>
                        <a:cubicBezTo>
                          <a:pt x="454618" y="2633451"/>
                          <a:pt x="403444" y="2582277"/>
                          <a:pt x="403444" y="2519151"/>
                        </a:cubicBezTo>
                        <a:lnTo>
                          <a:pt x="403444" y="1795251"/>
                        </a:lnTo>
                        <a:lnTo>
                          <a:pt x="117192" y="1795251"/>
                        </a:lnTo>
                        <a:lnTo>
                          <a:pt x="340511" y="901976"/>
                        </a:lnTo>
                        <a:cubicBezTo>
                          <a:pt x="334486" y="901069"/>
                          <a:pt x="328923" y="898892"/>
                          <a:pt x="323484" y="896479"/>
                        </a:cubicBezTo>
                        <a:lnTo>
                          <a:pt x="178870" y="1367119"/>
                        </a:lnTo>
                        <a:cubicBezTo>
                          <a:pt x="164037" y="1415393"/>
                          <a:pt x="112879" y="1442502"/>
                          <a:pt x="64606" y="1427669"/>
                        </a:cubicBezTo>
                        <a:cubicBezTo>
                          <a:pt x="16332" y="1412835"/>
                          <a:pt x="-10777" y="1361678"/>
                          <a:pt x="4057" y="1313404"/>
                        </a:cubicBezTo>
                        <a:lnTo>
                          <a:pt x="192060" y="701557"/>
                        </a:lnTo>
                        <a:lnTo>
                          <a:pt x="196205" y="693921"/>
                        </a:lnTo>
                        <a:cubicBezTo>
                          <a:pt x="199871" y="580735"/>
                          <a:pt x="292978" y="490327"/>
                          <a:pt x="407201" y="490327"/>
                        </a:cubicBezTo>
                        <a:close/>
                        <a:moveTo>
                          <a:pt x="620112" y="0"/>
                        </a:moveTo>
                        <a:cubicBezTo>
                          <a:pt x="746364" y="0"/>
                          <a:pt x="848712" y="102348"/>
                          <a:pt x="848712" y="228600"/>
                        </a:cubicBezTo>
                        <a:cubicBezTo>
                          <a:pt x="848712" y="354852"/>
                          <a:pt x="746364" y="457200"/>
                          <a:pt x="620112" y="457200"/>
                        </a:cubicBezTo>
                        <a:cubicBezTo>
                          <a:pt x="493860" y="457200"/>
                          <a:pt x="391512" y="354852"/>
                          <a:pt x="391512" y="228600"/>
                        </a:cubicBezTo>
                        <a:cubicBezTo>
                          <a:pt x="391512" y="102348"/>
                          <a:pt x="493860" y="0"/>
                          <a:pt x="620112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63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176" spc="-49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cs typeface="Segoe UI" pitchFamily="34" charset="0"/>
                    </a:endParaRPr>
                  </a:p>
                </p:txBody>
              </p:sp>
              <p:sp>
                <p:nvSpPr>
                  <p:cNvPr id="307" name="Freeform 532">
                    <a:extLst>
                      <a:ext uri="{FF2B5EF4-FFF2-40B4-BE49-F238E27FC236}">
                        <a16:creationId xmlns:a16="http://schemas.microsoft.com/office/drawing/2014/main" id="{505B9EB5-8E11-4262-816A-B41CCE4CEA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349890" y="417916"/>
                    <a:ext cx="257305" cy="653258"/>
                  </a:xfrm>
                  <a:custGeom>
                    <a:avLst/>
                    <a:gdLst>
                      <a:gd name="connsiteX0" fmla="*/ 275713 w 823906"/>
                      <a:gd name="connsiteY0" fmla="*/ 388110 h 2091769"/>
                      <a:gd name="connsiteX1" fmla="*/ 563236 w 823906"/>
                      <a:gd name="connsiteY1" fmla="*/ 388110 h 2091769"/>
                      <a:gd name="connsiteX2" fmla="*/ 563236 w 823906"/>
                      <a:gd name="connsiteY2" fmla="*/ 388363 h 2091769"/>
                      <a:gd name="connsiteX3" fmla="*/ 571326 w 823906"/>
                      <a:gd name="connsiteY3" fmla="*/ 388363 h 2091769"/>
                      <a:gd name="connsiteX4" fmla="*/ 603004 w 823906"/>
                      <a:gd name="connsiteY4" fmla="*/ 388363 h 2091769"/>
                      <a:gd name="connsiteX5" fmla="*/ 823906 w 823906"/>
                      <a:gd name="connsiteY5" fmla="*/ 609250 h 2091769"/>
                      <a:gd name="connsiteX6" fmla="*/ 823906 w 823906"/>
                      <a:gd name="connsiteY6" fmla="*/ 1142558 h 2091769"/>
                      <a:gd name="connsiteX7" fmla="*/ 750272 w 823906"/>
                      <a:gd name="connsiteY7" fmla="*/ 1218177 h 2091769"/>
                      <a:gd name="connsiteX8" fmla="*/ 674648 w 823906"/>
                      <a:gd name="connsiteY8" fmla="*/ 1142558 h 2091769"/>
                      <a:gd name="connsiteX9" fmla="*/ 674648 w 823906"/>
                      <a:gd name="connsiteY9" fmla="*/ 660988 h 2091769"/>
                      <a:gd name="connsiteX10" fmla="*/ 634846 w 823906"/>
                      <a:gd name="connsiteY10" fmla="*/ 660988 h 2091769"/>
                      <a:gd name="connsiteX11" fmla="*/ 634846 w 823906"/>
                      <a:gd name="connsiteY11" fmla="*/ 1992271 h 2091769"/>
                      <a:gd name="connsiteX12" fmla="*/ 533351 w 823906"/>
                      <a:gd name="connsiteY12" fmla="*/ 2091769 h 2091769"/>
                      <a:gd name="connsiteX13" fmla="*/ 431855 w 823906"/>
                      <a:gd name="connsiteY13" fmla="*/ 1992271 h 2091769"/>
                      <a:gd name="connsiteX14" fmla="*/ 431855 w 823906"/>
                      <a:gd name="connsiteY14" fmla="*/ 1222156 h 2091769"/>
                      <a:gd name="connsiteX15" fmla="*/ 392053 w 823906"/>
                      <a:gd name="connsiteY15" fmla="*/ 1222156 h 2091769"/>
                      <a:gd name="connsiteX16" fmla="*/ 392053 w 823906"/>
                      <a:gd name="connsiteY16" fmla="*/ 1992271 h 2091769"/>
                      <a:gd name="connsiteX17" fmla="*/ 290557 w 823906"/>
                      <a:gd name="connsiteY17" fmla="*/ 2091769 h 2091769"/>
                      <a:gd name="connsiteX18" fmla="*/ 189062 w 823906"/>
                      <a:gd name="connsiteY18" fmla="*/ 1992271 h 2091769"/>
                      <a:gd name="connsiteX19" fmla="*/ 189062 w 823906"/>
                      <a:gd name="connsiteY19" fmla="*/ 660988 h 2091769"/>
                      <a:gd name="connsiteX20" fmla="*/ 149258 w 823906"/>
                      <a:gd name="connsiteY20" fmla="*/ 660988 h 2091769"/>
                      <a:gd name="connsiteX21" fmla="*/ 149258 w 823906"/>
                      <a:gd name="connsiteY21" fmla="*/ 1142558 h 2091769"/>
                      <a:gd name="connsiteX22" fmla="*/ 75624 w 823906"/>
                      <a:gd name="connsiteY22" fmla="*/ 1218177 h 2091769"/>
                      <a:gd name="connsiteX23" fmla="*/ 0 w 823906"/>
                      <a:gd name="connsiteY23" fmla="*/ 1142558 h 2091769"/>
                      <a:gd name="connsiteX24" fmla="*/ 0 w 823906"/>
                      <a:gd name="connsiteY24" fmla="*/ 609250 h 2091769"/>
                      <a:gd name="connsiteX25" fmla="*/ 222893 w 823906"/>
                      <a:gd name="connsiteY25" fmla="*/ 388363 h 2091769"/>
                      <a:gd name="connsiteX26" fmla="*/ 253265 w 823906"/>
                      <a:gd name="connsiteY26" fmla="*/ 388363 h 2091769"/>
                      <a:gd name="connsiteX27" fmla="*/ 275713 w 823906"/>
                      <a:gd name="connsiteY27" fmla="*/ 388363 h 2091769"/>
                      <a:gd name="connsiteX28" fmla="*/ 412796 w 823906"/>
                      <a:gd name="connsiteY28" fmla="*/ 0 h 2091769"/>
                      <a:gd name="connsiteX29" fmla="*/ 584654 w 823906"/>
                      <a:gd name="connsiteY29" fmla="*/ 172278 h 2091769"/>
                      <a:gd name="connsiteX30" fmla="*/ 412796 w 823906"/>
                      <a:gd name="connsiteY30" fmla="*/ 344556 h 2091769"/>
                      <a:gd name="connsiteX31" fmla="*/ 240938 w 823906"/>
                      <a:gd name="connsiteY31" fmla="*/ 172278 h 2091769"/>
                      <a:gd name="connsiteX32" fmla="*/ 412796 w 823906"/>
                      <a:gd name="connsiteY32" fmla="*/ 0 h 2091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823906" h="2091769">
                        <a:moveTo>
                          <a:pt x="275713" y="388110"/>
                        </a:moveTo>
                        <a:lnTo>
                          <a:pt x="563236" y="388110"/>
                        </a:lnTo>
                        <a:lnTo>
                          <a:pt x="563236" y="388363"/>
                        </a:lnTo>
                        <a:lnTo>
                          <a:pt x="571326" y="388363"/>
                        </a:lnTo>
                        <a:cubicBezTo>
                          <a:pt x="584471" y="388363"/>
                          <a:pt x="595292" y="388363"/>
                          <a:pt x="603004" y="388363"/>
                        </a:cubicBezTo>
                        <a:cubicBezTo>
                          <a:pt x="724400" y="388363"/>
                          <a:pt x="823906" y="487861"/>
                          <a:pt x="823906" y="609250"/>
                        </a:cubicBezTo>
                        <a:cubicBezTo>
                          <a:pt x="823906" y="670938"/>
                          <a:pt x="823906" y="1100769"/>
                          <a:pt x="823906" y="1142558"/>
                        </a:cubicBezTo>
                        <a:cubicBezTo>
                          <a:pt x="823906" y="1184347"/>
                          <a:pt x="790075" y="1218177"/>
                          <a:pt x="750272" y="1218177"/>
                        </a:cubicBezTo>
                        <a:cubicBezTo>
                          <a:pt x="708480" y="1218177"/>
                          <a:pt x="674648" y="1184347"/>
                          <a:pt x="674648" y="1142558"/>
                        </a:cubicBezTo>
                        <a:cubicBezTo>
                          <a:pt x="674648" y="1094800"/>
                          <a:pt x="674648" y="660988"/>
                          <a:pt x="674648" y="660988"/>
                        </a:cubicBezTo>
                        <a:cubicBezTo>
                          <a:pt x="634846" y="660988"/>
                          <a:pt x="634846" y="660988"/>
                          <a:pt x="634846" y="660988"/>
                        </a:cubicBezTo>
                        <a:cubicBezTo>
                          <a:pt x="634846" y="661127"/>
                          <a:pt x="634846" y="1908697"/>
                          <a:pt x="634846" y="1992271"/>
                        </a:cubicBezTo>
                        <a:cubicBezTo>
                          <a:pt x="634846" y="2047990"/>
                          <a:pt x="589074" y="2091769"/>
                          <a:pt x="533351" y="2091769"/>
                        </a:cubicBezTo>
                        <a:cubicBezTo>
                          <a:pt x="477627" y="2091769"/>
                          <a:pt x="431855" y="2047990"/>
                          <a:pt x="431855" y="1992271"/>
                        </a:cubicBezTo>
                        <a:cubicBezTo>
                          <a:pt x="431855" y="1908694"/>
                          <a:pt x="431855" y="1222156"/>
                          <a:pt x="431855" y="1222156"/>
                        </a:cubicBezTo>
                        <a:cubicBezTo>
                          <a:pt x="392053" y="1222156"/>
                          <a:pt x="392053" y="1222156"/>
                          <a:pt x="392053" y="1222156"/>
                        </a:cubicBezTo>
                        <a:cubicBezTo>
                          <a:pt x="392053" y="1222286"/>
                          <a:pt x="392053" y="1908701"/>
                          <a:pt x="392053" y="1992271"/>
                        </a:cubicBezTo>
                        <a:cubicBezTo>
                          <a:pt x="392053" y="2047990"/>
                          <a:pt x="346280" y="2091769"/>
                          <a:pt x="290557" y="2091769"/>
                        </a:cubicBezTo>
                        <a:cubicBezTo>
                          <a:pt x="234834" y="2091769"/>
                          <a:pt x="189062" y="2047990"/>
                          <a:pt x="189062" y="1992271"/>
                        </a:cubicBezTo>
                        <a:cubicBezTo>
                          <a:pt x="189062" y="1908694"/>
                          <a:pt x="189062" y="660988"/>
                          <a:pt x="189062" y="660988"/>
                        </a:cubicBezTo>
                        <a:cubicBezTo>
                          <a:pt x="149258" y="660988"/>
                          <a:pt x="149258" y="660988"/>
                          <a:pt x="149258" y="660988"/>
                        </a:cubicBezTo>
                        <a:cubicBezTo>
                          <a:pt x="149258" y="661109"/>
                          <a:pt x="149258" y="1094806"/>
                          <a:pt x="149258" y="1142558"/>
                        </a:cubicBezTo>
                        <a:cubicBezTo>
                          <a:pt x="149258" y="1184347"/>
                          <a:pt x="117417" y="1218177"/>
                          <a:pt x="75624" y="1218177"/>
                        </a:cubicBezTo>
                        <a:cubicBezTo>
                          <a:pt x="33833" y="1218177"/>
                          <a:pt x="0" y="1184347"/>
                          <a:pt x="0" y="1142558"/>
                        </a:cubicBezTo>
                        <a:cubicBezTo>
                          <a:pt x="0" y="1100769"/>
                          <a:pt x="0" y="670938"/>
                          <a:pt x="0" y="609250"/>
                        </a:cubicBezTo>
                        <a:cubicBezTo>
                          <a:pt x="0" y="487861"/>
                          <a:pt x="99506" y="388363"/>
                          <a:pt x="222893" y="388363"/>
                        </a:cubicBezTo>
                        <a:cubicBezTo>
                          <a:pt x="230107" y="388363"/>
                          <a:pt x="240493" y="388363"/>
                          <a:pt x="253265" y="388363"/>
                        </a:cubicBezTo>
                        <a:lnTo>
                          <a:pt x="275713" y="388363"/>
                        </a:lnTo>
                        <a:close/>
                        <a:moveTo>
                          <a:pt x="412796" y="0"/>
                        </a:moveTo>
                        <a:cubicBezTo>
                          <a:pt x="507711" y="0"/>
                          <a:pt x="584654" y="77132"/>
                          <a:pt x="584654" y="172278"/>
                        </a:cubicBezTo>
                        <a:cubicBezTo>
                          <a:pt x="584654" y="267424"/>
                          <a:pt x="507711" y="344556"/>
                          <a:pt x="412796" y="344556"/>
                        </a:cubicBezTo>
                        <a:cubicBezTo>
                          <a:pt x="317882" y="344556"/>
                          <a:pt x="240938" y="267424"/>
                          <a:pt x="240938" y="172278"/>
                        </a:cubicBezTo>
                        <a:cubicBezTo>
                          <a:pt x="240938" y="77132"/>
                          <a:pt x="317882" y="0"/>
                          <a:pt x="412796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63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176" spc="-49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304" name="Right Arrow 527">
                  <a:extLst>
                    <a:ext uri="{FF2B5EF4-FFF2-40B4-BE49-F238E27FC236}">
                      <a16:creationId xmlns:a16="http://schemas.microsoft.com/office/drawing/2014/main" id="{61429870-AB1F-4732-88DD-D8C07855820F}"/>
                    </a:ext>
                  </a:extLst>
                </p:cNvPr>
                <p:cNvSpPr/>
                <p:nvPr/>
              </p:nvSpPr>
              <p:spPr bwMode="auto">
                <a:xfrm rot="16200000">
                  <a:off x="5715754" y="6220156"/>
                  <a:ext cx="94671" cy="78725"/>
                </a:xfrm>
                <a:prstGeom prst="rightArrow">
                  <a:avLst/>
                </a:prstGeom>
                <a:solidFill>
                  <a:schemeClr val="bg1">
                    <a:alpha val="50000"/>
                  </a:schemeClr>
                </a:solidFill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76" spc="-49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305" name="Right Arrow 528">
                  <a:extLst>
                    <a:ext uri="{FF2B5EF4-FFF2-40B4-BE49-F238E27FC236}">
                      <a16:creationId xmlns:a16="http://schemas.microsoft.com/office/drawing/2014/main" id="{04EB5092-4666-404B-B353-2064202CEE25}"/>
                    </a:ext>
                  </a:extLst>
                </p:cNvPr>
                <p:cNvSpPr/>
                <p:nvPr/>
              </p:nvSpPr>
              <p:spPr bwMode="auto">
                <a:xfrm rot="5400000">
                  <a:off x="5886152" y="6221227"/>
                  <a:ext cx="97842" cy="78725"/>
                </a:xfrm>
                <a:prstGeom prst="rightArrow">
                  <a:avLst/>
                </a:prstGeom>
                <a:solidFill>
                  <a:schemeClr val="bg1">
                    <a:alpha val="50000"/>
                  </a:schemeClr>
                </a:solidFill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76" spc="-49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BA52725-C53F-461C-B8DA-5E152E6BFC27}"/>
                </a:ext>
              </a:extLst>
            </p:cNvPr>
            <p:cNvSpPr txBox="1"/>
            <p:nvPr/>
          </p:nvSpPr>
          <p:spPr>
            <a:xfrm>
              <a:off x="5371040" y="6856026"/>
              <a:ext cx="968599" cy="130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14192">
                <a:lnSpc>
                  <a:spcPct val="90000"/>
                </a:lnSpc>
                <a:spcAft>
                  <a:spcPts val="588"/>
                </a:spcAft>
                <a:defRPr/>
              </a:pPr>
              <a:endParaRPr lang="en-US" sz="1176" kern="0">
                <a:gradFill>
                  <a:gsLst>
                    <a:gs pos="2917">
                      <a:srgbClr val="353535"/>
                    </a:gs>
                    <a:gs pos="32000">
                      <a:srgbClr val="353535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grpSp>
        <p:nvGrpSpPr>
          <p:cNvPr id="308" name="Smart meters">
            <a:extLst>
              <a:ext uri="{FF2B5EF4-FFF2-40B4-BE49-F238E27FC236}">
                <a16:creationId xmlns:a16="http://schemas.microsoft.com/office/drawing/2014/main" id="{ECEB9624-394D-47D6-8ACB-BE52505A9D01}"/>
              </a:ext>
            </a:extLst>
          </p:cNvPr>
          <p:cNvGrpSpPr/>
          <p:nvPr/>
        </p:nvGrpSpPr>
        <p:grpSpPr>
          <a:xfrm>
            <a:off x="8545386" y="3972753"/>
            <a:ext cx="601460" cy="600619"/>
            <a:chOff x="3171353" y="5521163"/>
            <a:chExt cx="968599" cy="873018"/>
          </a:xfrm>
        </p:grpSpPr>
        <p:sp>
          <p:nvSpPr>
            <p:cNvPr id="309" name="Freeform 5">
              <a:extLst>
                <a:ext uri="{FF2B5EF4-FFF2-40B4-BE49-F238E27FC236}">
                  <a16:creationId xmlns:a16="http://schemas.microsoft.com/office/drawing/2014/main" id="{438E6A79-2043-407B-9289-48610AF70E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8621" y="5728655"/>
              <a:ext cx="54567" cy="86697"/>
            </a:xfrm>
            <a:custGeom>
              <a:avLst/>
              <a:gdLst>
                <a:gd name="T0" fmla="*/ 2613 w 2719"/>
                <a:gd name="T1" fmla="*/ 2366 h 4320"/>
                <a:gd name="T2" fmla="*/ 2390 w 2719"/>
                <a:gd name="T3" fmla="*/ 2102 h 4320"/>
                <a:gd name="T4" fmla="*/ 2101 w 2719"/>
                <a:gd name="T5" fmla="*/ 1938 h 4320"/>
                <a:gd name="T6" fmla="*/ 1624 w 2719"/>
                <a:gd name="T7" fmla="*/ 1896 h 4320"/>
                <a:gd name="T8" fmla="*/ 2331 w 2719"/>
                <a:gd name="T9" fmla="*/ 1150 h 4320"/>
                <a:gd name="T10" fmla="*/ 2440 w 2719"/>
                <a:gd name="T11" fmla="*/ 1082 h 4320"/>
                <a:gd name="T12" fmla="*/ 2508 w 2719"/>
                <a:gd name="T13" fmla="*/ 973 h 4320"/>
                <a:gd name="T14" fmla="*/ 2508 w 2719"/>
                <a:gd name="T15" fmla="*/ 813 h 4320"/>
                <a:gd name="T16" fmla="*/ 2440 w 2719"/>
                <a:gd name="T17" fmla="*/ 704 h 4320"/>
                <a:gd name="T18" fmla="*/ 2331 w 2719"/>
                <a:gd name="T19" fmla="*/ 636 h 4320"/>
                <a:gd name="T20" fmla="*/ 1624 w 2719"/>
                <a:gd name="T21" fmla="*/ 271 h 4320"/>
                <a:gd name="T22" fmla="*/ 1595 w 2719"/>
                <a:gd name="T23" fmla="*/ 143 h 4320"/>
                <a:gd name="T24" fmla="*/ 1506 w 2719"/>
                <a:gd name="T25" fmla="*/ 43 h 4320"/>
                <a:gd name="T26" fmla="*/ 1410 w 2719"/>
                <a:gd name="T27" fmla="*/ 5 h 4320"/>
                <a:gd name="T28" fmla="*/ 1255 w 2719"/>
                <a:gd name="T29" fmla="*/ 18 h 4320"/>
                <a:gd name="T30" fmla="*/ 1170 w 2719"/>
                <a:gd name="T31" fmla="*/ 81 h 4320"/>
                <a:gd name="T32" fmla="*/ 1112 w 2719"/>
                <a:gd name="T33" fmla="*/ 164 h 4320"/>
                <a:gd name="T34" fmla="*/ 1091 w 2719"/>
                <a:gd name="T35" fmla="*/ 628 h 4320"/>
                <a:gd name="T36" fmla="*/ 614 w 2719"/>
                <a:gd name="T37" fmla="*/ 665 h 4320"/>
                <a:gd name="T38" fmla="*/ 332 w 2719"/>
                <a:gd name="T39" fmla="*/ 830 h 4320"/>
                <a:gd name="T40" fmla="*/ 102 w 2719"/>
                <a:gd name="T41" fmla="*/ 1103 h 4320"/>
                <a:gd name="T42" fmla="*/ 5 w 2719"/>
                <a:gd name="T43" fmla="*/ 1437 h 4320"/>
                <a:gd name="T44" fmla="*/ 39 w 2719"/>
                <a:gd name="T45" fmla="*/ 1790 h 4320"/>
                <a:gd name="T46" fmla="*/ 202 w 2719"/>
                <a:gd name="T47" fmla="*/ 2097 h 4320"/>
                <a:gd name="T48" fmla="*/ 468 w 2719"/>
                <a:gd name="T49" fmla="*/ 2321 h 4320"/>
                <a:gd name="T50" fmla="*/ 778 w 2719"/>
                <a:gd name="T51" fmla="*/ 2423 h 4320"/>
                <a:gd name="T52" fmla="*/ 350 w 2719"/>
                <a:gd name="T53" fmla="*/ 3163 h 4320"/>
                <a:gd name="T54" fmla="*/ 244 w 2719"/>
                <a:gd name="T55" fmla="*/ 3184 h 4320"/>
                <a:gd name="T56" fmla="*/ 123 w 2719"/>
                <a:gd name="T57" fmla="*/ 3284 h 4320"/>
                <a:gd name="T58" fmla="*/ 84 w 2719"/>
                <a:gd name="T59" fmla="*/ 3373 h 4320"/>
                <a:gd name="T60" fmla="*/ 102 w 2719"/>
                <a:gd name="T61" fmla="*/ 3534 h 4320"/>
                <a:gd name="T62" fmla="*/ 160 w 2719"/>
                <a:gd name="T63" fmla="*/ 3621 h 4320"/>
                <a:gd name="T64" fmla="*/ 269 w 2719"/>
                <a:gd name="T65" fmla="*/ 3685 h 4320"/>
                <a:gd name="T66" fmla="*/ 1091 w 2719"/>
                <a:gd name="T67" fmla="*/ 4059 h 4320"/>
                <a:gd name="T68" fmla="*/ 1120 w 2719"/>
                <a:gd name="T69" fmla="*/ 4178 h 4320"/>
                <a:gd name="T70" fmla="*/ 1212 w 2719"/>
                <a:gd name="T71" fmla="*/ 4278 h 4320"/>
                <a:gd name="T72" fmla="*/ 1360 w 2719"/>
                <a:gd name="T73" fmla="*/ 4320 h 4320"/>
                <a:gd name="T74" fmla="*/ 1506 w 2719"/>
                <a:gd name="T75" fmla="*/ 4278 h 4320"/>
                <a:gd name="T76" fmla="*/ 1595 w 2719"/>
                <a:gd name="T77" fmla="*/ 4178 h 4320"/>
                <a:gd name="T78" fmla="*/ 1624 w 2719"/>
                <a:gd name="T79" fmla="*/ 4059 h 4320"/>
                <a:gd name="T80" fmla="*/ 2025 w 2719"/>
                <a:gd name="T81" fmla="*/ 3676 h 4320"/>
                <a:gd name="T82" fmla="*/ 2323 w 2719"/>
                <a:gd name="T83" fmla="*/ 3542 h 4320"/>
                <a:gd name="T84" fmla="*/ 2516 w 2719"/>
                <a:gd name="T85" fmla="*/ 3365 h 4320"/>
                <a:gd name="T86" fmla="*/ 2680 w 2719"/>
                <a:gd name="T87" fmla="*/ 3062 h 4320"/>
                <a:gd name="T88" fmla="*/ 2719 w 2719"/>
                <a:gd name="T89" fmla="*/ 2793 h 4320"/>
                <a:gd name="T90" fmla="*/ 956 w 2719"/>
                <a:gd name="T91" fmla="*/ 1893 h 4320"/>
                <a:gd name="T92" fmla="*/ 820 w 2719"/>
                <a:gd name="T93" fmla="*/ 1859 h 4320"/>
                <a:gd name="T94" fmla="*/ 711 w 2719"/>
                <a:gd name="T95" fmla="*/ 1785 h 4320"/>
                <a:gd name="T96" fmla="*/ 624 w 2719"/>
                <a:gd name="T97" fmla="*/ 1667 h 4320"/>
                <a:gd name="T98" fmla="*/ 598 w 2719"/>
                <a:gd name="T99" fmla="*/ 1529 h 4320"/>
                <a:gd name="T100" fmla="*/ 624 w 2719"/>
                <a:gd name="T101" fmla="*/ 1390 h 4320"/>
                <a:gd name="T102" fmla="*/ 711 w 2719"/>
                <a:gd name="T103" fmla="*/ 1269 h 4320"/>
                <a:gd name="T104" fmla="*/ 820 w 2719"/>
                <a:gd name="T105" fmla="*/ 1189 h 4320"/>
                <a:gd name="T106" fmla="*/ 956 w 2719"/>
                <a:gd name="T107" fmla="*/ 1160 h 4320"/>
                <a:gd name="T108" fmla="*/ 2221 w 2719"/>
                <a:gd name="T109" fmla="*/ 2783 h 4320"/>
                <a:gd name="T110" fmla="*/ 2197 w 2719"/>
                <a:gd name="T111" fmla="*/ 2927 h 4320"/>
                <a:gd name="T112" fmla="*/ 2118 w 2719"/>
                <a:gd name="T113" fmla="*/ 3044 h 4320"/>
                <a:gd name="T114" fmla="*/ 2020 w 2719"/>
                <a:gd name="T115" fmla="*/ 3122 h 4320"/>
                <a:gd name="T116" fmla="*/ 1896 w 2719"/>
                <a:gd name="T117" fmla="*/ 3151 h 4320"/>
                <a:gd name="T118" fmla="*/ 1923 w 2719"/>
                <a:gd name="T119" fmla="*/ 2421 h 4320"/>
                <a:gd name="T120" fmla="*/ 2047 w 2719"/>
                <a:gd name="T121" fmla="*/ 2460 h 4320"/>
                <a:gd name="T122" fmla="*/ 2142 w 2719"/>
                <a:gd name="T123" fmla="*/ 2551 h 4320"/>
                <a:gd name="T124" fmla="*/ 2210 w 2719"/>
                <a:gd name="T125" fmla="*/ 267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19" h="4320">
                  <a:moveTo>
                    <a:pt x="2701" y="2616"/>
                  </a:moveTo>
                  <a:lnTo>
                    <a:pt x="2680" y="2527"/>
                  </a:lnTo>
                  <a:lnTo>
                    <a:pt x="2651" y="2447"/>
                  </a:lnTo>
                  <a:lnTo>
                    <a:pt x="2613" y="2366"/>
                  </a:lnTo>
                  <a:lnTo>
                    <a:pt x="2568" y="2295"/>
                  </a:lnTo>
                  <a:lnTo>
                    <a:pt x="2516" y="2228"/>
                  </a:lnTo>
                  <a:lnTo>
                    <a:pt x="2453" y="2160"/>
                  </a:lnTo>
                  <a:lnTo>
                    <a:pt x="2390" y="2102"/>
                  </a:lnTo>
                  <a:lnTo>
                    <a:pt x="2323" y="2050"/>
                  </a:lnTo>
                  <a:lnTo>
                    <a:pt x="2252" y="2005"/>
                  </a:lnTo>
                  <a:lnTo>
                    <a:pt x="2179" y="1967"/>
                  </a:lnTo>
                  <a:lnTo>
                    <a:pt x="2101" y="1938"/>
                  </a:lnTo>
                  <a:lnTo>
                    <a:pt x="2025" y="1917"/>
                  </a:lnTo>
                  <a:lnTo>
                    <a:pt x="1936" y="1904"/>
                  </a:lnTo>
                  <a:lnTo>
                    <a:pt x="1856" y="1896"/>
                  </a:lnTo>
                  <a:lnTo>
                    <a:pt x="1624" y="1896"/>
                  </a:lnTo>
                  <a:lnTo>
                    <a:pt x="1624" y="1158"/>
                  </a:lnTo>
                  <a:lnTo>
                    <a:pt x="2252" y="1158"/>
                  </a:lnTo>
                  <a:lnTo>
                    <a:pt x="2307" y="1155"/>
                  </a:lnTo>
                  <a:lnTo>
                    <a:pt x="2331" y="1150"/>
                  </a:lnTo>
                  <a:lnTo>
                    <a:pt x="2357" y="1142"/>
                  </a:lnTo>
                  <a:lnTo>
                    <a:pt x="2378" y="1129"/>
                  </a:lnTo>
                  <a:lnTo>
                    <a:pt x="2399" y="1116"/>
                  </a:lnTo>
                  <a:lnTo>
                    <a:pt x="2440" y="1082"/>
                  </a:lnTo>
                  <a:lnTo>
                    <a:pt x="2479" y="1041"/>
                  </a:lnTo>
                  <a:lnTo>
                    <a:pt x="2492" y="1020"/>
                  </a:lnTo>
                  <a:lnTo>
                    <a:pt x="2500" y="994"/>
                  </a:lnTo>
                  <a:lnTo>
                    <a:pt x="2508" y="973"/>
                  </a:lnTo>
                  <a:lnTo>
                    <a:pt x="2516" y="949"/>
                  </a:lnTo>
                  <a:lnTo>
                    <a:pt x="2521" y="897"/>
                  </a:lnTo>
                  <a:lnTo>
                    <a:pt x="2516" y="839"/>
                  </a:lnTo>
                  <a:lnTo>
                    <a:pt x="2508" y="813"/>
                  </a:lnTo>
                  <a:lnTo>
                    <a:pt x="2500" y="792"/>
                  </a:lnTo>
                  <a:lnTo>
                    <a:pt x="2492" y="767"/>
                  </a:lnTo>
                  <a:lnTo>
                    <a:pt x="2479" y="746"/>
                  </a:lnTo>
                  <a:lnTo>
                    <a:pt x="2440" y="704"/>
                  </a:lnTo>
                  <a:lnTo>
                    <a:pt x="2399" y="670"/>
                  </a:lnTo>
                  <a:lnTo>
                    <a:pt x="2378" y="657"/>
                  </a:lnTo>
                  <a:lnTo>
                    <a:pt x="2357" y="644"/>
                  </a:lnTo>
                  <a:lnTo>
                    <a:pt x="2331" y="636"/>
                  </a:lnTo>
                  <a:lnTo>
                    <a:pt x="2307" y="633"/>
                  </a:lnTo>
                  <a:lnTo>
                    <a:pt x="2252" y="628"/>
                  </a:lnTo>
                  <a:lnTo>
                    <a:pt x="1624" y="628"/>
                  </a:lnTo>
                  <a:lnTo>
                    <a:pt x="1624" y="271"/>
                  </a:lnTo>
                  <a:lnTo>
                    <a:pt x="1621" y="219"/>
                  </a:lnTo>
                  <a:lnTo>
                    <a:pt x="1613" y="190"/>
                  </a:lnTo>
                  <a:lnTo>
                    <a:pt x="1603" y="164"/>
                  </a:lnTo>
                  <a:lnTo>
                    <a:pt x="1595" y="143"/>
                  </a:lnTo>
                  <a:lnTo>
                    <a:pt x="1582" y="122"/>
                  </a:lnTo>
                  <a:lnTo>
                    <a:pt x="1566" y="101"/>
                  </a:lnTo>
                  <a:lnTo>
                    <a:pt x="1548" y="81"/>
                  </a:lnTo>
                  <a:lnTo>
                    <a:pt x="1506" y="43"/>
                  </a:lnTo>
                  <a:lnTo>
                    <a:pt x="1485" y="31"/>
                  </a:lnTo>
                  <a:lnTo>
                    <a:pt x="1461" y="18"/>
                  </a:lnTo>
                  <a:lnTo>
                    <a:pt x="1435" y="10"/>
                  </a:lnTo>
                  <a:lnTo>
                    <a:pt x="1410" y="5"/>
                  </a:lnTo>
                  <a:lnTo>
                    <a:pt x="1360" y="0"/>
                  </a:lnTo>
                  <a:lnTo>
                    <a:pt x="1310" y="5"/>
                  </a:lnTo>
                  <a:lnTo>
                    <a:pt x="1279" y="10"/>
                  </a:lnTo>
                  <a:lnTo>
                    <a:pt x="1255" y="18"/>
                  </a:lnTo>
                  <a:lnTo>
                    <a:pt x="1233" y="31"/>
                  </a:lnTo>
                  <a:lnTo>
                    <a:pt x="1212" y="43"/>
                  </a:lnTo>
                  <a:lnTo>
                    <a:pt x="1191" y="64"/>
                  </a:lnTo>
                  <a:lnTo>
                    <a:pt x="1170" y="81"/>
                  </a:lnTo>
                  <a:lnTo>
                    <a:pt x="1154" y="101"/>
                  </a:lnTo>
                  <a:lnTo>
                    <a:pt x="1136" y="122"/>
                  </a:lnTo>
                  <a:lnTo>
                    <a:pt x="1120" y="143"/>
                  </a:lnTo>
                  <a:lnTo>
                    <a:pt x="1112" y="164"/>
                  </a:lnTo>
                  <a:lnTo>
                    <a:pt x="1102" y="190"/>
                  </a:lnTo>
                  <a:lnTo>
                    <a:pt x="1094" y="219"/>
                  </a:lnTo>
                  <a:lnTo>
                    <a:pt x="1091" y="271"/>
                  </a:lnTo>
                  <a:lnTo>
                    <a:pt x="1091" y="628"/>
                  </a:lnTo>
                  <a:lnTo>
                    <a:pt x="867" y="628"/>
                  </a:lnTo>
                  <a:lnTo>
                    <a:pt x="778" y="633"/>
                  </a:lnTo>
                  <a:lnTo>
                    <a:pt x="699" y="644"/>
                  </a:lnTo>
                  <a:lnTo>
                    <a:pt x="614" y="665"/>
                  </a:lnTo>
                  <a:lnTo>
                    <a:pt x="543" y="696"/>
                  </a:lnTo>
                  <a:lnTo>
                    <a:pt x="468" y="738"/>
                  </a:lnTo>
                  <a:lnTo>
                    <a:pt x="397" y="780"/>
                  </a:lnTo>
                  <a:lnTo>
                    <a:pt x="332" y="830"/>
                  </a:lnTo>
                  <a:lnTo>
                    <a:pt x="261" y="894"/>
                  </a:lnTo>
                  <a:lnTo>
                    <a:pt x="202" y="957"/>
                  </a:lnTo>
                  <a:lnTo>
                    <a:pt x="147" y="1028"/>
                  </a:lnTo>
                  <a:lnTo>
                    <a:pt x="102" y="1103"/>
                  </a:lnTo>
                  <a:lnTo>
                    <a:pt x="63" y="1179"/>
                  </a:lnTo>
                  <a:lnTo>
                    <a:pt x="39" y="1264"/>
                  </a:lnTo>
                  <a:lnTo>
                    <a:pt x="17" y="1348"/>
                  </a:lnTo>
                  <a:lnTo>
                    <a:pt x="5" y="1437"/>
                  </a:lnTo>
                  <a:lnTo>
                    <a:pt x="0" y="1529"/>
                  </a:lnTo>
                  <a:lnTo>
                    <a:pt x="5" y="1622"/>
                  </a:lnTo>
                  <a:lnTo>
                    <a:pt x="17" y="1706"/>
                  </a:lnTo>
                  <a:lnTo>
                    <a:pt x="39" y="1790"/>
                  </a:lnTo>
                  <a:lnTo>
                    <a:pt x="63" y="1870"/>
                  </a:lnTo>
                  <a:lnTo>
                    <a:pt x="102" y="1951"/>
                  </a:lnTo>
                  <a:lnTo>
                    <a:pt x="147" y="2026"/>
                  </a:lnTo>
                  <a:lnTo>
                    <a:pt x="202" y="2097"/>
                  </a:lnTo>
                  <a:lnTo>
                    <a:pt x="261" y="2165"/>
                  </a:lnTo>
                  <a:lnTo>
                    <a:pt x="332" y="2228"/>
                  </a:lnTo>
                  <a:lnTo>
                    <a:pt x="397" y="2279"/>
                  </a:lnTo>
                  <a:lnTo>
                    <a:pt x="468" y="2321"/>
                  </a:lnTo>
                  <a:lnTo>
                    <a:pt x="543" y="2355"/>
                  </a:lnTo>
                  <a:lnTo>
                    <a:pt x="614" y="2389"/>
                  </a:lnTo>
                  <a:lnTo>
                    <a:pt x="699" y="2410"/>
                  </a:lnTo>
                  <a:lnTo>
                    <a:pt x="778" y="2423"/>
                  </a:lnTo>
                  <a:lnTo>
                    <a:pt x="867" y="2431"/>
                  </a:lnTo>
                  <a:lnTo>
                    <a:pt x="1091" y="2431"/>
                  </a:lnTo>
                  <a:lnTo>
                    <a:pt x="1091" y="3163"/>
                  </a:lnTo>
                  <a:lnTo>
                    <a:pt x="350" y="3163"/>
                  </a:lnTo>
                  <a:lnTo>
                    <a:pt x="324" y="3163"/>
                  </a:lnTo>
                  <a:lnTo>
                    <a:pt x="295" y="3167"/>
                  </a:lnTo>
                  <a:lnTo>
                    <a:pt x="269" y="3175"/>
                  </a:lnTo>
                  <a:lnTo>
                    <a:pt x="244" y="3184"/>
                  </a:lnTo>
                  <a:lnTo>
                    <a:pt x="224" y="3192"/>
                  </a:lnTo>
                  <a:lnTo>
                    <a:pt x="202" y="3205"/>
                  </a:lnTo>
                  <a:lnTo>
                    <a:pt x="160" y="3242"/>
                  </a:lnTo>
                  <a:lnTo>
                    <a:pt x="123" y="3284"/>
                  </a:lnTo>
                  <a:lnTo>
                    <a:pt x="110" y="3305"/>
                  </a:lnTo>
                  <a:lnTo>
                    <a:pt x="102" y="3326"/>
                  </a:lnTo>
                  <a:lnTo>
                    <a:pt x="94" y="3352"/>
                  </a:lnTo>
                  <a:lnTo>
                    <a:pt x="84" y="3373"/>
                  </a:lnTo>
                  <a:lnTo>
                    <a:pt x="81" y="3432"/>
                  </a:lnTo>
                  <a:lnTo>
                    <a:pt x="84" y="3482"/>
                  </a:lnTo>
                  <a:lnTo>
                    <a:pt x="94" y="3508"/>
                  </a:lnTo>
                  <a:lnTo>
                    <a:pt x="102" y="3534"/>
                  </a:lnTo>
                  <a:lnTo>
                    <a:pt x="110" y="3558"/>
                  </a:lnTo>
                  <a:lnTo>
                    <a:pt x="123" y="3579"/>
                  </a:lnTo>
                  <a:lnTo>
                    <a:pt x="139" y="3600"/>
                  </a:lnTo>
                  <a:lnTo>
                    <a:pt x="160" y="3621"/>
                  </a:lnTo>
                  <a:lnTo>
                    <a:pt x="202" y="3655"/>
                  </a:lnTo>
                  <a:lnTo>
                    <a:pt x="224" y="3668"/>
                  </a:lnTo>
                  <a:lnTo>
                    <a:pt x="244" y="3676"/>
                  </a:lnTo>
                  <a:lnTo>
                    <a:pt x="269" y="3685"/>
                  </a:lnTo>
                  <a:lnTo>
                    <a:pt x="295" y="3693"/>
                  </a:lnTo>
                  <a:lnTo>
                    <a:pt x="350" y="3698"/>
                  </a:lnTo>
                  <a:lnTo>
                    <a:pt x="1091" y="3698"/>
                  </a:lnTo>
                  <a:lnTo>
                    <a:pt x="1091" y="4059"/>
                  </a:lnTo>
                  <a:lnTo>
                    <a:pt x="1094" y="4111"/>
                  </a:lnTo>
                  <a:lnTo>
                    <a:pt x="1102" y="4132"/>
                  </a:lnTo>
                  <a:lnTo>
                    <a:pt x="1112" y="4157"/>
                  </a:lnTo>
                  <a:lnTo>
                    <a:pt x="1120" y="4178"/>
                  </a:lnTo>
                  <a:lnTo>
                    <a:pt x="1136" y="4202"/>
                  </a:lnTo>
                  <a:lnTo>
                    <a:pt x="1154" y="4223"/>
                  </a:lnTo>
                  <a:lnTo>
                    <a:pt x="1170" y="4244"/>
                  </a:lnTo>
                  <a:lnTo>
                    <a:pt x="1212" y="4278"/>
                  </a:lnTo>
                  <a:lnTo>
                    <a:pt x="1233" y="4291"/>
                  </a:lnTo>
                  <a:lnTo>
                    <a:pt x="1255" y="4304"/>
                  </a:lnTo>
                  <a:lnTo>
                    <a:pt x="1310" y="4317"/>
                  </a:lnTo>
                  <a:lnTo>
                    <a:pt x="1360" y="4320"/>
                  </a:lnTo>
                  <a:lnTo>
                    <a:pt x="1410" y="4317"/>
                  </a:lnTo>
                  <a:lnTo>
                    <a:pt x="1461" y="4304"/>
                  </a:lnTo>
                  <a:lnTo>
                    <a:pt x="1485" y="4291"/>
                  </a:lnTo>
                  <a:lnTo>
                    <a:pt x="1506" y="4278"/>
                  </a:lnTo>
                  <a:lnTo>
                    <a:pt x="1548" y="4244"/>
                  </a:lnTo>
                  <a:lnTo>
                    <a:pt x="1566" y="4223"/>
                  </a:lnTo>
                  <a:lnTo>
                    <a:pt x="1582" y="4202"/>
                  </a:lnTo>
                  <a:lnTo>
                    <a:pt x="1595" y="4178"/>
                  </a:lnTo>
                  <a:lnTo>
                    <a:pt x="1603" y="4157"/>
                  </a:lnTo>
                  <a:lnTo>
                    <a:pt x="1613" y="4132"/>
                  </a:lnTo>
                  <a:lnTo>
                    <a:pt x="1621" y="4111"/>
                  </a:lnTo>
                  <a:lnTo>
                    <a:pt x="1624" y="4059"/>
                  </a:lnTo>
                  <a:lnTo>
                    <a:pt x="1624" y="3698"/>
                  </a:lnTo>
                  <a:lnTo>
                    <a:pt x="1856" y="3698"/>
                  </a:lnTo>
                  <a:lnTo>
                    <a:pt x="1940" y="3689"/>
                  </a:lnTo>
                  <a:lnTo>
                    <a:pt x="2025" y="3676"/>
                  </a:lnTo>
                  <a:lnTo>
                    <a:pt x="2101" y="3655"/>
                  </a:lnTo>
                  <a:lnTo>
                    <a:pt x="2179" y="3626"/>
                  </a:lnTo>
                  <a:lnTo>
                    <a:pt x="2252" y="3589"/>
                  </a:lnTo>
                  <a:lnTo>
                    <a:pt x="2323" y="3542"/>
                  </a:lnTo>
                  <a:lnTo>
                    <a:pt x="2386" y="3495"/>
                  </a:lnTo>
                  <a:lnTo>
                    <a:pt x="2448" y="3436"/>
                  </a:lnTo>
                  <a:lnTo>
                    <a:pt x="2453" y="3432"/>
                  </a:lnTo>
                  <a:lnTo>
                    <a:pt x="2516" y="3365"/>
                  </a:lnTo>
                  <a:lnTo>
                    <a:pt x="2568" y="3294"/>
                  </a:lnTo>
                  <a:lnTo>
                    <a:pt x="2613" y="3221"/>
                  </a:lnTo>
                  <a:lnTo>
                    <a:pt x="2651" y="3141"/>
                  </a:lnTo>
                  <a:lnTo>
                    <a:pt x="2680" y="3062"/>
                  </a:lnTo>
                  <a:lnTo>
                    <a:pt x="2701" y="2978"/>
                  </a:lnTo>
                  <a:lnTo>
                    <a:pt x="2714" y="2890"/>
                  </a:lnTo>
                  <a:lnTo>
                    <a:pt x="2719" y="2796"/>
                  </a:lnTo>
                  <a:lnTo>
                    <a:pt x="2719" y="2793"/>
                  </a:lnTo>
                  <a:lnTo>
                    <a:pt x="2714" y="2700"/>
                  </a:lnTo>
                  <a:lnTo>
                    <a:pt x="2701" y="2616"/>
                  </a:lnTo>
                  <a:close/>
                  <a:moveTo>
                    <a:pt x="1175" y="1893"/>
                  </a:moveTo>
                  <a:lnTo>
                    <a:pt x="956" y="1893"/>
                  </a:lnTo>
                  <a:lnTo>
                    <a:pt x="922" y="1889"/>
                  </a:lnTo>
                  <a:lnTo>
                    <a:pt x="891" y="1885"/>
                  </a:lnTo>
                  <a:lnTo>
                    <a:pt x="851" y="1872"/>
                  </a:lnTo>
                  <a:lnTo>
                    <a:pt x="820" y="1859"/>
                  </a:lnTo>
                  <a:lnTo>
                    <a:pt x="794" y="1848"/>
                  </a:lnTo>
                  <a:lnTo>
                    <a:pt x="764" y="1830"/>
                  </a:lnTo>
                  <a:lnTo>
                    <a:pt x="738" y="1809"/>
                  </a:lnTo>
                  <a:lnTo>
                    <a:pt x="711" y="1785"/>
                  </a:lnTo>
                  <a:lnTo>
                    <a:pt x="680" y="1759"/>
                  </a:lnTo>
                  <a:lnTo>
                    <a:pt x="659" y="1730"/>
                  </a:lnTo>
                  <a:lnTo>
                    <a:pt x="641" y="1696"/>
                  </a:lnTo>
                  <a:lnTo>
                    <a:pt x="624" y="1667"/>
                  </a:lnTo>
                  <a:lnTo>
                    <a:pt x="611" y="1633"/>
                  </a:lnTo>
                  <a:lnTo>
                    <a:pt x="603" y="1599"/>
                  </a:lnTo>
                  <a:lnTo>
                    <a:pt x="598" y="1566"/>
                  </a:lnTo>
                  <a:lnTo>
                    <a:pt x="598" y="1529"/>
                  </a:lnTo>
                  <a:lnTo>
                    <a:pt x="598" y="1492"/>
                  </a:lnTo>
                  <a:lnTo>
                    <a:pt x="603" y="1458"/>
                  </a:lnTo>
                  <a:lnTo>
                    <a:pt x="611" y="1424"/>
                  </a:lnTo>
                  <a:lnTo>
                    <a:pt x="624" y="1390"/>
                  </a:lnTo>
                  <a:lnTo>
                    <a:pt x="641" y="1353"/>
                  </a:lnTo>
                  <a:lnTo>
                    <a:pt x="659" y="1322"/>
                  </a:lnTo>
                  <a:lnTo>
                    <a:pt x="680" y="1293"/>
                  </a:lnTo>
                  <a:lnTo>
                    <a:pt x="711" y="1269"/>
                  </a:lnTo>
                  <a:lnTo>
                    <a:pt x="738" y="1243"/>
                  </a:lnTo>
                  <a:lnTo>
                    <a:pt x="764" y="1227"/>
                  </a:lnTo>
                  <a:lnTo>
                    <a:pt x="794" y="1206"/>
                  </a:lnTo>
                  <a:lnTo>
                    <a:pt x="820" y="1189"/>
                  </a:lnTo>
                  <a:lnTo>
                    <a:pt x="851" y="1176"/>
                  </a:lnTo>
                  <a:lnTo>
                    <a:pt x="891" y="1168"/>
                  </a:lnTo>
                  <a:lnTo>
                    <a:pt x="922" y="1165"/>
                  </a:lnTo>
                  <a:lnTo>
                    <a:pt x="956" y="1160"/>
                  </a:lnTo>
                  <a:lnTo>
                    <a:pt x="1175" y="1160"/>
                  </a:lnTo>
                  <a:lnTo>
                    <a:pt x="1175" y="1893"/>
                  </a:lnTo>
                  <a:close/>
                  <a:moveTo>
                    <a:pt x="2221" y="2780"/>
                  </a:moveTo>
                  <a:lnTo>
                    <a:pt x="2221" y="2783"/>
                  </a:lnTo>
                  <a:lnTo>
                    <a:pt x="2221" y="2822"/>
                  </a:lnTo>
                  <a:lnTo>
                    <a:pt x="2218" y="2856"/>
                  </a:lnTo>
                  <a:lnTo>
                    <a:pt x="2205" y="2893"/>
                  </a:lnTo>
                  <a:lnTo>
                    <a:pt x="2197" y="2927"/>
                  </a:lnTo>
                  <a:lnTo>
                    <a:pt x="2183" y="2957"/>
                  </a:lnTo>
                  <a:lnTo>
                    <a:pt x="2167" y="2986"/>
                  </a:lnTo>
                  <a:lnTo>
                    <a:pt x="2142" y="3015"/>
                  </a:lnTo>
                  <a:lnTo>
                    <a:pt x="2118" y="3044"/>
                  </a:lnTo>
                  <a:lnTo>
                    <a:pt x="2094" y="3070"/>
                  </a:lnTo>
                  <a:lnTo>
                    <a:pt x="2072" y="3088"/>
                  </a:lnTo>
                  <a:lnTo>
                    <a:pt x="2047" y="3104"/>
                  </a:lnTo>
                  <a:lnTo>
                    <a:pt x="2020" y="3122"/>
                  </a:lnTo>
                  <a:lnTo>
                    <a:pt x="1988" y="3133"/>
                  </a:lnTo>
                  <a:lnTo>
                    <a:pt x="1956" y="3143"/>
                  </a:lnTo>
                  <a:lnTo>
                    <a:pt x="1928" y="3146"/>
                  </a:lnTo>
                  <a:lnTo>
                    <a:pt x="1896" y="3151"/>
                  </a:lnTo>
                  <a:lnTo>
                    <a:pt x="1698" y="3151"/>
                  </a:lnTo>
                  <a:lnTo>
                    <a:pt x="1698" y="2418"/>
                  </a:lnTo>
                  <a:lnTo>
                    <a:pt x="1896" y="2418"/>
                  </a:lnTo>
                  <a:lnTo>
                    <a:pt x="1923" y="2421"/>
                  </a:lnTo>
                  <a:lnTo>
                    <a:pt x="1956" y="2426"/>
                  </a:lnTo>
                  <a:lnTo>
                    <a:pt x="1988" y="2434"/>
                  </a:lnTo>
                  <a:lnTo>
                    <a:pt x="2020" y="2447"/>
                  </a:lnTo>
                  <a:lnTo>
                    <a:pt x="2047" y="2460"/>
                  </a:lnTo>
                  <a:lnTo>
                    <a:pt x="2072" y="2481"/>
                  </a:lnTo>
                  <a:lnTo>
                    <a:pt x="2094" y="2497"/>
                  </a:lnTo>
                  <a:lnTo>
                    <a:pt x="2118" y="2522"/>
                  </a:lnTo>
                  <a:lnTo>
                    <a:pt x="2142" y="2551"/>
                  </a:lnTo>
                  <a:lnTo>
                    <a:pt x="2167" y="2582"/>
                  </a:lnTo>
                  <a:lnTo>
                    <a:pt x="2183" y="2611"/>
                  </a:lnTo>
                  <a:lnTo>
                    <a:pt x="2197" y="2640"/>
                  </a:lnTo>
                  <a:lnTo>
                    <a:pt x="2210" y="2674"/>
                  </a:lnTo>
                  <a:lnTo>
                    <a:pt x="2218" y="2708"/>
                  </a:lnTo>
                  <a:lnTo>
                    <a:pt x="2221" y="2746"/>
                  </a:lnTo>
                  <a:lnTo>
                    <a:pt x="2221" y="27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9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spc="-4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A8346AA-F279-4A29-B4D8-A90E0137C804}"/>
                </a:ext>
              </a:extLst>
            </p:cNvPr>
            <p:cNvGrpSpPr/>
            <p:nvPr/>
          </p:nvGrpSpPr>
          <p:grpSpPr>
            <a:xfrm>
              <a:off x="3171353" y="5521163"/>
              <a:ext cx="968599" cy="873018"/>
              <a:chOff x="3171353" y="5521163"/>
              <a:chExt cx="968599" cy="873018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54179919-4924-4F52-9397-98C2EB017C9D}"/>
                  </a:ext>
                </a:extLst>
              </p:cNvPr>
              <p:cNvSpPr txBox="1"/>
              <p:nvPr/>
            </p:nvSpPr>
            <p:spPr>
              <a:xfrm>
                <a:off x="3171353" y="6227982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14192">
                  <a:lnSpc>
                    <a:spcPct val="90000"/>
                  </a:lnSpc>
                  <a:spcAft>
                    <a:spcPts val="588"/>
                  </a:spcAft>
                  <a:defRPr/>
                </a:pPr>
                <a:endParaRPr lang="en-US" sz="1176" kern="0">
                  <a:gradFill>
                    <a:gsLst>
                      <a:gs pos="2917">
                        <a:srgbClr val="353535"/>
                      </a:gs>
                      <a:gs pos="32000">
                        <a:srgbClr val="353535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A87F2E09-87EF-44AA-9282-8623559051E6}"/>
                  </a:ext>
                </a:extLst>
              </p:cNvPr>
              <p:cNvSpPr/>
              <p:nvPr/>
            </p:nvSpPr>
            <p:spPr bwMode="auto">
              <a:xfrm>
                <a:off x="3520315" y="5521163"/>
                <a:ext cx="269077" cy="677391"/>
              </a:xfrm>
              <a:custGeom>
                <a:avLst/>
                <a:gdLst>
                  <a:gd name="connsiteX0" fmla="*/ 147140 w 269077"/>
                  <a:gd name="connsiteY0" fmla="*/ 177466 h 677391"/>
                  <a:gd name="connsiteX1" fmla="*/ 146522 w 269077"/>
                  <a:gd name="connsiteY1" fmla="*/ 177635 h 677391"/>
                  <a:gd name="connsiteX2" fmla="*/ 145737 w 269077"/>
                  <a:gd name="connsiteY2" fmla="*/ 177915 h 677391"/>
                  <a:gd name="connsiteX3" fmla="*/ 133670 w 269077"/>
                  <a:gd name="connsiteY3" fmla="*/ 183640 h 677391"/>
                  <a:gd name="connsiteX4" fmla="*/ 121324 w 269077"/>
                  <a:gd name="connsiteY4" fmla="*/ 179038 h 677391"/>
                  <a:gd name="connsiteX5" fmla="*/ 120594 w 269077"/>
                  <a:gd name="connsiteY5" fmla="*/ 178757 h 677391"/>
                  <a:gd name="connsiteX6" fmla="*/ 119752 w 269077"/>
                  <a:gd name="connsiteY6" fmla="*/ 178645 h 677391"/>
                  <a:gd name="connsiteX7" fmla="*/ 119079 w 269077"/>
                  <a:gd name="connsiteY7" fmla="*/ 178645 h 677391"/>
                  <a:gd name="connsiteX8" fmla="*/ 118237 w 269077"/>
                  <a:gd name="connsiteY8" fmla="*/ 178757 h 677391"/>
                  <a:gd name="connsiteX9" fmla="*/ 117451 w 269077"/>
                  <a:gd name="connsiteY9" fmla="*/ 179038 h 677391"/>
                  <a:gd name="connsiteX10" fmla="*/ 116778 w 269077"/>
                  <a:gd name="connsiteY10" fmla="*/ 179374 h 677391"/>
                  <a:gd name="connsiteX11" fmla="*/ 116160 w 269077"/>
                  <a:gd name="connsiteY11" fmla="*/ 179711 h 677391"/>
                  <a:gd name="connsiteX12" fmla="*/ 115543 w 269077"/>
                  <a:gd name="connsiteY12" fmla="*/ 180385 h 677391"/>
                  <a:gd name="connsiteX13" fmla="*/ 106564 w 269077"/>
                  <a:gd name="connsiteY13" fmla="*/ 190038 h 677391"/>
                  <a:gd name="connsiteX14" fmla="*/ 93319 w 269077"/>
                  <a:gd name="connsiteY14" fmla="*/ 190487 h 677391"/>
                  <a:gd name="connsiteX15" fmla="*/ 92365 w 269077"/>
                  <a:gd name="connsiteY15" fmla="*/ 190599 h 677391"/>
                  <a:gd name="connsiteX16" fmla="*/ 91747 w 269077"/>
                  <a:gd name="connsiteY16" fmla="*/ 190767 h 677391"/>
                  <a:gd name="connsiteX17" fmla="*/ 91018 w 269077"/>
                  <a:gd name="connsiteY17" fmla="*/ 191048 h 677391"/>
                  <a:gd name="connsiteX18" fmla="*/ 90288 w 269077"/>
                  <a:gd name="connsiteY18" fmla="*/ 191553 h 677391"/>
                  <a:gd name="connsiteX19" fmla="*/ 90401 w 269077"/>
                  <a:gd name="connsiteY19" fmla="*/ 191553 h 677391"/>
                  <a:gd name="connsiteX20" fmla="*/ 89783 w 269077"/>
                  <a:gd name="connsiteY20" fmla="*/ 192002 h 677391"/>
                  <a:gd name="connsiteX21" fmla="*/ 89166 w 269077"/>
                  <a:gd name="connsiteY21" fmla="*/ 192563 h 677391"/>
                  <a:gd name="connsiteX22" fmla="*/ 88885 w 269077"/>
                  <a:gd name="connsiteY22" fmla="*/ 193180 h 677391"/>
                  <a:gd name="connsiteX23" fmla="*/ 88492 w 269077"/>
                  <a:gd name="connsiteY23" fmla="*/ 193910 h 677391"/>
                  <a:gd name="connsiteX24" fmla="*/ 84003 w 269077"/>
                  <a:gd name="connsiteY24" fmla="*/ 206425 h 677391"/>
                  <a:gd name="connsiteX25" fmla="*/ 71880 w 269077"/>
                  <a:gd name="connsiteY25" fmla="*/ 211925 h 677391"/>
                  <a:gd name="connsiteX26" fmla="*/ 71151 w 269077"/>
                  <a:gd name="connsiteY26" fmla="*/ 212262 h 677391"/>
                  <a:gd name="connsiteX27" fmla="*/ 70590 w 269077"/>
                  <a:gd name="connsiteY27" fmla="*/ 212711 h 677391"/>
                  <a:gd name="connsiteX28" fmla="*/ 70084 w 269077"/>
                  <a:gd name="connsiteY28" fmla="*/ 213272 h 677391"/>
                  <a:gd name="connsiteX29" fmla="*/ 69636 w 269077"/>
                  <a:gd name="connsiteY29" fmla="*/ 213889 h 677391"/>
                  <a:gd name="connsiteX30" fmla="*/ 69187 w 269077"/>
                  <a:gd name="connsiteY30" fmla="*/ 214619 h 677391"/>
                  <a:gd name="connsiteX31" fmla="*/ 68906 w 269077"/>
                  <a:gd name="connsiteY31" fmla="*/ 215348 h 677391"/>
                  <a:gd name="connsiteX32" fmla="*/ 68794 w 269077"/>
                  <a:gd name="connsiteY32" fmla="*/ 216078 h 677391"/>
                  <a:gd name="connsiteX33" fmla="*/ 68738 w 269077"/>
                  <a:gd name="connsiteY33" fmla="*/ 216808 h 677391"/>
                  <a:gd name="connsiteX34" fmla="*/ 69355 w 269077"/>
                  <a:gd name="connsiteY34" fmla="*/ 229996 h 677391"/>
                  <a:gd name="connsiteX35" fmla="*/ 60375 w 269077"/>
                  <a:gd name="connsiteY35" fmla="*/ 239649 h 677391"/>
                  <a:gd name="connsiteX36" fmla="*/ 59870 w 269077"/>
                  <a:gd name="connsiteY36" fmla="*/ 240210 h 677391"/>
                  <a:gd name="connsiteX37" fmla="*/ 59421 w 269077"/>
                  <a:gd name="connsiteY37" fmla="*/ 241052 h 677391"/>
                  <a:gd name="connsiteX38" fmla="*/ 59141 w 269077"/>
                  <a:gd name="connsiteY38" fmla="*/ 241670 h 677391"/>
                  <a:gd name="connsiteX39" fmla="*/ 58972 w 269077"/>
                  <a:gd name="connsiteY39" fmla="*/ 242399 h 677391"/>
                  <a:gd name="connsiteX40" fmla="*/ 58860 w 269077"/>
                  <a:gd name="connsiteY40" fmla="*/ 243185 h 677391"/>
                  <a:gd name="connsiteX41" fmla="*/ 58972 w 269077"/>
                  <a:gd name="connsiteY41" fmla="*/ 243914 h 677391"/>
                  <a:gd name="connsiteX42" fmla="*/ 59028 w 269077"/>
                  <a:gd name="connsiteY42" fmla="*/ 244756 h 677391"/>
                  <a:gd name="connsiteX43" fmla="*/ 59421 w 269077"/>
                  <a:gd name="connsiteY43" fmla="*/ 245430 h 677391"/>
                  <a:gd name="connsiteX44" fmla="*/ 65034 w 269077"/>
                  <a:gd name="connsiteY44" fmla="*/ 257496 h 677391"/>
                  <a:gd name="connsiteX45" fmla="*/ 60375 w 269077"/>
                  <a:gd name="connsiteY45" fmla="*/ 269787 h 677391"/>
                  <a:gd name="connsiteX46" fmla="*/ 60151 w 269077"/>
                  <a:gd name="connsiteY46" fmla="*/ 270572 h 677391"/>
                  <a:gd name="connsiteX47" fmla="*/ 60039 w 269077"/>
                  <a:gd name="connsiteY47" fmla="*/ 271414 h 677391"/>
                  <a:gd name="connsiteX48" fmla="*/ 60039 w 269077"/>
                  <a:gd name="connsiteY48" fmla="*/ 272144 h 677391"/>
                  <a:gd name="connsiteX49" fmla="*/ 60207 w 269077"/>
                  <a:gd name="connsiteY49" fmla="*/ 272817 h 677391"/>
                  <a:gd name="connsiteX50" fmla="*/ 60488 w 269077"/>
                  <a:gd name="connsiteY50" fmla="*/ 273659 h 677391"/>
                  <a:gd name="connsiteX51" fmla="*/ 60768 w 269077"/>
                  <a:gd name="connsiteY51" fmla="*/ 274389 h 677391"/>
                  <a:gd name="connsiteX52" fmla="*/ 61217 w 269077"/>
                  <a:gd name="connsiteY52" fmla="*/ 274950 h 677391"/>
                  <a:gd name="connsiteX53" fmla="*/ 61666 w 269077"/>
                  <a:gd name="connsiteY53" fmla="*/ 275567 h 677391"/>
                  <a:gd name="connsiteX54" fmla="*/ 71488 w 269077"/>
                  <a:gd name="connsiteY54" fmla="*/ 284434 h 677391"/>
                  <a:gd name="connsiteX55" fmla="*/ 71993 w 269077"/>
                  <a:gd name="connsiteY55" fmla="*/ 297679 h 677391"/>
                  <a:gd name="connsiteX56" fmla="*/ 72049 w 269077"/>
                  <a:gd name="connsiteY56" fmla="*/ 298521 h 677391"/>
                  <a:gd name="connsiteX57" fmla="*/ 72217 w 269077"/>
                  <a:gd name="connsiteY57" fmla="*/ 299138 h 677391"/>
                  <a:gd name="connsiteX58" fmla="*/ 72610 w 269077"/>
                  <a:gd name="connsiteY58" fmla="*/ 299868 h 677391"/>
                  <a:gd name="connsiteX59" fmla="*/ 72947 w 269077"/>
                  <a:gd name="connsiteY59" fmla="*/ 300598 h 677391"/>
                  <a:gd name="connsiteX60" fmla="*/ 73508 w 269077"/>
                  <a:gd name="connsiteY60" fmla="*/ 301159 h 677391"/>
                  <a:gd name="connsiteX61" fmla="*/ 74125 w 269077"/>
                  <a:gd name="connsiteY61" fmla="*/ 301664 h 677391"/>
                  <a:gd name="connsiteX62" fmla="*/ 74743 w 269077"/>
                  <a:gd name="connsiteY62" fmla="*/ 302057 h 677391"/>
                  <a:gd name="connsiteX63" fmla="*/ 75416 w 269077"/>
                  <a:gd name="connsiteY63" fmla="*/ 302393 h 677391"/>
                  <a:gd name="connsiteX64" fmla="*/ 87875 w 269077"/>
                  <a:gd name="connsiteY64" fmla="*/ 306995 h 677391"/>
                  <a:gd name="connsiteX65" fmla="*/ 93487 w 269077"/>
                  <a:gd name="connsiteY65" fmla="*/ 318837 h 677391"/>
                  <a:gd name="connsiteX66" fmla="*/ 93824 w 269077"/>
                  <a:gd name="connsiteY66" fmla="*/ 319567 h 677391"/>
                  <a:gd name="connsiteX67" fmla="*/ 94273 w 269077"/>
                  <a:gd name="connsiteY67" fmla="*/ 320240 h 677391"/>
                  <a:gd name="connsiteX68" fmla="*/ 94834 w 269077"/>
                  <a:gd name="connsiteY68" fmla="*/ 320857 h 677391"/>
                  <a:gd name="connsiteX69" fmla="*/ 95452 w 269077"/>
                  <a:gd name="connsiteY69" fmla="*/ 321194 h 677391"/>
                  <a:gd name="connsiteX70" fmla="*/ 96181 w 269077"/>
                  <a:gd name="connsiteY70" fmla="*/ 321587 h 677391"/>
                  <a:gd name="connsiteX71" fmla="*/ 96911 w 269077"/>
                  <a:gd name="connsiteY71" fmla="*/ 321868 h 677391"/>
                  <a:gd name="connsiteX72" fmla="*/ 97640 w 269077"/>
                  <a:gd name="connsiteY72" fmla="*/ 321924 h 677391"/>
                  <a:gd name="connsiteX73" fmla="*/ 98426 w 269077"/>
                  <a:gd name="connsiteY73" fmla="*/ 321924 h 677391"/>
                  <a:gd name="connsiteX74" fmla="*/ 111671 w 269077"/>
                  <a:gd name="connsiteY74" fmla="*/ 321363 h 677391"/>
                  <a:gd name="connsiteX75" fmla="*/ 121492 w 269077"/>
                  <a:gd name="connsiteY75" fmla="*/ 330454 h 677391"/>
                  <a:gd name="connsiteX76" fmla="*/ 122053 w 269077"/>
                  <a:gd name="connsiteY76" fmla="*/ 330959 h 677391"/>
                  <a:gd name="connsiteX77" fmla="*/ 122839 w 269077"/>
                  <a:gd name="connsiteY77" fmla="*/ 331352 h 677391"/>
                  <a:gd name="connsiteX78" fmla="*/ 123512 w 269077"/>
                  <a:gd name="connsiteY78" fmla="*/ 331521 h 677391"/>
                  <a:gd name="connsiteX79" fmla="*/ 124186 w 269077"/>
                  <a:gd name="connsiteY79" fmla="*/ 331801 h 677391"/>
                  <a:gd name="connsiteX80" fmla="*/ 125028 w 269077"/>
                  <a:gd name="connsiteY80" fmla="*/ 331801 h 677391"/>
                  <a:gd name="connsiteX81" fmla="*/ 125813 w 269077"/>
                  <a:gd name="connsiteY81" fmla="*/ 331801 h 677391"/>
                  <a:gd name="connsiteX82" fmla="*/ 126543 w 269077"/>
                  <a:gd name="connsiteY82" fmla="*/ 331577 h 677391"/>
                  <a:gd name="connsiteX83" fmla="*/ 127273 w 269077"/>
                  <a:gd name="connsiteY83" fmla="*/ 331352 h 677391"/>
                  <a:gd name="connsiteX84" fmla="*/ 139395 w 269077"/>
                  <a:gd name="connsiteY84" fmla="*/ 325740 h 677391"/>
                  <a:gd name="connsiteX85" fmla="*/ 151798 w 269077"/>
                  <a:gd name="connsiteY85" fmla="*/ 330454 h 677391"/>
                  <a:gd name="connsiteX86" fmla="*/ 152584 w 269077"/>
                  <a:gd name="connsiteY86" fmla="*/ 330623 h 677391"/>
                  <a:gd name="connsiteX87" fmla="*/ 153425 w 269077"/>
                  <a:gd name="connsiteY87" fmla="*/ 330679 h 677391"/>
                  <a:gd name="connsiteX88" fmla="*/ 154043 w 269077"/>
                  <a:gd name="connsiteY88" fmla="*/ 330679 h 677391"/>
                  <a:gd name="connsiteX89" fmla="*/ 154828 w 269077"/>
                  <a:gd name="connsiteY89" fmla="*/ 330510 h 677391"/>
                  <a:gd name="connsiteX90" fmla="*/ 155670 w 269077"/>
                  <a:gd name="connsiteY90" fmla="*/ 330342 h 677391"/>
                  <a:gd name="connsiteX91" fmla="*/ 156288 w 269077"/>
                  <a:gd name="connsiteY91" fmla="*/ 330061 h 677391"/>
                  <a:gd name="connsiteX92" fmla="*/ 156905 w 269077"/>
                  <a:gd name="connsiteY92" fmla="*/ 329500 h 677391"/>
                  <a:gd name="connsiteX93" fmla="*/ 157466 w 269077"/>
                  <a:gd name="connsiteY93" fmla="*/ 328995 h 677391"/>
                  <a:gd name="connsiteX94" fmla="*/ 166502 w 269077"/>
                  <a:gd name="connsiteY94" fmla="*/ 319230 h 677391"/>
                  <a:gd name="connsiteX95" fmla="*/ 179803 w 269077"/>
                  <a:gd name="connsiteY95" fmla="*/ 318781 h 677391"/>
                  <a:gd name="connsiteX96" fmla="*/ 180588 w 269077"/>
                  <a:gd name="connsiteY96" fmla="*/ 318781 h 677391"/>
                  <a:gd name="connsiteX97" fmla="*/ 181262 w 269077"/>
                  <a:gd name="connsiteY97" fmla="*/ 318613 h 677391"/>
                  <a:gd name="connsiteX98" fmla="*/ 182047 w 269077"/>
                  <a:gd name="connsiteY98" fmla="*/ 318220 h 677391"/>
                  <a:gd name="connsiteX99" fmla="*/ 182665 w 269077"/>
                  <a:gd name="connsiteY99" fmla="*/ 317771 h 677391"/>
                  <a:gd name="connsiteX100" fmla="*/ 183226 w 269077"/>
                  <a:gd name="connsiteY100" fmla="*/ 317322 h 677391"/>
                  <a:gd name="connsiteX101" fmla="*/ 183787 w 269077"/>
                  <a:gd name="connsiteY101" fmla="*/ 316761 h 677391"/>
                  <a:gd name="connsiteX102" fmla="*/ 184236 w 269077"/>
                  <a:gd name="connsiteY102" fmla="*/ 316031 h 677391"/>
                  <a:gd name="connsiteX103" fmla="*/ 184517 w 269077"/>
                  <a:gd name="connsiteY103" fmla="*/ 315414 h 677391"/>
                  <a:gd name="connsiteX104" fmla="*/ 189119 w 269077"/>
                  <a:gd name="connsiteY104" fmla="*/ 302955 h 677391"/>
                  <a:gd name="connsiteX105" fmla="*/ 201241 w 269077"/>
                  <a:gd name="connsiteY105" fmla="*/ 297511 h 677391"/>
                  <a:gd name="connsiteX106" fmla="*/ 201915 w 269077"/>
                  <a:gd name="connsiteY106" fmla="*/ 297174 h 677391"/>
                  <a:gd name="connsiteX107" fmla="*/ 202588 w 269077"/>
                  <a:gd name="connsiteY107" fmla="*/ 296613 h 677391"/>
                  <a:gd name="connsiteX108" fmla="*/ 203037 w 269077"/>
                  <a:gd name="connsiteY108" fmla="*/ 296052 h 677391"/>
                  <a:gd name="connsiteX109" fmla="*/ 203486 w 269077"/>
                  <a:gd name="connsiteY109" fmla="*/ 295547 h 677391"/>
                  <a:gd name="connsiteX110" fmla="*/ 203542 w 269077"/>
                  <a:gd name="connsiteY110" fmla="*/ 295547 h 677391"/>
                  <a:gd name="connsiteX111" fmla="*/ 203823 w 269077"/>
                  <a:gd name="connsiteY111" fmla="*/ 294705 h 677391"/>
                  <a:gd name="connsiteX112" fmla="*/ 204103 w 269077"/>
                  <a:gd name="connsiteY112" fmla="*/ 294087 h 677391"/>
                  <a:gd name="connsiteX113" fmla="*/ 204216 w 269077"/>
                  <a:gd name="connsiteY113" fmla="*/ 293302 h 677391"/>
                  <a:gd name="connsiteX114" fmla="*/ 204272 w 269077"/>
                  <a:gd name="connsiteY114" fmla="*/ 292572 h 677391"/>
                  <a:gd name="connsiteX115" fmla="*/ 203654 w 269077"/>
                  <a:gd name="connsiteY115" fmla="*/ 279271 h 677391"/>
                  <a:gd name="connsiteX116" fmla="*/ 212802 w 269077"/>
                  <a:gd name="connsiteY116" fmla="*/ 269618 h 677391"/>
                  <a:gd name="connsiteX117" fmla="*/ 213251 w 269077"/>
                  <a:gd name="connsiteY117" fmla="*/ 269057 h 677391"/>
                  <a:gd name="connsiteX118" fmla="*/ 213700 w 269077"/>
                  <a:gd name="connsiteY118" fmla="*/ 268440 h 677391"/>
                  <a:gd name="connsiteX119" fmla="*/ 213869 w 269077"/>
                  <a:gd name="connsiteY119" fmla="*/ 267710 h 677391"/>
                  <a:gd name="connsiteX120" fmla="*/ 214037 w 269077"/>
                  <a:gd name="connsiteY120" fmla="*/ 266868 h 677391"/>
                  <a:gd name="connsiteX121" fmla="*/ 214149 w 269077"/>
                  <a:gd name="connsiteY121" fmla="*/ 266083 h 677391"/>
                  <a:gd name="connsiteX122" fmla="*/ 214037 w 269077"/>
                  <a:gd name="connsiteY122" fmla="*/ 265353 h 677391"/>
                  <a:gd name="connsiteX123" fmla="*/ 213869 w 269077"/>
                  <a:gd name="connsiteY123" fmla="*/ 264623 h 677391"/>
                  <a:gd name="connsiteX124" fmla="*/ 213700 w 269077"/>
                  <a:gd name="connsiteY124" fmla="*/ 263782 h 677391"/>
                  <a:gd name="connsiteX125" fmla="*/ 208200 w 269077"/>
                  <a:gd name="connsiteY125" fmla="*/ 251884 h 677391"/>
                  <a:gd name="connsiteX126" fmla="*/ 212802 w 269077"/>
                  <a:gd name="connsiteY126" fmla="*/ 239481 h 677391"/>
                  <a:gd name="connsiteX127" fmla="*/ 212971 w 269077"/>
                  <a:gd name="connsiteY127" fmla="*/ 238751 h 677391"/>
                  <a:gd name="connsiteX128" fmla="*/ 213083 w 269077"/>
                  <a:gd name="connsiteY128" fmla="*/ 238022 h 677391"/>
                  <a:gd name="connsiteX129" fmla="*/ 213083 w 269077"/>
                  <a:gd name="connsiteY129" fmla="*/ 237124 h 677391"/>
                  <a:gd name="connsiteX130" fmla="*/ 212858 w 269077"/>
                  <a:gd name="connsiteY130" fmla="*/ 236394 h 677391"/>
                  <a:gd name="connsiteX131" fmla="*/ 212690 w 269077"/>
                  <a:gd name="connsiteY131" fmla="*/ 235665 h 677391"/>
                  <a:gd name="connsiteX132" fmla="*/ 212353 w 269077"/>
                  <a:gd name="connsiteY132" fmla="*/ 234991 h 677391"/>
                  <a:gd name="connsiteX133" fmla="*/ 211904 w 269077"/>
                  <a:gd name="connsiteY133" fmla="*/ 234430 h 677391"/>
                  <a:gd name="connsiteX134" fmla="*/ 211455 w 269077"/>
                  <a:gd name="connsiteY134" fmla="*/ 233813 h 677391"/>
                  <a:gd name="connsiteX135" fmla="*/ 201466 w 269077"/>
                  <a:gd name="connsiteY135" fmla="*/ 224945 h 677391"/>
                  <a:gd name="connsiteX136" fmla="*/ 201129 w 269077"/>
                  <a:gd name="connsiteY136" fmla="*/ 211757 h 677391"/>
                  <a:gd name="connsiteX137" fmla="*/ 201017 w 269077"/>
                  <a:gd name="connsiteY137" fmla="*/ 210915 h 677391"/>
                  <a:gd name="connsiteX138" fmla="*/ 200736 w 269077"/>
                  <a:gd name="connsiteY138" fmla="*/ 210129 h 677391"/>
                  <a:gd name="connsiteX139" fmla="*/ 200512 w 269077"/>
                  <a:gd name="connsiteY139" fmla="*/ 209456 h 677391"/>
                  <a:gd name="connsiteX140" fmla="*/ 200119 w 269077"/>
                  <a:gd name="connsiteY140" fmla="*/ 208838 h 677391"/>
                  <a:gd name="connsiteX141" fmla="*/ 199614 w 269077"/>
                  <a:gd name="connsiteY141" fmla="*/ 208221 h 677391"/>
                  <a:gd name="connsiteX142" fmla="*/ 199052 w 269077"/>
                  <a:gd name="connsiteY142" fmla="*/ 207660 h 677391"/>
                  <a:gd name="connsiteX143" fmla="*/ 198435 w 269077"/>
                  <a:gd name="connsiteY143" fmla="*/ 207323 h 677391"/>
                  <a:gd name="connsiteX144" fmla="*/ 197705 w 269077"/>
                  <a:gd name="connsiteY144" fmla="*/ 206930 h 677391"/>
                  <a:gd name="connsiteX145" fmla="*/ 197593 w 269077"/>
                  <a:gd name="connsiteY145" fmla="*/ 206930 h 677391"/>
                  <a:gd name="connsiteX146" fmla="*/ 185190 w 269077"/>
                  <a:gd name="connsiteY146" fmla="*/ 202440 h 677391"/>
                  <a:gd name="connsiteX147" fmla="*/ 179634 w 269077"/>
                  <a:gd name="connsiteY147" fmla="*/ 190318 h 677391"/>
                  <a:gd name="connsiteX148" fmla="*/ 179241 w 269077"/>
                  <a:gd name="connsiteY148" fmla="*/ 189701 h 677391"/>
                  <a:gd name="connsiteX149" fmla="*/ 178792 w 269077"/>
                  <a:gd name="connsiteY149" fmla="*/ 189027 h 677391"/>
                  <a:gd name="connsiteX150" fmla="*/ 178175 w 269077"/>
                  <a:gd name="connsiteY150" fmla="*/ 188578 h 677391"/>
                  <a:gd name="connsiteX151" fmla="*/ 177558 w 269077"/>
                  <a:gd name="connsiteY151" fmla="*/ 188073 h 677391"/>
                  <a:gd name="connsiteX152" fmla="*/ 177558 w 269077"/>
                  <a:gd name="connsiteY152" fmla="*/ 187961 h 677391"/>
                  <a:gd name="connsiteX153" fmla="*/ 176828 w 269077"/>
                  <a:gd name="connsiteY153" fmla="*/ 187680 h 677391"/>
                  <a:gd name="connsiteX154" fmla="*/ 176155 w 269077"/>
                  <a:gd name="connsiteY154" fmla="*/ 187512 h 677391"/>
                  <a:gd name="connsiteX155" fmla="*/ 175369 w 269077"/>
                  <a:gd name="connsiteY155" fmla="*/ 187344 h 677391"/>
                  <a:gd name="connsiteX156" fmla="*/ 174527 w 269077"/>
                  <a:gd name="connsiteY156" fmla="*/ 187344 h 677391"/>
                  <a:gd name="connsiteX157" fmla="*/ 161282 w 269077"/>
                  <a:gd name="connsiteY157" fmla="*/ 187849 h 677391"/>
                  <a:gd name="connsiteX158" fmla="*/ 151517 w 269077"/>
                  <a:gd name="connsiteY158" fmla="*/ 178925 h 677391"/>
                  <a:gd name="connsiteX159" fmla="*/ 150956 w 269077"/>
                  <a:gd name="connsiteY159" fmla="*/ 178364 h 677391"/>
                  <a:gd name="connsiteX160" fmla="*/ 150226 w 269077"/>
                  <a:gd name="connsiteY160" fmla="*/ 178027 h 677391"/>
                  <a:gd name="connsiteX161" fmla="*/ 149609 w 269077"/>
                  <a:gd name="connsiteY161" fmla="*/ 177635 h 677391"/>
                  <a:gd name="connsiteX162" fmla="*/ 148879 w 269077"/>
                  <a:gd name="connsiteY162" fmla="*/ 177466 h 677391"/>
                  <a:gd name="connsiteX163" fmla="*/ 147982 w 269077"/>
                  <a:gd name="connsiteY163" fmla="*/ 177466 h 677391"/>
                  <a:gd name="connsiteX164" fmla="*/ 176577 w 269077"/>
                  <a:gd name="connsiteY164" fmla="*/ 81430 h 677391"/>
                  <a:gd name="connsiteX165" fmla="*/ 182682 w 269077"/>
                  <a:gd name="connsiteY165" fmla="*/ 84002 h 677391"/>
                  <a:gd name="connsiteX166" fmla="*/ 184912 w 269077"/>
                  <a:gd name="connsiteY166" fmla="*/ 91197 h 677391"/>
                  <a:gd name="connsiteX167" fmla="*/ 166908 w 269077"/>
                  <a:gd name="connsiteY167" fmla="*/ 91197 h 677391"/>
                  <a:gd name="connsiteX168" fmla="*/ 170164 w 269077"/>
                  <a:gd name="connsiteY168" fmla="*/ 84132 h 677391"/>
                  <a:gd name="connsiteX169" fmla="*/ 176577 w 269077"/>
                  <a:gd name="connsiteY169" fmla="*/ 81430 h 677391"/>
                  <a:gd name="connsiteX170" fmla="*/ 119427 w 269077"/>
                  <a:gd name="connsiteY170" fmla="*/ 81430 h 677391"/>
                  <a:gd name="connsiteX171" fmla="*/ 125532 w 269077"/>
                  <a:gd name="connsiteY171" fmla="*/ 84002 h 677391"/>
                  <a:gd name="connsiteX172" fmla="*/ 127762 w 269077"/>
                  <a:gd name="connsiteY172" fmla="*/ 91197 h 677391"/>
                  <a:gd name="connsiteX173" fmla="*/ 109758 w 269077"/>
                  <a:gd name="connsiteY173" fmla="*/ 91197 h 677391"/>
                  <a:gd name="connsiteX174" fmla="*/ 113014 w 269077"/>
                  <a:gd name="connsiteY174" fmla="*/ 84132 h 677391"/>
                  <a:gd name="connsiteX175" fmla="*/ 119427 w 269077"/>
                  <a:gd name="connsiteY175" fmla="*/ 81430 h 677391"/>
                  <a:gd name="connsiteX176" fmla="*/ 215882 w 269077"/>
                  <a:gd name="connsiteY176" fmla="*/ 77133 h 677391"/>
                  <a:gd name="connsiteX177" fmla="*/ 210640 w 269077"/>
                  <a:gd name="connsiteY177" fmla="*/ 79102 h 677391"/>
                  <a:gd name="connsiteX178" fmla="*/ 207157 w 269077"/>
                  <a:gd name="connsiteY178" fmla="*/ 84588 h 677391"/>
                  <a:gd name="connsiteX179" fmla="*/ 207027 w 269077"/>
                  <a:gd name="connsiteY179" fmla="*/ 84588 h 677391"/>
                  <a:gd name="connsiteX180" fmla="*/ 207027 w 269077"/>
                  <a:gd name="connsiteY180" fmla="*/ 77719 h 677391"/>
                  <a:gd name="connsiteX181" fmla="*/ 201687 w 269077"/>
                  <a:gd name="connsiteY181" fmla="*/ 77719 h 677391"/>
                  <a:gd name="connsiteX182" fmla="*/ 201687 w 269077"/>
                  <a:gd name="connsiteY182" fmla="*/ 111056 h 677391"/>
                  <a:gd name="connsiteX183" fmla="*/ 207027 w 269077"/>
                  <a:gd name="connsiteY183" fmla="*/ 111056 h 677391"/>
                  <a:gd name="connsiteX184" fmla="*/ 207027 w 269077"/>
                  <a:gd name="connsiteY184" fmla="*/ 94062 h 677391"/>
                  <a:gd name="connsiteX185" fmla="*/ 209322 w 269077"/>
                  <a:gd name="connsiteY185" fmla="*/ 85272 h 677391"/>
                  <a:gd name="connsiteX186" fmla="*/ 215035 w 269077"/>
                  <a:gd name="connsiteY186" fmla="*/ 82049 h 677391"/>
                  <a:gd name="connsiteX187" fmla="*/ 219072 w 269077"/>
                  <a:gd name="connsiteY187" fmla="*/ 83123 h 677391"/>
                  <a:gd name="connsiteX188" fmla="*/ 219072 w 269077"/>
                  <a:gd name="connsiteY188" fmla="*/ 77589 h 677391"/>
                  <a:gd name="connsiteX189" fmla="*/ 215882 w 269077"/>
                  <a:gd name="connsiteY189" fmla="*/ 77133 h 677391"/>
                  <a:gd name="connsiteX190" fmla="*/ 176675 w 269077"/>
                  <a:gd name="connsiteY190" fmla="*/ 76937 h 677391"/>
                  <a:gd name="connsiteX191" fmla="*/ 165720 w 269077"/>
                  <a:gd name="connsiteY191" fmla="*/ 81837 h 677391"/>
                  <a:gd name="connsiteX192" fmla="*/ 161309 w 269077"/>
                  <a:gd name="connsiteY192" fmla="*/ 94518 h 677391"/>
                  <a:gd name="connsiteX193" fmla="*/ 165345 w 269077"/>
                  <a:gd name="connsiteY193" fmla="*/ 107296 h 677391"/>
                  <a:gd name="connsiteX194" fmla="*/ 176447 w 269077"/>
                  <a:gd name="connsiteY194" fmla="*/ 111838 h 677391"/>
                  <a:gd name="connsiteX195" fmla="*/ 188070 w 269077"/>
                  <a:gd name="connsiteY195" fmla="*/ 108647 h 677391"/>
                  <a:gd name="connsiteX196" fmla="*/ 188070 w 269077"/>
                  <a:gd name="connsiteY196" fmla="*/ 103633 h 677391"/>
                  <a:gd name="connsiteX197" fmla="*/ 177717 w 269077"/>
                  <a:gd name="connsiteY197" fmla="*/ 107345 h 677391"/>
                  <a:gd name="connsiteX198" fmla="*/ 169838 w 269077"/>
                  <a:gd name="connsiteY198" fmla="*/ 104317 h 677391"/>
                  <a:gd name="connsiteX199" fmla="*/ 166843 w 269077"/>
                  <a:gd name="connsiteY199" fmla="*/ 95722 h 677391"/>
                  <a:gd name="connsiteX200" fmla="*/ 190381 w 269077"/>
                  <a:gd name="connsiteY200" fmla="*/ 95722 h 677391"/>
                  <a:gd name="connsiteX201" fmla="*/ 190381 w 269077"/>
                  <a:gd name="connsiteY201" fmla="*/ 92922 h 677391"/>
                  <a:gd name="connsiteX202" fmla="*/ 186800 w 269077"/>
                  <a:gd name="connsiteY202" fmla="*/ 81170 h 677391"/>
                  <a:gd name="connsiteX203" fmla="*/ 176675 w 269077"/>
                  <a:gd name="connsiteY203" fmla="*/ 76937 h 677391"/>
                  <a:gd name="connsiteX204" fmla="*/ 119525 w 269077"/>
                  <a:gd name="connsiteY204" fmla="*/ 76937 h 677391"/>
                  <a:gd name="connsiteX205" fmla="*/ 108570 w 269077"/>
                  <a:gd name="connsiteY205" fmla="*/ 81837 h 677391"/>
                  <a:gd name="connsiteX206" fmla="*/ 104159 w 269077"/>
                  <a:gd name="connsiteY206" fmla="*/ 94518 h 677391"/>
                  <a:gd name="connsiteX207" fmla="*/ 108195 w 269077"/>
                  <a:gd name="connsiteY207" fmla="*/ 107296 h 677391"/>
                  <a:gd name="connsiteX208" fmla="*/ 119297 w 269077"/>
                  <a:gd name="connsiteY208" fmla="*/ 111838 h 677391"/>
                  <a:gd name="connsiteX209" fmla="*/ 130920 w 269077"/>
                  <a:gd name="connsiteY209" fmla="*/ 108647 h 677391"/>
                  <a:gd name="connsiteX210" fmla="*/ 130920 w 269077"/>
                  <a:gd name="connsiteY210" fmla="*/ 103633 h 677391"/>
                  <a:gd name="connsiteX211" fmla="*/ 120567 w 269077"/>
                  <a:gd name="connsiteY211" fmla="*/ 107345 h 677391"/>
                  <a:gd name="connsiteX212" fmla="*/ 112688 w 269077"/>
                  <a:gd name="connsiteY212" fmla="*/ 104317 h 677391"/>
                  <a:gd name="connsiteX213" fmla="*/ 109693 w 269077"/>
                  <a:gd name="connsiteY213" fmla="*/ 95722 h 677391"/>
                  <a:gd name="connsiteX214" fmla="*/ 133231 w 269077"/>
                  <a:gd name="connsiteY214" fmla="*/ 95722 h 677391"/>
                  <a:gd name="connsiteX215" fmla="*/ 133231 w 269077"/>
                  <a:gd name="connsiteY215" fmla="*/ 92922 h 677391"/>
                  <a:gd name="connsiteX216" fmla="*/ 129650 w 269077"/>
                  <a:gd name="connsiteY216" fmla="*/ 81170 h 677391"/>
                  <a:gd name="connsiteX217" fmla="*/ 119525 w 269077"/>
                  <a:gd name="connsiteY217" fmla="*/ 76937 h 677391"/>
                  <a:gd name="connsiteX218" fmla="*/ 151602 w 269077"/>
                  <a:gd name="connsiteY218" fmla="*/ 67854 h 677391"/>
                  <a:gd name="connsiteX219" fmla="*/ 146263 w 269077"/>
                  <a:gd name="connsiteY219" fmla="*/ 69580 h 677391"/>
                  <a:gd name="connsiteX220" fmla="*/ 146263 w 269077"/>
                  <a:gd name="connsiteY220" fmla="*/ 77719 h 677391"/>
                  <a:gd name="connsiteX221" fmla="*/ 140533 w 269077"/>
                  <a:gd name="connsiteY221" fmla="*/ 77719 h 677391"/>
                  <a:gd name="connsiteX222" fmla="*/ 140533 w 269077"/>
                  <a:gd name="connsiteY222" fmla="*/ 82277 h 677391"/>
                  <a:gd name="connsiteX223" fmla="*/ 146263 w 269077"/>
                  <a:gd name="connsiteY223" fmla="*/ 82277 h 677391"/>
                  <a:gd name="connsiteX224" fmla="*/ 146263 w 269077"/>
                  <a:gd name="connsiteY224" fmla="*/ 102006 h 677391"/>
                  <a:gd name="connsiteX225" fmla="*/ 155021 w 269077"/>
                  <a:gd name="connsiteY225" fmla="*/ 111772 h 677391"/>
                  <a:gd name="connsiteX226" fmla="*/ 160002 w 269077"/>
                  <a:gd name="connsiteY226" fmla="*/ 110731 h 677391"/>
                  <a:gd name="connsiteX227" fmla="*/ 160002 w 269077"/>
                  <a:gd name="connsiteY227" fmla="*/ 106173 h 677391"/>
                  <a:gd name="connsiteX228" fmla="*/ 156518 w 269077"/>
                  <a:gd name="connsiteY228" fmla="*/ 107280 h 677391"/>
                  <a:gd name="connsiteX229" fmla="*/ 152742 w 269077"/>
                  <a:gd name="connsiteY229" fmla="*/ 105847 h 677391"/>
                  <a:gd name="connsiteX230" fmla="*/ 151602 w 269077"/>
                  <a:gd name="connsiteY230" fmla="*/ 101062 h 677391"/>
                  <a:gd name="connsiteX231" fmla="*/ 151602 w 269077"/>
                  <a:gd name="connsiteY231" fmla="*/ 82277 h 677391"/>
                  <a:gd name="connsiteX232" fmla="*/ 160002 w 269077"/>
                  <a:gd name="connsiteY232" fmla="*/ 82277 h 677391"/>
                  <a:gd name="connsiteX233" fmla="*/ 160002 w 269077"/>
                  <a:gd name="connsiteY233" fmla="*/ 77719 h 677391"/>
                  <a:gd name="connsiteX234" fmla="*/ 151602 w 269077"/>
                  <a:gd name="connsiteY234" fmla="*/ 77719 h 677391"/>
                  <a:gd name="connsiteX235" fmla="*/ 50004 w 269077"/>
                  <a:gd name="connsiteY235" fmla="*/ 64371 h 677391"/>
                  <a:gd name="connsiteX236" fmla="*/ 50004 w 269077"/>
                  <a:gd name="connsiteY236" fmla="*/ 111056 h 677391"/>
                  <a:gd name="connsiteX237" fmla="*/ 55278 w 269077"/>
                  <a:gd name="connsiteY237" fmla="*/ 111056 h 677391"/>
                  <a:gd name="connsiteX238" fmla="*/ 55278 w 269077"/>
                  <a:gd name="connsiteY238" fmla="*/ 79802 h 677391"/>
                  <a:gd name="connsiteX239" fmla="*/ 55017 w 269077"/>
                  <a:gd name="connsiteY239" fmla="*/ 70654 h 677391"/>
                  <a:gd name="connsiteX240" fmla="*/ 55148 w 269077"/>
                  <a:gd name="connsiteY240" fmla="*/ 70654 h 677391"/>
                  <a:gd name="connsiteX241" fmla="*/ 56547 w 269077"/>
                  <a:gd name="connsiteY241" fmla="*/ 75440 h 677391"/>
                  <a:gd name="connsiteX242" fmla="*/ 72467 w 269077"/>
                  <a:gd name="connsiteY242" fmla="*/ 111056 h 677391"/>
                  <a:gd name="connsiteX243" fmla="*/ 75137 w 269077"/>
                  <a:gd name="connsiteY243" fmla="*/ 111056 h 677391"/>
                  <a:gd name="connsiteX244" fmla="*/ 91090 w 269077"/>
                  <a:gd name="connsiteY244" fmla="*/ 75179 h 677391"/>
                  <a:gd name="connsiteX245" fmla="*/ 92489 w 269077"/>
                  <a:gd name="connsiteY245" fmla="*/ 70654 h 677391"/>
                  <a:gd name="connsiteX246" fmla="*/ 92620 w 269077"/>
                  <a:gd name="connsiteY246" fmla="*/ 70654 h 677391"/>
                  <a:gd name="connsiteX247" fmla="*/ 92164 w 269077"/>
                  <a:gd name="connsiteY247" fmla="*/ 79737 h 677391"/>
                  <a:gd name="connsiteX248" fmla="*/ 92164 w 269077"/>
                  <a:gd name="connsiteY248" fmla="*/ 111056 h 677391"/>
                  <a:gd name="connsiteX249" fmla="*/ 97601 w 269077"/>
                  <a:gd name="connsiteY249" fmla="*/ 111056 h 677391"/>
                  <a:gd name="connsiteX250" fmla="*/ 97601 w 269077"/>
                  <a:gd name="connsiteY250" fmla="*/ 64371 h 677391"/>
                  <a:gd name="connsiteX251" fmla="*/ 90764 w 269077"/>
                  <a:gd name="connsiteY251" fmla="*/ 64371 h 677391"/>
                  <a:gd name="connsiteX252" fmla="*/ 76146 w 269077"/>
                  <a:gd name="connsiteY252" fmla="*/ 96797 h 677391"/>
                  <a:gd name="connsiteX253" fmla="*/ 73900 w 269077"/>
                  <a:gd name="connsiteY253" fmla="*/ 102527 h 677391"/>
                  <a:gd name="connsiteX254" fmla="*/ 73705 w 269077"/>
                  <a:gd name="connsiteY254" fmla="*/ 102527 h 677391"/>
                  <a:gd name="connsiteX255" fmla="*/ 71556 w 269077"/>
                  <a:gd name="connsiteY255" fmla="*/ 96927 h 677391"/>
                  <a:gd name="connsiteX256" fmla="*/ 57231 w 269077"/>
                  <a:gd name="connsiteY256" fmla="*/ 64371 h 677391"/>
                  <a:gd name="connsiteX257" fmla="*/ 44847 w 269077"/>
                  <a:gd name="connsiteY257" fmla="*/ 0 h 677391"/>
                  <a:gd name="connsiteX258" fmla="*/ 224230 w 269077"/>
                  <a:gd name="connsiteY258" fmla="*/ 0 h 677391"/>
                  <a:gd name="connsiteX259" fmla="*/ 269077 w 269077"/>
                  <a:gd name="connsiteY259" fmla="*/ 44847 h 677391"/>
                  <a:gd name="connsiteX260" fmla="*/ 269077 w 269077"/>
                  <a:gd name="connsiteY260" fmla="*/ 328724 h 677391"/>
                  <a:gd name="connsiteX261" fmla="*/ 224230 w 269077"/>
                  <a:gd name="connsiteY261" fmla="*/ 373571 h 677391"/>
                  <a:gd name="connsiteX262" fmla="*/ 189016 w 269077"/>
                  <a:gd name="connsiteY262" fmla="*/ 373571 h 677391"/>
                  <a:gd name="connsiteX263" fmla="*/ 189016 w 269077"/>
                  <a:gd name="connsiteY263" fmla="*/ 677391 h 677391"/>
                  <a:gd name="connsiteX264" fmla="*/ 96146 w 269077"/>
                  <a:gd name="connsiteY264" fmla="*/ 677391 h 677391"/>
                  <a:gd name="connsiteX265" fmla="*/ 96146 w 269077"/>
                  <a:gd name="connsiteY265" fmla="*/ 373571 h 677391"/>
                  <a:gd name="connsiteX266" fmla="*/ 44847 w 269077"/>
                  <a:gd name="connsiteY266" fmla="*/ 373571 h 677391"/>
                  <a:gd name="connsiteX267" fmla="*/ 0 w 269077"/>
                  <a:gd name="connsiteY267" fmla="*/ 328724 h 677391"/>
                  <a:gd name="connsiteX268" fmla="*/ 0 w 269077"/>
                  <a:gd name="connsiteY268" fmla="*/ 44847 h 677391"/>
                  <a:gd name="connsiteX269" fmla="*/ 44847 w 269077"/>
                  <a:gd name="connsiteY269" fmla="*/ 0 h 67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</a:cxnLst>
                <a:rect l="l" t="t" r="r" b="b"/>
                <a:pathLst>
                  <a:path w="269077" h="677391">
                    <a:moveTo>
                      <a:pt x="147140" y="177466"/>
                    </a:moveTo>
                    <a:lnTo>
                      <a:pt x="146522" y="177635"/>
                    </a:lnTo>
                    <a:lnTo>
                      <a:pt x="145737" y="177915"/>
                    </a:lnTo>
                    <a:lnTo>
                      <a:pt x="133670" y="183640"/>
                    </a:lnTo>
                    <a:lnTo>
                      <a:pt x="121324" y="179038"/>
                    </a:lnTo>
                    <a:lnTo>
                      <a:pt x="120594" y="178757"/>
                    </a:lnTo>
                    <a:lnTo>
                      <a:pt x="119752" y="178645"/>
                    </a:lnTo>
                    <a:lnTo>
                      <a:pt x="119079" y="178645"/>
                    </a:lnTo>
                    <a:lnTo>
                      <a:pt x="118237" y="178757"/>
                    </a:lnTo>
                    <a:lnTo>
                      <a:pt x="117451" y="179038"/>
                    </a:lnTo>
                    <a:lnTo>
                      <a:pt x="116778" y="179374"/>
                    </a:lnTo>
                    <a:lnTo>
                      <a:pt x="116160" y="179711"/>
                    </a:lnTo>
                    <a:lnTo>
                      <a:pt x="115543" y="180385"/>
                    </a:lnTo>
                    <a:lnTo>
                      <a:pt x="106564" y="190038"/>
                    </a:lnTo>
                    <a:lnTo>
                      <a:pt x="93319" y="190487"/>
                    </a:lnTo>
                    <a:lnTo>
                      <a:pt x="92365" y="190599"/>
                    </a:lnTo>
                    <a:lnTo>
                      <a:pt x="91747" y="190767"/>
                    </a:lnTo>
                    <a:lnTo>
                      <a:pt x="91018" y="191048"/>
                    </a:lnTo>
                    <a:lnTo>
                      <a:pt x="90288" y="191553"/>
                    </a:lnTo>
                    <a:lnTo>
                      <a:pt x="90401" y="191553"/>
                    </a:lnTo>
                    <a:lnTo>
                      <a:pt x="89783" y="192002"/>
                    </a:lnTo>
                    <a:lnTo>
                      <a:pt x="89166" y="192563"/>
                    </a:lnTo>
                    <a:lnTo>
                      <a:pt x="88885" y="193180"/>
                    </a:lnTo>
                    <a:lnTo>
                      <a:pt x="88492" y="193910"/>
                    </a:lnTo>
                    <a:lnTo>
                      <a:pt x="84003" y="206425"/>
                    </a:lnTo>
                    <a:lnTo>
                      <a:pt x="71880" y="211925"/>
                    </a:lnTo>
                    <a:lnTo>
                      <a:pt x="71151" y="212262"/>
                    </a:lnTo>
                    <a:lnTo>
                      <a:pt x="70590" y="212711"/>
                    </a:lnTo>
                    <a:lnTo>
                      <a:pt x="70084" y="213272"/>
                    </a:lnTo>
                    <a:lnTo>
                      <a:pt x="69636" y="213889"/>
                    </a:lnTo>
                    <a:lnTo>
                      <a:pt x="69187" y="214619"/>
                    </a:lnTo>
                    <a:lnTo>
                      <a:pt x="68906" y="215348"/>
                    </a:lnTo>
                    <a:lnTo>
                      <a:pt x="68794" y="216078"/>
                    </a:lnTo>
                    <a:lnTo>
                      <a:pt x="68738" y="216808"/>
                    </a:lnTo>
                    <a:lnTo>
                      <a:pt x="69355" y="229996"/>
                    </a:lnTo>
                    <a:lnTo>
                      <a:pt x="60375" y="239649"/>
                    </a:lnTo>
                    <a:lnTo>
                      <a:pt x="59870" y="240210"/>
                    </a:lnTo>
                    <a:lnTo>
                      <a:pt x="59421" y="241052"/>
                    </a:lnTo>
                    <a:lnTo>
                      <a:pt x="59141" y="241670"/>
                    </a:lnTo>
                    <a:lnTo>
                      <a:pt x="58972" y="242399"/>
                    </a:lnTo>
                    <a:lnTo>
                      <a:pt x="58860" y="243185"/>
                    </a:lnTo>
                    <a:lnTo>
                      <a:pt x="58972" y="243914"/>
                    </a:lnTo>
                    <a:lnTo>
                      <a:pt x="59028" y="244756"/>
                    </a:lnTo>
                    <a:lnTo>
                      <a:pt x="59421" y="245430"/>
                    </a:lnTo>
                    <a:lnTo>
                      <a:pt x="65034" y="257496"/>
                    </a:lnTo>
                    <a:lnTo>
                      <a:pt x="60375" y="269787"/>
                    </a:lnTo>
                    <a:lnTo>
                      <a:pt x="60151" y="270572"/>
                    </a:lnTo>
                    <a:lnTo>
                      <a:pt x="60039" y="271414"/>
                    </a:lnTo>
                    <a:lnTo>
                      <a:pt x="60039" y="272144"/>
                    </a:lnTo>
                    <a:lnTo>
                      <a:pt x="60207" y="272817"/>
                    </a:lnTo>
                    <a:lnTo>
                      <a:pt x="60488" y="273659"/>
                    </a:lnTo>
                    <a:lnTo>
                      <a:pt x="60768" y="274389"/>
                    </a:lnTo>
                    <a:lnTo>
                      <a:pt x="61217" y="274950"/>
                    </a:lnTo>
                    <a:lnTo>
                      <a:pt x="61666" y="275567"/>
                    </a:lnTo>
                    <a:lnTo>
                      <a:pt x="71488" y="284434"/>
                    </a:lnTo>
                    <a:lnTo>
                      <a:pt x="71993" y="297679"/>
                    </a:lnTo>
                    <a:lnTo>
                      <a:pt x="72049" y="298521"/>
                    </a:lnTo>
                    <a:lnTo>
                      <a:pt x="72217" y="299138"/>
                    </a:lnTo>
                    <a:lnTo>
                      <a:pt x="72610" y="299868"/>
                    </a:lnTo>
                    <a:lnTo>
                      <a:pt x="72947" y="300598"/>
                    </a:lnTo>
                    <a:lnTo>
                      <a:pt x="73508" y="301159"/>
                    </a:lnTo>
                    <a:lnTo>
                      <a:pt x="74125" y="301664"/>
                    </a:lnTo>
                    <a:lnTo>
                      <a:pt x="74743" y="302057"/>
                    </a:lnTo>
                    <a:lnTo>
                      <a:pt x="75416" y="302393"/>
                    </a:lnTo>
                    <a:lnTo>
                      <a:pt x="87875" y="306995"/>
                    </a:lnTo>
                    <a:lnTo>
                      <a:pt x="93487" y="318837"/>
                    </a:lnTo>
                    <a:lnTo>
                      <a:pt x="93824" y="319567"/>
                    </a:lnTo>
                    <a:lnTo>
                      <a:pt x="94273" y="320240"/>
                    </a:lnTo>
                    <a:lnTo>
                      <a:pt x="94834" y="320857"/>
                    </a:lnTo>
                    <a:lnTo>
                      <a:pt x="95452" y="321194"/>
                    </a:lnTo>
                    <a:lnTo>
                      <a:pt x="96181" y="321587"/>
                    </a:lnTo>
                    <a:lnTo>
                      <a:pt x="96911" y="321868"/>
                    </a:lnTo>
                    <a:lnTo>
                      <a:pt x="97640" y="321924"/>
                    </a:lnTo>
                    <a:lnTo>
                      <a:pt x="98426" y="321924"/>
                    </a:lnTo>
                    <a:lnTo>
                      <a:pt x="111671" y="321363"/>
                    </a:lnTo>
                    <a:lnTo>
                      <a:pt x="121492" y="330454"/>
                    </a:lnTo>
                    <a:lnTo>
                      <a:pt x="122053" y="330959"/>
                    </a:lnTo>
                    <a:lnTo>
                      <a:pt x="122839" y="331352"/>
                    </a:lnTo>
                    <a:lnTo>
                      <a:pt x="123512" y="331521"/>
                    </a:lnTo>
                    <a:lnTo>
                      <a:pt x="124186" y="331801"/>
                    </a:lnTo>
                    <a:lnTo>
                      <a:pt x="125028" y="331801"/>
                    </a:lnTo>
                    <a:lnTo>
                      <a:pt x="125813" y="331801"/>
                    </a:lnTo>
                    <a:lnTo>
                      <a:pt x="126543" y="331577"/>
                    </a:lnTo>
                    <a:lnTo>
                      <a:pt x="127273" y="331352"/>
                    </a:lnTo>
                    <a:lnTo>
                      <a:pt x="139395" y="325740"/>
                    </a:lnTo>
                    <a:lnTo>
                      <a:pt x="151798" y="330454"/>
                    </a:lnTo>
                    <a:lnTo>
                      <a:pt x="152584" y="330623"/>
                    </a:lnTo>
                    <a:lnTo>
                      <a:pt x="153425" y="330679"/>
                    </a:lnTo>
                    <a:lnTo>
                      <a:pt x="154043" y="330679"/>
                    </a:lnTo>
                    <a:lnTo>
                      <a:pt x="154828" y="330510"/>
                    </a:lnTo>
                    <a:lnTo>
                      <a:pt x="155670" y="330342"/>
                    </a:lnTo>
                    <a:lnTo>
                      <a:pt x="156288" y="330061"/>
                    </a:lnTo>
                    <a:lnTo>
                      <a:pt x="156905" y="329500"/>
                    </a:lnTo>
                    <a:lnTo>
                      <a:pt x="157466" y="328995"/>
                    </a:lnTo>
                    <a:lnTo>
                      <a:pt x="166502" y="319230"/>
                    </a:lnTo>
                    <a:lnTo>
                      <a:pt x="179803" y="318781"/>
                    </a:lnTo>
                    <a:lnTo>
                      <a:pt x="180588" y="318781"/>
                    </a:lnTo>
                    <a:lnTo>
                      <a:pt x="181262" y="318613"/>
                    </a:lnTo>
                    <a:lnTo>
                      <a:pt x="182047" y="318220"/>
                    </a:lnTo>
                    <a:lnTo>
                      <a:pt x="182665" y="317771"/>
                    </a:lnTo>
                    <a:lnTo>
                      <a:pt x="183226" y="317322"/>
                    </a:lnTo>
                    <a:lnTo>
                      <a:pt x="183787" y="316761"/>
                    </a:lnTo>
                    <a:lnTo>
                      <a:pt x="184236" y="316031"/>
                    </a:lnTo>
                    <a:lnTo>
                      <a:pt x="184517" y="315414"/>
                    </a:lnTo>
                    <a:lnTo>
                      <a:pt x="189119" y="302955"/>
                    </a:lnTo>
                    <a:lnTo>
                      <a:pt x="201241" y="297511"/>
                    </a:lnTo>
                    <a:lnTo>
                      <a:pt x="201915" y="297174"/>
                    </a:lnTo>
                    <a:lnTo>
                      <a:pt x="202588" y="296613"/>
                    </a:lnTo>
                    <a:lnTo>
                      <a:pt x="203037" y="296052"/>
                    </a:lnTo>
                    <a:lnTo>
                      <a:pt x="203486" y="295547"/>
                    </a:lnTo>
                    <a:lnTo>
                      <a:pt x="203542" y="295547"/>
                    </a:lnTo>
                    <a:lnTo>
                      <a:pt x="203823" y="294705"/>
                    </a:lnTo>
                    <a:lnTo>
                      <a:pt x="204103" y="294087"/>
                    </a:lnTo>
                    <a:lnTo>
                      <a:pt x="204216" y="293302"/>
                    </a:lnTo>
                    <a:lnTo>
                      <a:pt x="204272" y="292572"/>
                    </a:lnTo>
                    <a:lnTo>
                      <a:pt x="203654" y="279271"/>
                    </a:lnTo>
                    <a:lnTo>
                      <a:pt x="212802" y="269618"/>
                    </a:lnTo>
                    <a:lnTo>
                      <a:pt x="213251" y="269057"/>
                    </a:lnTo>
                    <a:lnTo>
                      <a:pt x="213700" y="268440"/>
                    </a:lnTo>
                    <a:lnTo>
                      <a:pt x="213869" y="267710"/>
                    </a:lnTo>
                    <a:lnTo>
                      <a:pt x="214037" y="266868"/>
                    </a:lnTo>
                    <a:lnTo>
                      <a:pt x="214149" y="266083"/>
                    </a:lnTo>
                    <a:lnTo>
                      <a:pt x="214037" y="265353"/>
                    </a:lnTo>
                    <a:lnTo>
                      <a:pt x="213869" y="264623"/>
                    </a:lnTo>
                    <a:lnTo>
                      <a:pt x="213700" y="263782"/>
                    </a:lnTo>
                    <a:lnTo>
                      <a:pt x="208200" y="251884"/>
                    </a:lnTo>
                    <a:lnTo>
                      <a:pt x="212802" y="239481"/>
                    </a:lnTo>
                    <a:lnTo>
                      <a:pt x="212971" y="238751"/>
                    </a:lnTo>
                    <a:lnTo>
                      <a:pt x="213083" y="238022"/>
                    </a:lnTo>
                    <a:lnTo>
                      <a:pt x="213083" y="237124"/>
                    </a:lnTo>
                    <a:lnTo>
                      <a:pt x="212858" y="236394"/>
                    </a:lnTo>
                    <a:lnTo>
                      <a:pt x="212690" y="235665"/>
                    </a:lnTo>
                    <a:lnTo>
                      <a:pt x="212353" y="234991"/>
                    </a:lnTo>
                    <a:lnTo>
                      <a:pt x="211904" y="234430"/>
                    </a:lnTo>
                    <a:lnTo>
                      <a:pt x="211455" y="233813"/>
                    </a:lnTo>
                    <a:lnTo>
                      <a:pt x="201466" y="224945"/>
                    </a:lnTo>
                    <a:lnTo>
                      <a:pt x="201129" y="211757"/>
                    </a:lnTo>
                    <a:lnTo>
                      <a:pt x="201017" y="210915"/>
                    </a:lnTo>
                    <a:lnTo>
                      <a:pt x="200736" y="210129"/>
                    </a:lnTo>
                    <a:lnTo>
                      <a:pt x="200512" y="209456"/>
                    </a:lnTo>
                    <a:lnTo>
                      <a:pt x="200119" y="208838"/>
                    </a:lnTo>
                    <a:lnTo>
                      <a:pt x="199614" y="208221"/>
                    </a:lnTo>
                    <a:lnTo>
                      <a:pt x="199052" y="207660"/>
                    </a:lnTo>
                    <a:lnTo>
                      <a:pt x="198435" y="207323"/>
                    </a:lnTo>
                    <a:lnTo>
                      <a:pt x="197705" y="206930"/>
                    </a:lnTo>
                    <a:lnTo>
                      <a:pt x="197593" y="206930"/>
                    </a:lnTo>
                    <a:lnTo>
                      <a:pt x="185190" y="202440"/>
                    </a:lnTo>
                    <a:lnTo>
                      <a:pt x="179634" y="190318"/>
                    </a:lnTo>
                    <a:lnTo>
                      <a:pt x="179241" y="189701"/>
                    </a:lnTo>
                    <a:lnTo>
                      <a:pt x="178792" y="189027"/>
                    </a:lnTo>
                    <a:lnTo>
                      <a:pt x="178175" y="188578"/>
                    </a:lnTo>
                    <a:lnTo>
                      <a:pt x="177558" y="188073"/>
                    </a:lnTo>
                    <a:lnTo>
                      <a:pt x="177558" y="187961"/>
                    </a:lnTo>
                    <a:lnTo>
                      <a:pt x="176828" y="187680"/>
                    </a:lnTo>
                    <a:lnTo>
                      <a:pt x="176155" y="187512"/>
                    </a:lnTo>
                    <a:lnTo>
                      <a:pt x="175369" y="187344"/>
                    </a:lnTo>
                    <a:lnTo>
                      <a:pt x="174527" y="187344"/>
                    </a:lnTo>
                    <a:lnTo>
                      <a:pt x="161282" y="187849"/>
                    </a:lnTo>
                    <a:lnTo>
                      <a:pt x="151517" y="178925"/>
                    </a:lnTo>
                    <a:lnTo>
                      <a:pt x="150956" y="178364"/>
                    </a:lnTo>
                    <a:lnTo>
                      <a:pt x="150226" y="178027"/>
                    </a:lnTo>
                    <a:lnTo>
                      <a:pt x="149609" y="177635"/>
                    </a:lnTo>
                    <a:lnTo>
                      <a:pt x="148879" y="177466"/>
                    </a:lnTo>
                    <a:lnTo>
                      <a:pt x="147982" y="177466"/>
                    </a:lnTo>
                    <a:close/>
                    <a:moveTo>
                      <a:pt x="176577" y="81430"/>
                    </a:moveTo>
                    <a:cubicBezTo>
                      <a:pt x="179182" y="81430"/>
                      <a:pt x="181217" y="82287"/>
                      <a:pt x="182682" y="84002"/>
                    </a:cubicBezTo>
                    <a:cubicBezTo>
                      <a:pt x="184147" y="85717"/>
                      <a:pt x="184890" y="88115"/>
                      <a:pt x="184912" y="91197"/>
                    </a:cubicBezTo>
                    <a:lnTo>
                      <a:pt x="166908" y="91197"/>
                    </a:lnTo>
                    <a:cubicBezTo>
                      <a:pt x="167321" y="88289"/>
                      <a:pt x="168406" y="85934"/>
                      <a:pt x="170164" y="84132"/>
                    </a:cubicBezTo>
                    <a:cubicBezTo>
                      <a:pt x="171922" y="82331"/>
                      <a:pt x="174060" y="81430"/>
                      <a:pt x="176577" y="81430"/>
                    </a:cubicBezTo>
                    <a:close/>
                    <a:moveTo>
                      <a:pt x="119427" y="81430"/>
                    </a:moveTo>
                    <a:cubicBezTo>
                      <a:pt x="122032" y="81430"/>
                      <a:pt x="124067" y="82287"/>
                      <a:pt x="125532" y="84002"/>
                    </a:cubicBezTo>
                    <a:cubicBezTo>
                      <a:pt x="126997" y="85717"/>
                      <a:pt x="127740" y="88115"/>
                      <a:pt x="127762" y="91197"/>
                    </a:cubicBezTo>
                    <a:lnTo>
                      <a:pt x="109758" y="91197"/>
                    </a:lnTo>
                    <a:cubicBezTo>
                      <a:pt x="110171" y="88289"/>
                      <a:pt x="111256" y="85934"/>
                      <a:pt x="113014" y="84132"/>
                    </a:cubicBezTo>
                    <a:cubicBezTo>
                      <a:pt x="114772" y="82331"/>
                      <a:pt x="116910" y="81430"/>
                      <a:pt x="119427" y="81430"/>
                    </a:cubicBezTo>
                    <a:close/>
                    <a:moveTo>
                      <a:pt x="215882" y="77133"/>
                    </a:moveTo>
                    <a:cubicBezTo>
                      <a:pt x="213950" y="77133"/>
                      <a:pt x="212203" y="77789"/>
                      <a:pt x="210640" y="79102"/>
                    </a:cubicBezTo>
                    <a:cubicBezTo>
                      <a:pt x="209078" y="80415"/>
                      <a:pt x="207917" y="82244"/>
                      <a:pt x="207157" y="84588"/>
                    </a:cubicBezTo>
                    <a:lnTo>
                      <a:pt x="207027" y="84588"/>
                    </a:lnTo>
                    <a:lnTo>
                      <a:pt x="207027" y="77719"/>
                    </a:lnTo>
                    <a:lnTo>
                      <a:pt x="201687" y="77719"/>
                    </a:lnTo>
                    <a:lnTo>
                      <a:pt x="201687" y="111056"/>
                    </a:lnTo>
                    <a:lnTo>
                      <a:pt x="207027" y="111056"/>
                    </a:lnTo>
                    <a:lnTo>
                      <a:pt x="207027" y="94062"/>
                    </a:lnTo>
                    <a:cubicBezTo>
                      <a:pt x="207027" y="90351"/>
                      <a:pt x="207792" y="87420"/>
                      <a:pt x="209322" y="85272"/>
                    </a:cubicBezTo>
                    <a:cubicBezTo>
                      <a:pt x="210852" y="83123"/>
                      <a:pt x="212757" y="82049"/>
                      <a:pt x="215035" y="82049"/>
                    </a:cubicBezTo>
                    <a:cubicBezTo>
                      <a:pt x="216794" y="82049"/>
                      <a:pt x="218139" y="82407"/>
                      <a:pt x="219072" y="83123"/>
                    </a:cubicBezTo>
                    <a:lnTo>
                      <a:pt x="219072" y="77589"/>
                    </a:lnTo>
                    <a:cubicBezTo>
                      <a:pt x="218334" y="77285"/>
                      <a:pt x="217271" y="77133"/>
                      <a:pt x="215882" y="77133"/>
                    </a:cubicBezTo>
                    <a:close/>
                    <a:moveTo>
                      <a:pt x="176675" y="76937"/>
                    </a:moveTo>
                    <a:cubicBezTo>
                      <a:pt x="172313" y="76937"/>
                      <a:pt x="168661" y="78571"/>
                      <a:pt x="165720" y="81837"/>
                    </a:cubicBezTo>
                    <a:cubicBezTo>
                      <a:pt x="162779" y="85104"/>
                      <a:pt x="161309" y="89330"/>
                      <a:pt x="161309" y="94518"/>
                    </a:cubicBezTo>
                    <a:cubicBezTo>
                      <a:pt x="161309" y="100009"/>
                      <a:pt x="162654" y="104268"/>
                      <a:pt x="165345" y="107296"/>
                    </a:cubicBezTo>
                    <a:cubicBezTo>
                      <a:pt x="168037" y="110324"/>
                      <a:pt x="171737" y="111838"/>
                      <a:pt x="176447" y="111838"/>
                    </a:cubicBezTo>
                    <a:cubicBezTo>
                      <a:pt x="181265" y="111838"/>
                      <a:pt x="185140" y="110774"/>
                      <a:pt x="188070" y="108647"/>
                    </a:cubicBezTo>
                    <a:lnTo>
                      <a:pt x="188070" y="103633"/>
                    </a:lnTo>
                    <a:cubicBezTo>
                      <a:pt x="184923" y="106108"/>
                      <a:pt x="181472" y="107345"/>
                      <a:pt x="177717" y="107345"/>
                    </a:cubicBezTo>
                    <a:cubicBezTo>
                      <a:pt x="174374" y="107345"/>
                      <a:pt x="171748" y="106336"/>
                      <a:pt x="169838" y="104317"/>
                    </a:cubicBezTo>
                    <a:cubicBezTo>
                      <a:pt x="167928" y="102299"/>
                      <a:pt x="166930" y="99434"/>
                      <a:pt x="166843" y="95722"/>
                    </a:cubicBezTo>
                    <a:lnTo>
                      <a:pt x="190381" y="95722"/>
                    </a:lnTo>
                    <a:lnTo>
                      <a:pt x="190381" y="92922"/>
                    </a:lnTo>
                    <a:cubicBezTo>
                      <a:pt x="190381" y="87909"/>
                      <a:pt x="189187" y="83991"/>
                      <a:pt x="186800" y="81170"/>
                    </a:cubicBezTo>
                    <a:cubicBezTo>
                      <a:pt x="184413" y="78348"/>
                      <a:pt x="181038" y="76937"/>
                      <a:pt x="176675" y="76937"/>
                    </a:cubicBezTo>
                    <a:close/>
                    <a:moveTo>
                      <a:pt x="119525" y="76937"/>
                    </a:moveTo>
                    <a:cubicBezTo>
                      <a:pt x="115162" y="76937"/>
                      <a:pt x="111511" y="78571"/>
                      <a:pt x="108570" y="81837"/>
                    </a:cubicBezTo>
                    <a:cubicBezTo>
                      <a:pt x="105629" y="85104"/>
                      <a:pt x="104159" y="89330"/>
                      <a:pt x="104159" y="94518"/>
                    </a:cubicBezTo>
                    <a:cubicBezTo>
                      <a:pt x="104159" y="100009"/>
                      <a:pt x="105504" y="104268"/>
                      <a:pt x="108195" y="107296"/>
                    </a:cubicBezTo>
                    <a:cubicBezTo>
                      <a:pt x="110887" y="110324"/>
                      <a:pt x="114587" y="111838"/>
                      <a:pt x="119297" y="111838"/>
                    </a:cubicBezTo>
                    <a:cubicBezTo>
                      <a:pt x="124115" y="111838"/>
                      <a:pt x="127990" y="110774"/>
                      <a:pt x="130920" y="108647"/>
                    </a:cubicBezTo>
                    <a:lnTo>
                      <a:pt x="130920" y="103633"/>
                    </a:lnTo>
                    <a:cubicBezTo>
                      <a:pt x="127773" y="106108"/>
                      <a:pt x="124322" y="107345"/>
                      <a:pt x="120567" y="107345"/>
                    </a:cubicBezTo>
                    <a:cubicBezTo>
                      <a:pt x="117224" y="107345"/>
                      <a:pt x="114598" y="106336"/>
                      <a:pt x="112688" y="104317"/>
                    </a:cubicBezTo>
                    <a:cubicBezTo>
                      <a:pt x="110778" y="102299"/>
                      <a:pt x="109780" y="99434"/>
                      <a:pt x="109693" y="95722"/>
                    </a:cubicBezTo>
                    <a:lnTo>
                      <a:pt x="133231" y="95722"/>
                    </a:lnTo>
                    <a:lnTo>
                      <a:pt x="133231" y="92922"/>
                    </a:lnTo>
                    <a:cubicBezTo>
                      <a:pt x="133231" y="87909"/>
                      <a:pt x="132037" y="83991"/>
                      <a:pt x="129650" y="81170"/>
                    </a:cubicBezTo>
                    <a:cubicBezTo>
                      <a:pt x="127263" y="78348"/>
                      <a:pt x="123888" y="76937"/>
                      <a:pt x="119525" y="76937"/>
                    </a:cubicBezTo>
                    <a:close/>
                    <a:moveTo>
                      <a:pt x="151602" y="67854"/>
                    </a:moveTo>
                    <a:lnTo>
                      <a:pt x="146263" y="69580"/>
                    </a:lnTo>
                    <a:lnTo>
                      <a:pt x="146263" y="77719"/>
                    </a:lnTo>
                    <a:lnTo>
                      <a:pt x="140533" y="77719"/>
                    </a:lnTo>
                    <a:lnTo>
                      <a:pt x="140533" y="82277"/>
                    </a:lnTo>
                    <a:lnTo>
                      <a:pt x="146263" y="82277"/>
                    </a:lnTo>
                    <a:lnTo>
                      <a:pt x="146263" y="102006"/>
                    </a:lnTo>
                    <a:cubicBezTo>
                      <a:pt x="146263" y="108517"/>
                      <a:pt x="149182" y="111772"/>
                      <a:pt x="155021" y="111772"/>
                    </a:cubicBezTo>
                    <a:cubicBezTo>
                      <a:pt x="157082" y="111772"/>
                      <a:pt x="158743" y="111425"/>
                      <a:pt x="160002" y="110731"/>
                    </a:cubicBezTo>
                    <a:lnTo>
                      <a:pt x="160002" y="106173"/>
                    </a:lnTo>
                    <a:cubicBezTo>
                      <a:pt x="159025" y="106911"/>
                      <a:pt x="157864" y="107280"/>
                      <a:pt x="156518" y="107280"/>
                    </a:cubicBezTo>
                    <a:cubicBezTo>
                      <a:pt x="154760" y="107280"/>
                      <a:pt x="153501" y="106802"/>
                      <a:pt x="152742" y="105847"/>
                    </a:cubicBezTo>
                    <a:cubicBezTo>
                      <a:pt x="151982" y="104892"/>
                      <a:pt x="151602" y="103297"/>
                      <a:pt x="151602" y="101062"/>
                    </a:cubicBezTo>
                    <a:lnTo>
                      <a:pt x="151602" y="82277"/>
                    </a:lnTo>
                    <a:lnTo>
                      <a:pt x="160002" y="82277"/>
                    </a:lnTo>
                    <a:lnTo>
                      <a:pt x="160002" y="77719"/>
                    </a:lnTo>
                    <a:lnTo>
                      <a:pt x="151602" y="77719"/>
                    </a:lnTo>
                    <a:close/>
                    <a:moveTo>
                      <a:pt x="50004" y="64371"/>
                    </a:moveTo>
                    <a:lnTo>
                      <a:pt x="50004" y="111056"/>
                    </a:lnTo>
                    <a:lnTo>
                      <a:pt x="55278" y="111056"/>
                    </a:lnTo>
                    <a:lnTo>
                      <a:pt x="55278" y="79802"/>
                    </a:lnTo>
                    <a:cubicBezTo>
                      <a:pt x="55278" y="75570"/>
                      <a:pt x="55191" y="72521"/>
                      <a:pt x="55017" y="70654"/>
                    </a:cubicBezTo>
                    <a:lnTo>
                      <a:pt x="55148" y="70654"/>
                    </a:lnTo>
                    <a:cubicBezTo>
                      <a:pt x="55625" y="72803"/>
                      <a:pt x="56092" y="74398"/>
                      <a:pt x="56547" y="75440"/>
                    </a:cubicBezTo>
                    <a:lnTo>
                      <a:pt x="72467" y="111056"/>
                    </a:lnTo>
                    <a:lnTo>
                      <a:pt x="75137" y="111056"/>
                    </a:lnTo>
                    <a:lnTo>
                      <a:pt x="91090" y="75179"/>
                    </a:lnTo>
                    <a:cubicBezTo>
                      <a:pt x="91502" y="74268"/>
                      <a:pt x="91969" y="72759"/>
                      <a:pt x="92489" y="70654"/>
                    </a:cubicBezTo>
                    <a:lnTo>
                      <a:pt x="92620" y="70654"/>
                    </a:lnTo>
                    <a:cubicBezTo>
                      <a:pt x="92316" y="74235"/>
                      <a:pt x="92164" y="77263"/>
                      <a:pt x="92164" y="79737"/>
                    </a:cubicBezTo>
                    <a:lnTo>
                      <a:pt x="92164" y="111056"/>
                    </a:lnTo>
                    <a:lnTo>
                      <a:pt x="97601" y="111056"/>
                    </a:lnTo>
                    <a:lnTo>
                      <a:pt x="97601" y="64371"/>
                    </a:lnTo>
                    <a:lnTo>
                      <a:pt x="90764" y="64371"/>
                    </a:lnTo>
                    <a:lnTo>
                      <a:pt x="76146" y="96797"/>
                    </a:lnTo>
                    <a:cubicBezTo>
                      <a:pt x="75582" y="98055"/>
                      <a:pt x="74833" y="99965"/>
                      <a:pt x="73900" y="102527"/>
                    </a:cubicBezTo>
                    <a:lnTo>
                      <a:pt x="73705" y="102527"/>
                    </a:lnTo>
                    <a:cubicBezTo>
                      <a:pt x="73379" y="101289"/>
                      <a:pt x="72663" y="99423"/>
                      <a:pt x="71556" y="96927"/>
                    </a:cubicBezTo>
                    <a:lnTo>
                      <a:pt x="57231" y="64371"/>
                    </a:lnTo>
                    <a:close/>
                    <a:moveTo>
                      <a:pt x="44847" y="0"/>
                    </a:moveTo>
                    <a:lnTo>
                      <a:pt x="224230" y="0"/>
                    </a:lnTo>
                    <a:cubicBezTo>
                      <a:pt x="248998" y="0"/>
                      <a:pt x="269077" y="20079"/>
                      <a:pt x="269077" y="44847"/>
                    </a:cubicBezTo>
                    <a:lnTo>
                      <a:pt x="269077" y="328724"/>
                    </a:lnTo>
                    <a:cubicBezTo>
                      <a:pt x="269077" y="353492"/>
                      <a:pt x="248998" y="373571"/>
                      <a:pt x="224230" y="373571"/>
                    </a:cubicBezTo>
                    <a:lnTo>
                      <a:pt x="189016" y="373571"/>
                    </a:lnTo>
                    <a:lnTo>
                      <a:pt x="189016" y="677391"/>
                    </a:lnTo>
                    <a:lnTo>
                      <a:pt x="96146" y="677391"/>
                    </a:lnTo>
                    <a:lnTo>
                      <a:pt x="96146" y="373571"/>
                    </a:lnTo>
                    <a:lnTo>
                      <a:pt x="44847" y="373571"/>
                    </a:lnTo>
                    <a:cubicBezTo>
                      <a:pt x="20079" y="373571"/>
                      <a:pt x="0" y="353492"/>
                      <a:pt x="0" y="328724"/>
                    </a:cubicBezTo>
                    <a:lnTo>
                      <a:pt x="0" y="44847"/>
                    </a:lnTo>
                    <a:cubicBezTo>
                      <a:pt x="0" y="20079"/>
                      <a:pt x="20079" y="0"/>
                      <a:pt x="44847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</p:grpSp>
      </p:grpSp>
      <p:grpSp>
        <p:nvGrpSpPr>
          <p:cNvPr id="313" name="Buildings">
            <a:extLst>
              <a:ext uri="{FF2B5EF4-FFF2-40B4-BE49-F238E27FC236}">
                <a16:creationId xmlns:a16="http://schemas.microsoft.com/office/drawing/2014/main" id="{65C3A5B4-2BFD-4084-98E2-A3A4283B6EA4}"/>
              </a:ext>
            </a:extLst>
          </p:cNvPr>
          <p:cNvGrpSpPr/>
          <p:nvPr/>
        </p:nvGrpSpPr>
        <p:grpSpPr>
          <a:xfrm>
            <a:off x="8488465" y="4947551"/>
            <a:ext cx="601460" cy="421603"/>
            <a:chOff x="10958500" y="2961475"/>
            <a:chExt cx="968599" cy="612811"/>
          </a:xfrm>
        </p:grpSpPr>
        <p:sp>
          <p:nvSpPr>
            <p:cNvPr id="314" name="Freeform 352">
              <a:extLst>
                <a:ext uri="{FF2B5EF4-FFF2-40B4-BE49-F238E27FC236}">
                  <a16:creationId xmlns:a16="http://schemas.microsoft.com/office/drawing/2014/main" id="{1B5FE716-5287-4BFE-887F-42D0A441018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248716" y="2961475"/>
              <a:ext cx="447798" cy="396000"/>
            </a:xfrm>
            <a:custGeom>
              <a:avLst/>
              <a:gdLst>
                <a:gd name="T0" fmla="*/ 1263 w 1874"/>
                <a:gd name="T1" fmla="*/ 1435 h 1657"/>
                <a:gd name="T2" fmla="*/ 1264 w 1874"/>
                <a:gd name="T3" fmla="*/ 1426 h 1657"/>
                <a:gd name="T4" fmla="*/ 1271 w 1874"/>
                <a:gd name="T5" fmla="*/ 1409 h 1657"/>
                <a:gd name="T6" fmla="*/ 1284 w 1874"/>
                <a:gd name="T7" fmla="*/ 1396 h 1657"/>
                <a:gd name="T8" fmla="*/ 1301 w 1874"/>
                <a:gd name="T9" fmla="*/ 1389 h 1657"/>
                <a:gd name="T10" fmla="*/ 1492 w 1874"/>
                <a:gd name="T11" fmla="*/ 1388 h 1657"/>
                <a:gd name="T12" fmla="*/ 1501 w 1874"/>
                <a:gd name="T13" fmla="*/ 1389 h 1657"/>
                <a:gd name="T14" fmla="*/ 1518 w 1874"/>
                <a:gd name="T15" fmla="*/ 1396 h 1657"/>
                <a:gd name="T16" fmla="*/ 1531 w 1874"/>
                <a:gd name="T17" fmla="*/ 1409 h 1657"/>
                <a:gd name="T18" fmla="*/ 1538 w 1874"/>
                <a:gd name="T19" fmla="*/ 1426 h 1657"/>
                <a:gd name="T20" fmla="*/ 1539 w 1874"/>
                <a:gd name="T21" fmla="*/ 1657 h 1657"/>
                <a:gd name="T22" fmla="*/ 1873 w 1874"/>
                <a:gd name="T23" fmla="*/ 885 h 1657"/>
                <a:gd name="T24" fmla="*/ 930 w 1874"/>
                <a:gd name="T25" fmla="*/ 0 h 1657"/>
                <a:gd name="T26" fmla="*/ 0 w 1874"/>
                <a:gd name="T27" fmla="*/ 552 h 1657"/>
                <a:gd name="T28" fmla="*/ 1263 w 1874"/>
                <a:gd name="T29" fmla="*/ 1657 h 1657"/>
                <a:gd name="T30" fmla="*/ 1707 w 1874"/>
                <a:gd name="T31" fmla="*/ 220 h 1657"/>
                <a:gd name="T32" fmla="*/ 1472 w 1874"/>
                <a:gd name="T33" fmla="*/ 372 h 1657"/>
                <a:gd name="T34" fmla="*/ 1472 w 1874"/>
                <a:gd name="T35" fmla="*/ 490 h 1657"/>
                <a:gd name="T36" fmla="*/ 1707 w 1874"/>
                <a:gd name="T37" fmla="*/ 643 h 1657"/>
                <a:gd name="T38" fmla="*/ 1472 w 1874"/>
                <a:gd name="T39" fmla="*/ 490 h 1657"/>
                <a:gd name="T40" fmla="*/ 1707 w 1874"/>
                <a:gd name="T41" fmla="*/ 760 h 1657"/>
                <a:gd name="T42" fmla="*/ 1472 w 1874"/>
                <a:gd name="T43" fmla="*/ 914 h 1657"/>
                <a:gd name="T44" fmla="*/ 1472 w 1874"/>
                <a:gd name="T45" fmla="*/ 1031 h 1657"/>
                <a:gd name="T46" fmla="*/ 1707 w 1874"/>
                <a:gd name="T47" fmla="*/ 1185 h 1657"/>
                <a:gd name="T48" fmla="*/ 1472 w 1874"/>
                <a:gd name="T49" fmla="*/ 1031 h 1657"/>
                <a:gd name="T50" fmla="*/ 1331 w 1874"/>
                <a:gd name="T51" fmla="*/ 220 h 1657"/>
                <a:gd name="T52" fmla="*/ 1096 w 1874"/>
                <a:gd name="T53" fmla="*/ 372 h 1657"/>
                <a:gd name="T54" fmla="*/ 1096 w 1874"/>
                <a:gd name="T55" fmla="*/ 490 h 1657"/>
                <a:gd name="T56" fmla="*/ 1331 w 1874"/>
                <a:gd name="T57" fmla="*/ 643 h 1657"/>
                <a:gd name="T58" fmla="*/ 1096 w 1874"/>
                <a:gd name="T59" fmla="*/ 490 h 1657"/>
                <a:gd name="T60" fmla="*/ 1331 w 1874"/>
                <a:gd name="T61" fmla="*/ 760 h 1657"/>
                <a:gd name="T62" fmla="*/ 1096 w 1874"/>
                <a:gd name="T63" fmla="*/ 914 h 1657"/>
                <a:gd name="T64" fmla="*/ 1096 w 1874"/>
                <a:gd name="T65" fmla="*/ 1031 h 1657"/>
                <a:gd name="T66" fmla="*/ 1331 w 1874"/>
                <a:gd name="T67" fmla="*/ 1185 h 1657"/>
                <a:gd name="T68" fmla="*/ 1096 w 1874"/>
                <a:gd name="T69" fmla="*/ 1031 h 1657"/>
                <a:gd name="T70" fmla="*/ 866 w 1874"/>
                <a:gd name="T71" fmla="*/ 767 h 1657"/>
                <a:gd name="T72" fmla="*/ 690 w 1874"/>
                <a:gd name="T73" fmla="*/ 932 h 1657"/>
                <a:gd name="T74" fmla="*/ 690 w 1874"/>
                <a:gd name="T75" fmla="*/ 1058 h 1657"/>
                <a:gd name="T76" fmla="*/ 866 w 1874"/>
                <a:gd name="T77" fmla="*/ 1222 h 1657"/>
                <a:gd name="T78" fmla="*/ 690 w 1874"/>
                <a:gd name="T79" fmla="*/ 1058 h 1657"/>
                <a:gd name="T80" fmla="*/ 866 w 1874"/>
                <a:gd name="T81" fmla="*/ 1348 h 1657"/>
                <a:gd name="T82" fmla="*/ 690 w 1874"/>
                <a:gd name="T83" fmla="*/ 1512 h 1657"/>
                <a:gd name="T84" fmla="*/ 405 w 1874"/>
                <a:gd name="T85" fmla="*/ 767 h 1657"/>
                <a:gd name="T86" fmla="*/ 581 w 1874"/>
                <a:gd name="T87" fmla="*/ 932 h 1657"/>
                <a:gd name="T88" fmla="*/ 405 w 1874"/>
                <a:gd name="T89" fmla="*/ 767 h 1657"/>
                <a:gd name="T90" fmla="*/ 581 w 1874"/>
                <a:gd name="T91" fmla="*/ 1058 h 1657"/>
                <a:gd name="T92" fmla="*/ 405 w 1874"/>
                <a:gd name="T93" fmla="*/ 1222 h 1657"/>
                <a:gd name="T94" fmla="*/ 405 w 1874"/>
                <a:gd name="T95" fmla="*/ 1348 h 1657"/>
                <a:gd name="T96" fmla="*/ 581 w 1874"/>
                <a:gd name="T97" fmla="*/ 1512 h 1657"/>
                <a:gd name="T98" fmla="*/ 405 w 1874"/>
                <a:gd name="T99" fmla="*/ 1348 h 1657"/>
                <a:gd name="T100" fmla="*/ 295 w 1874"/>
                <a:gd name="T101" fmla="*/ 767 h 1657"/>
                <a:gd name="T102" fmla="*/ 119 w 1874"/>
                <a:gd name="T103" fmla="*/ 932 h 1657"/>
                <a:gd name="T104" fmla="*/ 119 w 1874"/>
                <a:gd name="T105" fmla="*/ 1058 h 1657"/>
                <a:gd name="T106" fmla="*/ 295 w 1874"/>
                <a:gd name="T107" fmla="*/ 1222 h 1657"/>
                <a:gd name="T108" fmla="*/ 119 w 1874"/>
                <a:gd name="T109" fmla="*/ 1058 h 1657"/>
                <a:gd name="T110" fmla="*/ 295 w 1874"/>
                <a:gd name="T111" fmla="*/ 1512 h 1657"/>
                <a:gd name="T112" fmla="*/ 119 w 1874"/>
                <a:gd name="T113" fmla="*/ 1348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74" h="1657">
                  <a:moveTo>
                    <a:pt x="1263" y="1657"/>
                  </a:moveTo>
                  <a:lnTo>
                    <a:pt x="1263" y="1435"/>
                  </a:lnTo>
                  <a:lnTo>
                    <a:pt x="1263" y="1435"/>
                  </a:lnTo>
                  <a:lnTo>
                    <a:pt x="1264" y="1426"/>
                  </a:lnTo>
                  <a:lnTo>
                    <a:pt x="1267" y="1417"/>
                  </a:lnTo>
                  <a:lnTo>
                    <a:pt x="1271" y="1409"/>
                  </a:lnTo>
                  <a:lnTo>
                    <a:pt x="1277" y="1402"/>
                  </a:lnTo>
                  <a:lnTo>
                    <a:pt x="1284" y="1396"/>
                  </a:lnTo>
                  <a:lnTo>
                    <a:pt x="1293" y="1392"/>
                  </a:lnTo>
                  <a:lnTo>
                    <a:pt x="1301" y="1389"/>
                  </a:lnTo>
                  <a:lnTo>
                    <a:pt x="1310" y="1388"/>
                  </a:lnTo>
                  <a:lnTo>
                    <a:pt x="1492" y="1388"/>
                  </a:lnTo>
                  <a:lnTo>
                    <a:pt x="1492" y="1388"/>
                  </a:lnTo>
                  <a:lnTo>
                    <a:pt x="1501" y="1389"/>
                  </a:lnTo>
                  <a:lnTo>
                    <a:pt x="1510" y="1392"/>
                  </a:lnTo>
                  <a:lnTo>
                    <a:pt x="1518" y="1396"/>
                  </a:lnTo>
                  <a:lnTo>
                    <a:pt x="1525" y="1402"/>
                  </a:lnTo>
                  <a:lnTo>
                    <a:pt x="1531" y="1409"/>
                  </a:lnTo>
                  <a:lnTo>
                    <a:pt x="1535" y="1417"/>
                  </a:lnTo>
                  <a:lnTo>
                    <a:pt x="1538" y="1426"/>
                  </a:lnTo>
                  <a:lnTo>
                    <a:pt x="1539" y="1435"/>
                  </a:lnTo>
                  <a:lnTo>
                    <a:pt x="1539" y="1657"/>
                  </a:lnTo>
                  <a:lnTo>
                    <a:pt x="1873" y="1657"/>
                  </a:lnTo>
                  <a:lnTo>
                    <a:pt x="1873" y="885"/>
                  </a:lnTo>
                  <a:lnTo>
                    <a:pt x="1874" y="0"/>
                  </a:lnTo>
                  <a:lnTo>
                    <a:pt x="930" y="0"/>
                  </a:lnTo>
                  <a:lnTo>
                    <a:pt x="928" y="552"/>
                  </a:lnTo>
                  <a:lnTo>
                    <a:pt x="0" y="552"/>
                  </a:lnTo>
                  <a:lnTo>
                    <a:pt x="3" y="1657"/>
                  </a:lnTo>
                  <a:lnTo>
                    <a:pt x="1263" y="1657"/>
                  </a:lnTo>
                  <a:close/>
                  <a:moveTo>
                    <a:pt x="1472" y="220"/>
                  </a:moveTo>
                  <a:lnTo>
                    <a:pt x="1707" y="220"/>
                  </a:lnTo>
                  <a:lnTo>
                    <a:pt x="1707" y="372"/>
                  </a:lnTo>
                  <a:lnTo>
                    <a:pt x="1472" y="372"/>
                  </a:lnTo>
                  <a:lnTo>
                    <a:pt x="1472" y="220"/>
                  </a:lnTo>
                  <a:close/>
                  <a:moveTo>
                    <a:pt x="1472" y="490"/>
                  </a:moveTo>
                  <a:lnTo>
                    <a:pt x="1707" y="490"/>
                  </a:lnTo>
                  <a:lnTo>
                    <a:pt x="1707" y="643"/>
                  </a:lnTo>
                  <a:lnTo>
                    <a:pt x="1472" y="643"/>
                  </a:lnTo>
                  <a:lnTo>
                    <a:pt x="1472" y="490"/>
                  </a:lnTo>
                  <a:close/>
                  <a:moveTo>
                    <a:pt x="1472" y="760"/>
                  </a:moveTo>
                  <a:lnTo>
                    <a:pt x="1707" y="760"/>
                  </a:lnTo>
                  <a:lnTo>
                    <a:pt x="1707" y="914"/>
                  </a:lnTo>
                  <a:lnTo>
                    <a:pt x="1472" y="914"/>
                  </a:lnTo>
                  <a:lnTo>
                    <a:pt x="1472" y="760"/>
                  </a:lnTo>
                  <a:close/>
                  <a:moveTo>
                    <a:pt x="1472" y="1031"/>
                  </a:moveTo>
                  <a:lnTo>
                    <a:pt x="1707" y="1031"/>
                  </a:lnTo>
                  <a:lnTo>
                    <a:pt x="1707" y="1185"/>
                  </a:lnTo>
                  <a:lnTo>
                    <a:pt x="1472" y="1185"/>
                  </a:lnTo>
                  <a:lnTo>
                    <a:pt x="1472" y="1031"/>
                  </a:lnTo>
                  <a:close/>
                  <a:moveTo>
                    <a:pt x="1096" y="220"/>
                  </a:moveTo>
                  <a:lnTo>
                    <a:pt x="1331" y="220"/>
                  </a:lnTo>
                  <a:lnTo>
                    <a:pt x="1331" y="372"/>
                  </a:lnTo>
                  <a:lnTo>
                    <a:pt x="1096" y="372"/>
                  </a:lnTo>
                  <a:lnTo>
                    <a:pt x="1096" y="220"/>
                  </a:lnTo>
                  <a:close/>
                  <a:moveTo>
                    <a:pt x="1096" y="490"/>
                  </a:moveTo>
                  <a:lnTo>
                    <a:pt x="1331" y="490"/>
                  </a:lnTo>
                  <a:lnTo>
                    <a:pt x="1331" y="643"/>
                  </a:lnTo>
                  <a:lnTo>
                    <a:pt x="1096" y="643"/>
                  </a:lnTo>
                  <a:lnTo>
                    <a:pt x="1096" y="490"/>
                  </a:lnTo>
                  <a:close/>
                  <a:moveTo>
                    <a:pt x="1096" y="760"/>
                  </a:moveTo>
                  <a:lnTo>
                    <a:pt x="1331" y="760"/>
                  </a:lnTo>
                  <a:lnTo>
                    <a:pt x="1331" y="914"/>
                  </a:lnTo>
                  <a:lnTo>
                    <a:pt x="1096" y="914"/>
                  </a:lnTo>
                  <a:lnTo>
                    <a:pt x="1096" y="760"/>
                  </a:lnTo>
                  <a:close/>
                  <a:moveTo>
                    <a:pt x="1096" y="1031"/>
                  </a:moveTo>
                  <a:lnTo>
                    <a:pt x="1331" y="1031"/>
                  </a:lnTo>
                  <a:lnTo>
                    <a:pt x="1331" y="1185"/>
                  </a:lnTo>
                  <a:lnTo>
                    <a:pt x="1096" y="1185"/>
                  </a:lnTo>
                  <a:lnTo>
                    <a:pt x="1096" y="1031"/>
                  </a:lnTo>
                  <a:close/>
                  <a:moveTo>
                    <a:pt x="690" y="767"/>
                  </a:moveTo>
                  <a:lnTo>
                    <a:pt x="866" y="767"/>
                  </a:lnTo>
                  <a:lnTo>
                    <a:pt x="866" y="932"/>
                  </a:lnTo>
                  <a:lnTo>
                    <a:pt x="690" y="932"/>
                  </a:lnTo>
                  <a:lnTo>
                    <a:pt x="690" y="767"/>
                  </a:lnTo>
                  <a:close/>
                  <a:moveTo>
                    <a:pt x="690" y="1058"/>
                  </a:moveTo>
                  <a:lnTo>
                    <a:pt x="866" y="1058"/>
                  </a:lnTo>
                  <a:lnTo>
                    <a:pt x="866" y="1222"/>
                  </a:lnTo>
                  <a:lnTo>
                    <a:pt x="690" y="1222"/>
                  </a:lnTo>
                  <a:lnTo>
                    <a:pt x="690" y="1058"/>
                  </a:lnTo>
                  <a:close/>
                  <a:moveTo>
                    <a:pt x="690" y="1348"/>
                  </a:moveTo>
                  <a:lnTo>
                    <a:pt x="866" y="1348"/>
                  </a:lnTo>
                  <a:lnTo>
                    <a:pt x="866" y="1512"/>
                  </a:lnTo>
                  <a:lnTo>
                    <a:pt x="690" y="1512"/>
                  </a:lnTo>
                  <a:lnTo>
                    <a:pt x="690" y="1348"/>
                  </a:lnTo>
                  <a:close/>
                  <a:moveTo>
                    <a:pt x="405" y="767"/>
                  </a:moveTo>
                  <a:lnTo>
                    <a:pt x="581" y="767"/>
                  </a:lnTo>
                  <a:lnTo>
                    <a:pt x="581" y="932"/>
                  </a:lnTo>
                  <a:lnTo>
                    <a:pt x="405" y="932"/>
                  </a:lnTo>
                  <a:lnTo>
                    <a:pt x="405" y="767"/>
                  </a:lnTo>
                  <a:close/>
                  <a:moveTo>
                    <a:pt x="405" y="1058"/>
                  </a:moveTo>
                  <a:lnTo>
                    <a:pt x="581" y="1058"/>
                  </a:lnTo>
                  <a:lnTo>
                    <a:pt x="581" y="1222"/>
                  </a:lnTo>
                  <a:lnTo>
                    <a:pt x="405" y="1222"/>
                  </a:lnTo>
                  <a:lnTo>
                    <a:pt x="405" y="1058"/>
                  </a:lnTo>
                  <a:close/>
                  <a:moveTo>
                    <a:pt x="405" y="1348"/>
                  </a:moveTo>
                  <a:lnTo>
                    <a:pt x="581" y="1348"/>
                  </a:lnTo>
                  <a:lnTo>
                    <a:pt x="581" y="1512"/>
                  </a:lnTo>
                  <a:lnTo>
                    <a:pt x="405" y="1512"/>
                  </a:lnTo>
                  <a:lnTo>
                    <a:pt x="405" y="1348"/>
                  </a:lnTo>
                  <a:close/>
                  <a:moveTo>
                    <a:pt x="119" y="767"/>
                  </a:moveTo>
                  <a:lnTo>
                    <a:pt x="295" y="767"/>
                  </a:lnTo>
                  <a:lnTo>
                    <a:pt x="295" y="932"/>
                  </a:lnTo>
                  <a:lnTo>
                    <a:pt x="119" y="932"/>
                  </a:lnTo>
                  <a:lnTo>
                    <a:pt x="119" y="767"/>
                  </a:lnTo>
                  <a:close/>
                  <a:moveTo>
                    <a:pt x="119" y="1058"/>
                  </a:moveTo>
                  <a:lnTo>
                    <a:pt x="295" y="1058"/>
                  </a:lnTo>
                  <a:lnTo>
                    <a:pt x="295" y="1222"/>
                  </a:lnTo>
                  <a:lnTo>
                    <a:pt x="119" y="1222"/>
                  </a:lnTo>
                  <a:lnTo>
                    <a:pt x="119" y="1058"/>
                  </a:lnTo>
                  <a:close/>
                  <a:moveTo>
                    <a:pt x="295" y="1348"/>
                  </a:moveTo>
                  <a:lnTo>
                    <a:pt x="295" y="1512"/>
                  </a:lnTo>
                  <a:lnTo>
                    <a:pt x="119" y="1512"/>
                  </a:lnTo>
                  <a:lnTo>
                    <a:pt x="119" y="1348"/>
                  </a:lnTo>
                  <a:lnTo>
                    <a:pt x="295" y="1348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9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spc="-4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A890C926-7F21-4812-BDC4-3770AAF7C363}"/>
                </a:ext>
              </a:extLst>
            </p:cNvPr>
            <p:cNvSpPr txBox="1"/>
            <p:nvPr/>
          </p:nvSpPr>
          <p:spPr>
            <a:xfrm>
              <a:off x="10958500" y="3408087"/>
              <a:ext cx="96859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14192">
                <a:lnSpc>
                  <a:spcPct val="90000"/>
                </a:lnSpc>
                <a:spcAft>
                  <a:spcPts val="588"/>
                </a:spcAft>
                <a:defRPr/>
              </a:pPr>
              <a:endParaRPr lang="en-US" sz="1176" kern="0">
                <a:gradFill>
                  <a:gsLst>
                    <a:gs pos="2917">
                      <a:srgbClr val="353535"/>
                    </a:gs>
                    <a:gs pos="32000">
                      <a:srgbClr val="353535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grpSp>
        <p:nvGrpSpPr>
          <p:cNvPr id="316" name="Medical devices">
            <a:extLst>
              <a:ext uri="{FF2B5EF4-FFF2-40B4-BE49-F238E27FC236}">
                <a16:creationId xmlns:a16="http://schemas.microsoft.com/office/drawing/2014/main" id="{72C88827-30DA-488E-9327-F8B4FBB4C332}"/>
              </a:ext>
            </a:extLst>
          </p:cNvPr>
          <p:cNvGrpSpPr/>
          <p:nvPr/>
        </p:nvGrpSpPr>
        <p:grpSpPr>
          <a:xfrm>
            <a:off x="8555790" y="4566044"/>
            <a:ext cx="667018" cy="387944"/>
            <a:chOff x="9771422" y="5899622"/>
            <a:chExt cx="1074174" cy="563888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BFCF4641-3C1A-43E1-AFAF-39FC629A50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93814" y="5899622"/>
              <a:ext cx="365167" cy="368280"/>
              <a:chOff x="4706938" y="2719388"/>
              <a:chExt cx="558800" cy="563563"/>
            </a:xfrm>
            <a:solidFill>
              <a:schemeClr val="tx1"/>
            </a:solidFill>
          </p:grpSpPr>
          <p:sp>
            <p:nvSpPr>
              <p:cNvPr id="319" name="Freeform 87">
                <a:extLst>
                  <a:ext uri="{FF2B5EF4-FFF2-40B4-BE49-F238E27FC236}">
                    <a16:creationId xmlns:a16="http://schemas.microsoft.com/office/drawing/2014/main" id="{0B70FC96-ADDD-4596-BAC9-D6EAAEF13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813" y="2719388"/>
                <a:ext cx="273050" cy="87313"/>
              </a:xfrm>
              <a:custGeom>
                <a:avLst/>
                <a:gdLst>
                  <a:gd name="T0" fmla="*/ 88 w 1028"/>
                  <a:gd name="T1" fmla="*/ 331 h 331"/>
                  <a:gd name="T2" fmla="*/ 111 w 1028"/>
                  <a:gd name="T3" fmla="*/ 325 h 331"/>
                  <a:gd name="T4" fmla="*/ 131 w 1028"/>
                  <a:gd name="T5" fmla="*/ 313 h 331"/>
                  <a:gd name="T6" fmla="*/ 146 w 1028"/>
                  <a:gd name="T7" fmla="*/ 295 h 331"/>
                  <a:gd name="T8" fmla="*/ 157 w 1028"/>
                  <a:gd name="T9" fmla="*/ 274 h 331"/>
                  <a:gd name="T10" fmla="*/ 160 w 1028"/>
                  <a:gd name="T11" fmla="*/ 251 h 331"/>
                  <a:gd name="T12" fmla="*/ 161 w 1028"/>
                  <a:gd name="T13" fmla="*/ 232 h 331"/>
                  <a:gd name="T14" fmla="*/ 171 w 1028"/>
                  <a:gd name="T15" fmla="*/ 208 h 331"/>
                  <a:gd name="T16" fmla="*/ 186 w 1028"/>
                  <a:gd name="T17" fmla="*/ 188 h 331"/>
                  <a:gd name="T18" fmla="*/ 207 w 1028"/>
                  <a:gd name="T19" fmla="*/ 172 h 331"/>
                  <a:gd name="T20" fmla="*/ 232 w 1028"/>
                  <a:gd name="T21" fmla="*/ 163 h 331"/>
                  <a:gd name="T22" fmla="*/ 777 w 1028"/>
                  <a:gd name="T23" fmla="*/ 162 h 331"/>
                  <a:gd name="T24" fmla="*/ 796 w 1028"/>
                  <a:gd name="T25" fmla="*/ 163 h 331"/>
                  <a:gd name="T26" fmla="*/ 821 w 1028"/>
                  <a:gd name="T27" fmla="*/ 172 h 331"/>
                  <a:gd name="T28" fmla="*/ 840 w 1028"/>
                  <a:gd name="T29" fmla="*/ 188 h 331"/>
                  <a:gd name="T30" fmla="*/ 857 w 1028"/>
                  <a:gd name="T31" fmla="*/ 208 h 331"/>
                  <a:gd name="T32" fmla="*/ 865 w 1028"/>
                  <a:gd name="T33" fmla="*/ 232 h 331"/>
                  <a:gd name="T34" fmla="*/ 867 w 1028"/>
                  <a:gd name="T35" fmla="*/ 251 h 331"/>
                  <a:gd name="T36" fmla="*/ 871 w 1028"/>
                  <a:gd name="T37" fmla="*/ 274 h 331"/>
                  <a:gd name="T38" fmla="*/ 880 w 1028"/>
                  <a:gd name="T39" fmla="*/ 295 h 331"/>
                  <a:gd name="T40" fmla="*/ 897 w 1028"/>
                  <a:gd name="T41" fmla="*/ 313 h 331"/>
                  <a:gd name="T42" fmla="*/ 917 w 1028"/>
                  <a:gd name="T43" fmla="*/ 325 h 331"/>
                  <a:gd name="T44" fmla="*/ 939 w 1028"/>
                  <a:gd name="T45" fmla="*/ 331 h 331"/>
                  <a:gd name="T46" fmla="*/ 955 w 1028"/>
                  <a:gd name="T47" fmla="*/ 331 h 331"/>
                  <a:gd name="T48" fmla="*/ 979 w 1028"/>
                  <a:gd name="T49" fmla="*/ 325 h 331"/>
                  <a:gd name="T50" fmla="*/ 998 w 1028"/>
                  <a:gd name="T51" fmla="*/ 313 h 331"/>
                  <a:gd name="T52" fmla="*/ 1014 w 1028"/>
                  <a:gd name="T53" fmla="*/ 295 h 331"/>
                  <a:gd name="T54" fmla="*/ 1024 w 1028"/>
                  <a:gd name="T55" fmla="*/ 274 h 331"/>
                  <a:gd name="T56" fmla="*/ 1028 w 1028"/>
                  <a:gd name="T57" fmla="*/ 251 h 331"/>
                  <a:gd name="T58" fmla="*/ 1023 w 1028"/>
                  <a:gd name="T59" fmla="*/ 201 h 331"/>
                  <a:gd name="T60" fmla="*/ 997 w 1028"/>
                  <a:gd name="T61" fmla="*/ 131 h 331"/>
                  <a:gd name="T62" fmla="*/ 954 w 1028"/>
                  <a:gd name="T63" fmla="*/ 74 h 331"/>
                  <a:gd name="T64" fmla="*/ 897 w 1028"/>
                  <a:gd name="T65" fmla="*/ 31 h 331"/>
                  <a:gd name="T66" fmla="*/ 828 w 1028"/>
                  <a:gd name="T67" fmla="*/ 6 h 331"/>
                  <a:gd name="T68" fmla="*/ 249 w 1028"/>
                  <a:gd name="T69" fmla="*/ 0 h 331"/>
                  <a:gd name="T70" fmla="*/ 199 w 1028"/>
                  <a:gd name="T71" fmla="*/ 6 h 331"/>
                  <a:gd name="T72" fmla="*/ 130 w 1028"/>
                  <a:gd name="T73" fmla="*/ 31 h 331"/>
                  <a:gd name="T74" fmla="*/ 72 w 1028"/>
                  <a:gd name="T75" fmla="*/ 74 h 331"/>
                  <a:gd name="T76" fmla="*/ 30 w 1028"/>
                  <a:gd name="T77" fmla="*/ 131 h 331"/>
                  <a:gd name="T78" fmla="*/ 4 w 1028"/>
                  <a:gd name="T79" fmla="*/ 201 h 331"/>
                  <a:gd name="T80" fmla="*/ 0 w 1028"/>
                  <a:gd name="T81" fmla="*/ 251 h 331"/>
                  <a:gd name="T82" fmla="*/ 3 w 1028"/>
                  <a:gd name="T83" fmla="*/ 274 h 331"/>
                  <a:gd name="T84" fmla="*/ 13 w 1028"/>
                  <a:gd name="T85" fmla="*/ 295 h 331"/>
                  <a:gd name="T86" fmla="*/ 29 w 1028"/>
                  <a:gd name="T87" fmla="*/ 313 h 331"/>
                  <a:gd name="T88" fmla="*/ 49 w 1028"/>
                  <a:gd name="T89" fmla="*/ 325 h 331"/>
                  <a:gd name="T90" fmla="*/ 71 w 1028"/>
                  <a:gd name="T91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8" h="331">
                    <a:moveTo>
                      <a:pt x="79" y="331"/>
                    </a:moveTo>
                    <a:lnTo>
                      <a:pt x="79" y="331"/>
                    </a:lnTo>
                    <a:lnTo>
                      <a:pt x="88" y="331"/>
                    </a:lnTo>
                    <a:lnTo>
                      <a:pt x="96" y="329"/>
                    </a:lnTo>
                    <a:lnTo>
                      <a:pt x="104" y="327"/>
                    </a:lnTo>
                    <a:lnTo>
                      <a:pt x="111" y="325"/>
                    </a:lnTo>
                    <a:lnTo>
                      <a:pt x="118" y="321"/>
                    </a:lnTo>
                    <a:lnTo>
                      <a:pt x="125" y="318"/>
                    </a:lnTo>
                    <a:lnTo>
                      <a:pt x="131" y="313"/>
                    </a:lnTo>
                    <a:lnTo>
                      <a:pt x="137" y="307"/>
                    </a:lnTo>
                    <a:lnTo>
                      <a:pt x="141" y="301"/>
                    </a:lnTo>
                    <a:lnTo>
                      <a:pt x="146" y="295"/>
                    </a:lnTo>
                    <a:lnTo>
                      <a:pt x="151" y="290"/>
                    </a:lnTo>
                    <a:lnTo>
                      <a:pt x="153" y="283"/>
                    </a:lnTo>
                    <a:lnTo>
                      <a:pt x="157" y="274"/>
                    </a:lnTo>
                    <a:lnTo>
                      <a:pt x="158" y="267"/>
                    </a:lnTo>
                    <a:lnTo>
                      <a:pt x="159" y="259"/>
                    </a:lnTo>
                    <a:lnTo>
                      <a:pt x="160" y="251"/>
                    </a:lnTo>
                    <a:lnTo>
                      <a:pt x="160" y="251"/>
                    </a:lnTo>
                    <a:lnTo>
                      <a:pt x="160" y="242"/>
                    </a:lnTo>
                    <a:lnTo>
                      <a:pt x="161" y="232"/>
                    </a:lnTo>
                    <a:lnTo>
                      <a:pt x="164" y="224"/>
                    </a:lnTo>
                    <a:lnTo>
                      <a:pt x="167" y="216"/>
                    </a:lnTo>
                    <a:lnTo>
                      <a:pt x="171" y="208"/>
                    </a:lnTo>
                    <a:lnTo>
                      <a:pt x="175" y="201"/>
                    </a:lnTo>
                    <a:lnTo>
                      <a:pt x="180" y="194"/>
                    </a:lnTo>
                    <a:lnTo>
                      <a:pt x="186" y="188"/>
                    </a:lnTo>
                    <a:lnTo>
                      <a:pt x="193" y="182"/>
                    </a:lnTo>
                    <a:lnTo>
                      <a:pt x="199" y="177"/>
                    </a:lnTo>
                    <a:lnTo>
                      <a:pt x="207" y="172"/>
                    </a:lnTo>
                    <a:lnTo>
                      <a:pt x="214" y="169"/>
                    </a:lnTo>
                    <a:lnTo>
                      <a:pt x="222" y="165"/>
                    </a:lnTo>
                    <a:lnTo>
                      <a:pt x="232" y="163"/>
                    </a:lnTo>
                    <a:lnTo>
                      <a:pt x="240" y="162"/>
                    </a:lnTo>
                    <a:lnTo>
                      <a:pt x="249" y="162"/>
                    </a:lnTo>
                    <a:lnTo>
                      <a:pt x="777" y="162"/>
                    </a:lnTo>
                    <a:lnTo>
                      <a:pt x="777" y="162"/>
                    </a:lnTo>
                    <a:lnTo>
                      <a:pt x="787" y="162"/>
                    </a:lnTo>
                    <a:lnTo>
                      <a:pt x="796" y="163"/>
                    </a:lnTo>
                    <a:lnTo>
                      <a:pt x="804" y="165"/>
                    </a:lnTo>
                    <a:lnTo>
                      <a:pt x="812" y="169"/>
                    </a:lnTo>
                    <a:lnTo>
                      <a:pt x="821" y="172"/>
                    </a:lnTo>
                    <a:lnTo>
                      <a:pt x="828" y="177"/>
                    </a:lnTo>
                    <a:lnTo>
                      <a:pt x="835" y="182"/>
                    </a:lnTo>
                    <a:lnTo>
                      <a:pt x="840" y="188"/>
                    </a:lnTo>
                    <a:lnTo>
                      <a:pt x="846" y="194"/>
                    </a:lnTo>
                    <a:lnTo>
                      <a:pt x="852" y="201"/>
                    </a:lnTo>
                    <a:lnTo>
                      <a:pt x="857" y="208"/>
                    </a:lnTo>
                    <a:lnTo>
                      <a:pt x="860" y="216"/>
                    </a:lnTo>
                    <a:lnTo>
                      <a:pt x="863" y="224"/>
                    </a:lnTo>
                    <a:lnTo>
                      <a:pt x="865" y="232"/>
                    </a:lnTo>
                    <a:lnTo>
                      <a:pt x="866" y="242"/>
                    </a:lnTo>
                    <a:lnTo>
                      <a:pt x="867" y="251"/>
                    </a:lnTo>
                    <a:lnTo>
                      <a:pt x="867" y="251"/>
                    </a:lnTo>
                    <a:lnTo>
                      <a:pt x="867" y="259"/>
                    </a:lnTo>
                    <a:lnTo>
                      <a:pt x="869" y="267"/>
                    </a:lnTo>
                    <a:lnTo>
                      <a:pt x="871" y="274"/>
                    </a:lnTo>
                    <a:lnTo>
                      <a:pt x="873" y="283"/>
                    </a:lnTo>
                    <a:lnTo>
                      <a:pt x="877" y="290"/>
                    </a:lnTo>
                    <a:lnTo>
                      <a:pt x="880" y="295"/>
                    </a:lnTo>
                    <a:lnTo>
                      <a:pt x="885" y="301"/>
                    </a:lnTo>
                    <a:lnTo>
                      <a:pt x="891" y="307"/>
                    </a:lnTo>
                    <a:lnTo>
                      <a:pt x="897" y="313"/>
                    </a:lnTo>
                    <a:lnTo>
                      <a:pt x="902" y="318"/>
                    </a:lnTo>
                    <a:lnTo>
                      <a:pt x="910" y="321"/>
                    </a:lnTo>
                    <a:lnTo>
                      <a:pt x="917" y="325"/>
                    </a:lnTo>
                    <a:lnTo>
                      <a:pt x="924" y="327"/>
                    </a:lnTo>
                    <a:lnTo>
                      <a:pt x="932" y="329"/>
                    </a:lnTo>
                    <a:lnTo>
                      <a:pt x="939" y="331"/>
                    </a:lnTo>
                    <a:lnTo>
                      <a:pt x="947" y="331"/>
                    </a:lnTo>
                    <a:lnTo>
                      <a:pt x="947" y="331"/>
                    </a:lnTo>
                    <a:lnTo>
                      <a:pt x="955" y="331"/>
                    </a:lnTo>
                    <a:lnTo>
                      <a:pt x="963" y="329"/>
                    </a:lnTo>
                    <a:lnTo>
                      <a:pt x="972" y="327"/>
                    </a:lnTo>
                    <a:lnTo>
                      <a:pt x="979" y="325"/>
                    </a:lnTo>
                    <a:lnTo>
                      <a:pt x="986" y="321"/>
                    </a:lnTo>
                    <a:lnTo>
                      <a:pt x="993" y="318"/>
                    </a:lnTo>
                    <a:lnTo>
                      <a:pt x="998" y="313"/>
                    </a:lnTo>
                    <a:lnTo>
                      <a:pt x="1004" y="307"/>
                    </a:lnTo>
                    <a:lnTo>
                      <a:pt x="1009" y="301"/>
                    </a:lnTo>
                    <a:lnTo>
                      <a:pt x="1014" y="295"/>
                    </a:lnTo>
                    <a:lnTo>
                      <a:pt x="1018" y="290"/>
                    </a:lnTo>
                    <a:lnTo>
                      <a:pt x="1021" y="283"/>
                    </a:lnTo>
                    <a:lnTo>
                      <a:pt x="1024" y="274"/>
                    </a:lnTo>
                    <a:lnTo>
                      <a:pt x="1025" y="267"/>
                    </a:lnTo>
                    <a:lnTo>
                      <a:pt x="1028" y="259"/>
                    </a:lnTo>
                    <a:lnTo>
                      <a:pt x="1028" y="251"/>
                    </a:lnTo>
                    <a:lnTo>
                      <a:pt x="1028" y="251"/>
                    </a:lnTo>
                    <a:lnTo>
                      <a:pt x="1027" y="225"/>
                    </a:lnTo>
                    <a:lnTo>
                      <a:pt x="1023" y="201"/>
                    </a:lnTo>
                    <a:lnTo>
                      <a:pt x="1016" y="176"/>
                    </a:lnTo>
                    <a:lnTo>
                      <a:pt x="1008" y="154"/>
                    </a:lnTo>
                    <a:lnTo>
                      <a:pt x="997" y="131"/>
                    </a:lnTo>
                    <a:lnTo>
                      <a:pt x="984" y="110"/>
                    </a:lnTo>
                    <a:lnTo>
                      <a:pt x="970" y="92"/>
                    </a:lnTo>
                    <a:lnTo>
                      <a:pt x="954" y="74"/>
                    </a:lnTo>
                    <a:lnTo>
                      <a:pt x="936" y="58"/>
                    </a:lnTo>
                    <a:lnTo>
                      <a:pt x="918" y="44"/>
                    </a:lnTo>
                    <a:lnTo>
                      <a:pt x="897" y="31"/>
                    </a:lnTo>
                    <a:lnTo>
                      <a:pt x="874" y="20"/>
                    </a:lnTo>
                    <a:lnTo>
                      <a:pt x="852" y="12"/>
                    </a:lnTo>
                    <a:lnTo>
                      <a:pt x="828" y="6"/>
                    </a:lnTo>
                    <a:lnTo>
                      <a:pt x="803" y="2"/>
                    </a:lnTo>
                    <a:lnTo>
                      <a:pt x="777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23" y="2"/>
                    </a:lnTo>
                    <a:lnTo>
                      <a:pt x="199" y="6"/>
                    </a:lnTo>
                    <a:lnTo>
                      <a:pt x="175" y="12"/>
                    </a:lnTo>
                    <a:lnTo>
                      <a:pt x="152" y="20"/>
                    </a:lnTo>
                    <a:lnTo>
                      <a:pt x="130" y="31"/>
                    </a:lnTo>
                    <a:lnTo>
                      <a:pt x="110" y="44"/>
                    </a:lnTo>
                    <a:lnTo>
                      <a:pt x="90" y="58"/>
                    </a:lnTo>
                    <a:lnTo>
                      <a:pt x="72" y="74"/>
                    </a:lnTo>
                    <a:lnTo>
                      <a:pt x="57" y="92"/>
                    </a:lnTo>
                    <a:lnTo>
                      <a:pt x="42" y="110"/>
                    </a:lnTo>
                    <a:lnTo>
                      <a:pt x="30" y="131"/>
                    </a:lnTo>
                    <a:lnTo>
                      <a:pt x="20" y="154"/>
                    </a:lnTo>
                    <a:lnTo>
                      <a:pt x="10" y="176"/>
                    </a:lnTo>
                    <a:lnTo>
                      <a:pt x="4" y="201"/>
                    </a:lnTo>
                    <a:lnTo>
                      <a:pt x="1" y="225"/>
                    </a:lnTo>
                    <a:lnTo>
                      <a:pt x="0" y="251"/>
                    </a:lnTo>
                    <a:lnTo>
                      <a:pt x="0" y="251"/>
                    </a:lnTo>
                    <a:lnTo>
                      <a:pt x="0" y="259"/>
                    </a:lnTo>
                    <a:lnTo>
                      <a:pt x="1" y="267"/>
                    </a:lnTo>
                    <a:lnTo>
                      <a:pt x="3" y="274"/>
                    </a:lnTo>
                    <a:lnTo>
                      <a:pt x="6" y="283"/>
                    </a:lnTo>
                    <a:lnTo>
                      <a:pt x="9" y="290"/>
                    </a:lnTo>
                    <a:lnTo>
                      <a:pt x="13" y="295"/>
                    </a:lnTo>
                    <a:lnTo>
                      <a:pt x="17" y="301"/>
                    </a:lnTo>
                    <a:lnTo>
                      <a:pt x="23" y="307"/>
                    </a:lnTo>
                    <a:lnTo>
                      <a:pt x="29" y="313"/>
                    </a:lnTo>
                    <a:lnTo>
                      <a:pt x="35" y="318"/>
                    </a:lnTo>
                    <a:lnTo>
                      <a:pt x="42" y="321"/>
                    </a:lnTo>
                    <a:lnTo>
                      <a:pt x="49" y="325"/>
                    </a:lnTo>
                    <a:lnTo>
                      <a:pt x="56" y="327"/>
                    </a:lnTo>
                    <a:lnTo>
                      <a:pt x="63" y="329"/>
                    </a:lnTo>
                    <a:lnTo>
                      <a:pt x="71" y="331"/>
                    </a:lnTo>
                    <a:lnTo>
                      <a:pt x="79" y="331"/>
                    </a:lnTo>
                    <a:lnTo>
                      <a:pt x="79" y="331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sp>
            <p:nvSpPr>
              <p:cNvPr id="320" name="Freeform 88">
                <a:extLst>
                  <a:ext uri="{FF2B5EF4-FFF2-40B4-BE49-F238E27FC236}">
                    <a16:creationId xmlns:a16="http://schemas.microsoft.com/office/drawing/2014/main" id="{F02E2F69-6E96-4B86-A611-25D7481C0F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06938" y="2822576"/>
                <a:ext cx="558800" cy="460375"/>
              </a:xfrm>
              <a:custGeom>
                <a:avLst/>
                <a:gdLst>
                  <a:gd name="T0" fmla="*/ 226 w 2115"/>
                  <a:gd name="T1" fmla="*/ 1 h 1744"/>
                  <a:gd name="T2" fmla="*/ 133 w 2115"/>
                  <a:gd name="T3" fmla="*/ 31 h 1744"/>
                  <a:gd name="T4" fmla="*/ 58 w 2115"/>
                  <a:gd name="T5" fmla="*/ 93 h 1744"/>
                  <a:gd name="T6" fmla="*/ 11 w 2115"/>
                  <a:gd name="T7" fmla="*/ 178 h 1744"/>
                  <a:gd name="T8" fmla="*/ 0 w 2115"/>
                  <a:gd name="T9" fmla="*/ 1492 h 1744"/>
                  <a:gd name="T10" fmla="*/ 11 w 2115"/>
                  <a:gd name="T11" fmla="*/ 1567 h 1744"/>
                  <a:gd name="T12" fmla="*/ 58 w 2115"/>
                  <a:gd name="T13" fmla="*/ 1652 h 1744"/>
                  <a:gd name="T14" fmla="*/ 133 w 2115"/>
                  <a:gd name="T15" fmla="*/ 1713 h 1744"/>
                  <a:gd name="T16" fmla="*/ 226 w 2115"/>
                  <a:gd name="T17" fmla="*/ 1742 h 1744"/>
                  <a:gd name="T18" fmla="*/ 1888 w 2115"/>
                  <a:gd name="T19" fmla="*/ 1742 h 1744"/>
                  <a:gd name="T20" fmla="*/ 1983 w 2115"/>
                  <a:gd name="T21" fmla="*/ 1713 h 1744"/>
                  <a:gd name="T22" fmla="*/ 2058 w 2115"/>
                  <a:gd name="T23" fmla="*/ 1652 h 1744"/>
                  <a:gd name="T24" fmla="*/ 2103 w 2115"/>
                  <a:gd name="T25" fmla="*/ 1567 h 1744"/>
                  <a:gd name="T26" fmla="*/ 2115 w 2115"/>
                  <a:gd name="T27" fmla="*/ 253 h 1744"/>
                  <a:gd name="T28" fmla="*/ 2103 w 2115"/>
                  <a:gd name="T29" fmla="*/ 178 h 1744"/>
                  <a:gd name="T30" fmla="*/ 2058 w 2115"/>
                  <a:gd name="T31" fmla="*/ 93 h 1744"/>
                  <a:gd name="T32" fmla="*/ 1983 w 2115"/>
                  <a:gd name="T33" fmla="*/ 31 h 1744"/>
                  <a:gd name="T34" fmla="*/ 1888 w 2115"/>
                  <a:gd name="T35" fmla="*/ 1 h 1744"/>
                  <a:gd name="T36" fmla="*/ 1057 w 2115"/>
                  <a:gd name="T37" fmla="*/ 1409 h 1744"/>
                  <a:gd name="T38" fmla="*/ 948 w 2115"/>
                  <a:gd name="T39" fmla="*/ 1398 h 1744"/>
                  <a:gd name="T40" fmla="*/ 847 w 2115"/>
                  <a:gd name="T41" fmla="*/ 1367 h 1744"/>
                  <a:gd name="T42" fmla="*/ 756 w 2115"/>
                  <a:gd name="T43" fmla="*/ 1317 h 1744"/>
                  <a:gd name="T44" fmla="*/ 677 w 2115"/>
                  <a:gd name="T45" fmla="*/ 1252 h 1744"/>
                  <a:gd name="T46" fmla="*/ 612 w 2115"/>
                  <a:gd name="T47" fmla="*/ 1172 h 1744"/>
                  <a:gd name="T48" fmla="*/ 561 w 2115"/>
                  <a:gd name="T49" fmla="*/ 1081 h 1744"/>
                  <a:gd name="T50" fmla="*/ 531 w 2115"/>
                  <a:gd name="T51" fmla="*/ 980 h 1744"/>
                  <a:gd name="T52" fmla="*/ 519 w 2115"/>
                  <a:gd name="T53" fmla="*/ 873 h 1744"/>
                  <a:gd name="T54" fmla="*/ 526 w 2115"/>
                  <a:gd name="T55" fmla="*/ 791 h 1744"/>
                  <a:gd name="T56" fmla="*/ 552 w 2115"/>
                  <a:gd name="T57" fmla="*/ 688 h 1744"/>
                  <a:gd name="T58" fmla="*/ 598 w 2115"/>
                  <a:gd name="T59" fmla="*/ 594 h 1744"/>
                  <a:gd name="T60" fmla="*/ 658 w 2115"/>
                  <a:gd name="T61" fmla="*/ 511 h 1744"/>
                  <a:gd name="T62" fmla="*/ 736 w 2115"/>
                  <a:gd name="T63" fmla="*/ 442 h 1744"/>
                  <a:gd name="T64" fmla="*/ 824 w 2115"/>
                  <a:gd name="T65" fmla="*/ 388 h 1744"/>
                  <a:gd name="T66" fmla="*/ 922 w 2115"/>
                  <a:gd name="T67" fmla="*/ 353 h 1744"/>
                  <a:gd name="T68" fmla="*/ 1028 w 2115"/>
                  <a:gd name="T69" fmla="*/ 336 h 1744"/>
                  <a:gd name="T70" fmla="*/ 1112 w 2115"/>
                  <a:gd name="T71" fmla="*/ 337 h 1744"/>
                  <a:gd name="T72" fmla="*/ 1216 w 2115"/>
                  <a:gd name="T73" fmla="*/ 360 h 1744"/>
                  <a:gd name="T74" fmla="*/ 1313 w 2115"/>
                  <a:gd name="T75" fmla="*/ 399 h 1744"/>
                  <a:gd name="T76" fmla="*/ 1398 w 2115"/>
                  <a:gd name="T77" fmla="*/ 458 h 1744"/>
                  <a:gd name="T78" fmla="*/ 1471 w 2115"/>
                  <a:gd name="T79" fmla="*/ 531 h 1744"/>
                  <a:gd name="T80" fmla="*/ 1528 w 2115"/>
                  <a:gd name="T81" fmla="*/ 616 h 1744"/>
                  <a:gd name="T82" fmla="*/ 1569 w 2115"/>
                  <a:gd name="T83" fmla="*/ 712 h 1744"/>
                  <a:gd name="T84" fmla="*/ 1590 w 2115"/>
                  <a:gd name="T85" fmla="*/ 817 h 1744"/>
                  <a:gd name="T86" fmla="*/ 1593 w 2115"/>
                  <a:gd name="T87" fmla="*/ 901 h 1744"/>
                  <a:gd name="T88" fmla="*/ 1576 w 2115"/>
                  <a:gd name="T89" fmla="*/ 1007 h 1744"/>
                  <a:gd name="T90" fmla="*/ 1540 w 2115"/>
                  <a:gd name="T91" fmla="*/ 1106 h 1744"/>
                  <a:gd name="T92" fmla="*/ 1486 w 2115"/>
                  <a:gd name="T93" fmla="*/ 1193 h 1744"/>
                  <a:gd name="T94" fmla="*/ 1417 w 2115"/>
                  <a:gd name="T95" fmla="*/ 1269 h 1744"/>
                  <a:gd name="T96" fmla="*/ 1335 w 2115"/>
                  <a:gd name="T97" fmla="*/ 1331 h 1744"/>
                  <a:gd name="T98" fmla="*/ 1242 w 2115"/>
                  <a:gd name="T99" fmla="*/ 1377 h 1744"/>
                  <a:gd name="T100" fmla="*/ 1139 w 2115"/>
                  <a:gd name="T101" fmla="*/ 1403 h 1744"/>
                  <a:gd name="T102" fmla="*/ 1057 w 2115"/>
                  <a:gd name="T103" fmla="*/ 1409 h 1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15" h="1744">
                    <a:moveTo>
                      <a:pt x="1862" y="0"/>
                    </a:moveTo>
                    <a:lnTo>
                      <a:pt x="252" y="0"/>
                    </a:lnTo>
                    <a:lnTo>
                      <a:pt x="252" y="0"/>
                    </a:lnTo>
                    <a:lnTo>
                      <a:pt x="226" y="1"/>
                    </a:lnTo>
                    <a:lnTo>
                      <a:pt x="202" y="6"/>
                    </a:lnTo>
                    <a:lnTo>
                      <a:pt x="177" y="12"/>
                    </a:lnTo>
                    <a:lnTo>
                      <a:pt x="154" y="20"/>
                    </a:lnTo>
                    <a:lnTo>
                      <a:pt x="133" y="31"/>
                    </a:lnTo>
                    <a:lnTo>
                      <a:pt x="112" y="44"/>
                    </a:lnTo>
                    <a:lnTo>
                      <a:pt x="92" y="58"/>
                    </a:lnTo>
                    <a:lnTo>
                      <a:pt x="74" y="74"/>
                    </a:lnTo>
                    <a:lnTo>
                      <a:pt x="58" y="93"/>
                    </a:lnTo>
                    <a:lnTo>
                      <a:pt x="44" y="111"/>
                    </a:lnTo>
                    <a:lnTo>
                      <a:pt x="31" y="133"/>
                    </a:lnTo>
                    <a:lnTo>
                      <a:pt x="20" y="155"/>
                    </a:lnTo>
                    <a:lnTo>
                      <a:pt x="11" y="178"/>
                    </a:lnTo>
                    <a:lnTo>
                      <a:pt x="5" y="202"/>
                    </a:lnTo>
                    <a:lnTo>
                      <a:pt x="2" y="227"/>
                    </a:lnTo>
                    <a:lnTo>
                      <a:pt x="0" y="253"/>
                    </a:lnTo>
                    <a:lnTo>
                      <a:pt x="0" y="1492"/>
                    </a:lnTo>
                    <a:lnTo>
                      <a:pt x="0" y="1492"/>
                    </a:lnTo>
                    <a:lnTo>
                      <a:pt x="2" y="1518"/>
                    </a:lnTo>
                    <a:lnTo>
                      <a:pt x="5" y="1542"/>
                    </a:lnTo>
                    <a:lnTo>
                      <a:pt x="11" y="1567"/>
                    </a:lnTo>
                    <a:lnTo>
                      <a:pt x="20" y="1590"/>
                    </a:lnTo>
                    <a:lnTo>
                      <a:pt x="31" y="1612"/>
                    </a:lnTo>
                    <a:lnTo>
                      <a:pt x="44" y="1632"/>
                    </a:lnTo>
                    <a:lnTo>
                      <a:pt x="58" y="1652"/>
                    </a:lnTo>
                    <a:lnTo>
                      <a:pt x="74" y="1670"/>
                    </a:lnTo>
                    <a:lnTo>
                      <a:pt x="92" y="1686"/>
                    </a:lnTo>
                    <a:lnTo>
                      <a:pt x="112" y="1701"/>
                    </a:lnTo>
                    <a:lnTo>
                      <a:pt x="133" y="1713"/>
                    </a:lnTo>
                    <a:lnTo>
                      <a:pt x="154" y="1724"/>
                    </a:lnTo>
                    <a:lnTo>
                      <a:pt x="177" y="1733"/>
                    </a:lnTo>
                    <a:lnTo>
                      <a:pt x="202" y="1739"/>
                    </a:lnTo>
                    <a:lnTo>
                      <a:pt x="226" y="1742"/>
                    </a:lnTo>
                    <a:lnTo>
                      <a:pt x="252" y="1744"/>
                    </a:lnTo>
                    <a:lnTo>
                      <a:pt x="1862" y="1744"/>
                    </a:lnTo>
                    <a:lnTo>
                      <a:pt x="1862" y="1744"/>
                    </a:lnTo>
                    <a:lnTo>
                      <a:pt x="1888" y="1742"/>
                    </a:lnTo>
                    <a:lnTo>
                      <a:pt x="1914" y="1739"/>
                    </a:lnTo>
                    <a:lnTo>
                      <a:pt x="1937" y="1733"/>
                    </a:lnTo>
                    <a:lnTo>
                      <a:pt x="1960" y="1724"/>
                    </a:lnTo>
                    <a:lnTo>
                      <a:pt x="1983" y="1713"/>
                    </a:lnTo>
                    <a:lnTo>
                      <a:pt x="2004" y="1701"/>
                    </a:lnTo>
                    <a:lnTo>
                      <a:pt x="2023" y="1686"/>
                    </a:lnTo>
                    <a:lnTo>
                      <a:pt x="2041" y="1670"/>
                    </a:lnTo>
                    <a:lnTo>
                      <a:pt x="2058" y="1652"/>
                    </a:lnTo>
                    <a:lnTo>
                      <a:pt x="2072" y="1632"/>
                    </a:lnTo>
                    <a:lnTo>
                      <a:pt x="2085" y="1612"/>
                    </a:lnTo>
                    <a:lnTo>
                      <a:pt x="2095" y="1590"/>
                    </a:lnTo>
                    <a:lnTo>
                      <a:pt x="2103" y="1567"/>
                    </a:lnTo>
                    <a:lnTo>
                      <a:pt x="2109" y="1542"/>
                    </a:lnTo>
                    <a:lnTo>
                      <a:pt x="2114" y="1518"/>
                    </a:lnTo>
                    <a:lnTo>
                      <a:pt x="2115" y="1492"/>
                    </a:lnTo>
                    <a:lnTo>
                      <a:pt x="2115" y="253"/>
                    </a:lnTo>
                    <a:lnTo>
                      <a:pt x="2115" y="253"/>
                    </a:lnTo>
                    <a:lnTo>
                      <a:pt x="2114" y="227"/>
                    </a:lnTo>
                    <a:lnTo>
                      <a:pt x="2109" y="202"/>
                    </a:lnTo>
                    <a:lnTo>
                      <a:pt x="2103" y="178"/>
                    </a:lnTo>
                    <a:lnTo>
                      <a:pt x="2095" y="155"/>
                    </a:lnTo>
                    <a:lnTo>
                      <a:pt x="2085" y="133"/>
                    </a:lnTo>
                    <a:lnTo>
                      <a:pt x="2072" y="111"/>
                    </a:lnTo>
                    <a:lnTo>
                      <a:pt x="2058" y="93"/>
                    </a:lnTo>
                    <a:lnTo>
                      <a:pt x="2041" y="74"/>
                    </a:lnTo>
                    <a:lnTo>
                      <a:pt x="2023" y="58"/>
                    </a:lnTo>
                    <a:lnTo>
                      <a:pt x="2004" y="44"/>
                    </a:lnTo>
                    <a:lnTo>
                      <a:pt x="1983" y="31"/>
                    </a:lnTo>
                    <a:lnTo>
                      <a:pt x="1960" y="20"/>
                    </a:lnTo>
                    <a:lnTo>
                      <a:pt x="1937" y="12"/>
                    </a:lnTo>
                    <a:lnTo>
                      <a:pt x="1914" y="6"/>
                    </a:lnTo>
                    <a:lnTo>
                      <a:pt x="1888" y="1"/>
                    </a:lnTo>
                    <a:lnTo>
                      <a:pt x="1862" y="0"/>
                    </a:lnTo>
                    <a:lnTo>
                      <a:pt x="1862" y="0"/>
                    </a:lnTo>
                    <a:close/>
                    <a:moveTo>
                      <a:pt x="1057" y="1409"/>
                    </a:moveTo>
                    <a:lnTo>
                      <a:pt x="1057" y="1409"/>
                    </a:lnTo>
                    <a:lnTo>
                      <a:pt x="1028" y="1409"/>
                    </a:lnTo>
                    <a:lnTo>
                      <a:pt x="1002" y="1406"/>
                    </a:lnTo>
                    <a:lnTo>
                      <a:pt x="975" y="1403"/>
                    </a:lnTo>
                    <a:lnTo>
                      <a:pt x="948" y="1398"/>
                    </a:lnTo>
                    <a:lnTo>
                      <a:pt x="922" y="1392"/>
                    </a:lnTo>
                    <a:lnTo>
                      <a:pt x="897" y="1385"/>
                    </a:lnTo>
                    <a:lnTo>
                      <a:pt x="872" y="1377"/>
                    </a:lnTo>
                    <a:lnTo>
                      <a:pt x="847" y="1367"/>
                    </a:lnTo>
                    <a:lnTo>
                      <a:pt x="824" y="1356"/>
                    </a:lnTo>
                    <a:lnTo>
                      <a:pt x="800" y="1344"/>
                    </a:lnTo>
                    <a:lnTo>
                      <a:pt x="778" y="1331"/>
                    </a:lnTo>
                    <a:lnTo>
                      <a:pt x="756" y="1317"/>
                    </a:lnTo>
                    <a:lnTo>
                      <a:pt x="736" y="1302"/>
                    </a:lnTo>
                    <a:lnTo>
                      <a:pt x="715" y="1287"/>
                    </a:lnTo>
                    <a:lnTo>
                      <a:pt x="696" y="1269"/>
                    </a:lnTo>
                    <a:lnTo>
                      <a:pt x="677" y="1252"/>
                    </a:lnTo>
                    <a:lnTo>
                      <a:pt x="658" y="1233"/>
                    </a:lnTo>
                    <a:lnTo>
                      <a:pt x="642" y="1214"/>
                    </a:lnTo>
                    <a:lnTo>
                      <a:pt x="626" y="1193"/>
                    </a:lnTo>
                    <a:lnTo>
                      <a:pt x="612" y="1172"/>
                    </a:lnTo>
                    <a:lnTo>
                      <a:pt x="598" y="1151"/>
                    </a:lnTo>
                    <a:lnTo>
                      <a:pt x="585" y="1128"/>
                    </a:lnTo>
                    <a:lnTo>
                      <a:pt x="572" y="1106"/>
                    </a:lnTo>
                    <a:lnTo>
                      <a:pt x="561" y="1081"/>
                    </a:lnTo>
                    <a:lnTo>
                      <a:pt x="552" y="1058"/>
                    </a:lnTo>
                    <a:lnTo>
                      <a:pt x="544" y="1032"/>
                    </a:lnTo>
                    <a:lnTo>
                      <a:pt x="537" y="1007"/>
                    </a:lnTo>
                    <a:lnTo>
                      <a:pt x="531" y="980"/>
                    </a:lnTo>
                    <a:lnTo>
                      <a:pt x="526" y="954"/>
                    </a:lnTo>
                    <a:lnTo>
                      <a:pt x="523" y="928"/>
                    </a:lnTo>
                    <a:lnTo>
                      <a:pt x="520" y="901"/>
                    </a:lnTo>
                    <a:lnTo>
                      <a:pt x="519" y="873"/>
                    </a:lnTo>
                    <a:lnTo>
                      <a:pt x="519" y="873"/>
                    </a:lnTo>
                    <a:lnTo>
                      <a:pt x="520" y="844"/>
                    </a:lnTo>
                    <a:lnTo>
                      <a:pt x="523" y="817"/>
                    </a:lnTo>
                    <a:lnTo>
                      <a:pt x="526" y="791"/>
                    </a:lnTo>
                    <a:lnTo>
                      <a:pt x="531" y="764"/>
                    </a:lnTo>
                    <a:lnTo>
                      <a:pt x="537" y="738"/>
                    </a:lnTo>
                    <a:lnTo>
                      <a:pt x="544" y="712"/>
                    </a:lnTo>
                    <a:lnTo>
                      <a:pt x="552" y="688"/>
                    </a:lnTo>
                    <a:lnTo>
                      <a:pt x="561" y="663"/>
                    </a:lnTo>
                    <a:lnTo>
                      <a:pt x="572" y="640"/>
                    </a:lnTo>
                    <a:lnTo>
                      <a:pt x="585" y="616"/>
                    </a:lnTo>
                    <a:lnTo>
                      <a:pt x="598" y="594"/>
                    </a:lnTo>
                    <a:lnTo>
                      <a:pt x="612" y="572"/>
                    </a:lnTo>
                    <a:lnTo>
                      <a:pt x="626" y="551"/>
                    </a:lnTo>
                    <a:lnTo>
                      <a:pt x="642" y="531"/>
                    </a:lnTo>
                    <a:lnTo>
                      <a:pt x="658" y="511"/>
                    </a:lnTo>
                    <a:lnTo>
                      <a:pt x="677" y="492"/>
                    </a:lnTo>
                    <a:lnTo>
                      <a:pt x="696" y="474"/>
                    </a:lnTo>
                    <a:lnTo>
                      <a:pt x="715" y="458"/>
                    </a:lnTo>
                    <a:lnTo>
                      <a:pt x="736" y="442"/>
                    </a:lnTo>
                    <a:lnTo>
                      <a:pt x="756" y="426"/>
                    </a:lnTo>
                    <a:lnTo>
                      <a:pt x="778" y="414"/>
                    </a:lnTo>
                    <a:lnTo>
                      <a:pt x="800" y="399"/>
                    </a:lnTo>
                    <a:lnTo>
                      <a:pt x="824" y="388"/>
                    </a:lnTo>
                    <a:lnTo>
                      <a:pt x="847" y="377"/>
                    </a:lnTo>
                    <a:lnTo>
                      <a:pt x="872" y="368"/>
                    </a:lnTo>
                    <a:lnTo>
                      <a:pt x="897" y="360"/>
                    </a:lnTo>
                    <a:lnTo>
                      <a:pt x="922" y="353"/>
                    </a:lnTo>
                    <a:lnTo>
                      <a:pt x="948" y="346"/>
                    </a:lnTo>
                    <a:lnTo>
                      <a:pt x="975" y="341"/>
                    </a:lnTo>
                    <a:lnTo>
                      <a:pt x="1002" y="337"/>
                    </a:lnTo>
                    <a:lnTo>
                      <a:pt x="1028" y="336"/>
                    </a:lnTo>
                    <a:lnTo>
                      <a:pt x="1057" y="335"/>
                    </a:lnTo>
                    <a:lnTo>
                      <a:pt x="1057" y="335"/>
                    </a:lnTo>
                    <a:lnTo>
                      <a:pt x="1085" y="336"/>
                    </a:lnTo>
                    <a:lnTo>
                      <a:pt x="1112" y="337"/>
                    </a:lnTo>
                    <a:lnTo>
                      <a:pt x="1139" y="341"/>
                    </a:lnTo>
                    <a:lnTo>
                      <a:pt x="1164" y="346"/>
                    </a:lnTo>
                    <a:lnTo>
                      <a:pt x="1191" y="353"/>
                    </a:lnTo>
                    <a:lnTo>
                      <a:pt x="1216" y="360"/>
                    </a:lnTo>
                    <a:lnTo>
                      <a:pt x="1242" y="368"/>
                    </a:lnTo>
                    <a:lnTo>
                      <a:pt x="1265" y="377"/>
                    </a:lnTo>
                    <a:lnTo>
                      <a:pt x="1290" y="388"/>
                    </a:lnTo>
                    <a:lnTo>
                      <a:pt x="1313" y="399"/>
                    </a:lnTo>
                    <a:lnTo>
                      <a:pt x="1335" y="414"/>
                    </a:lnTo>
                    <a:lnTo>
                      <a:pt x="1356" y="426"/>
                    </a:lnTo>
                    <a:lnTo>
                      <a:pt x="1377" y="442"/>
                    </a:lnTo>
                    <a:lnTo>
                      <a:pt x="1398" y="458"/>
                    </a:lnTo>
                    <a:lnTo>
                      <a:pt x="1417" y="474"/>
                    </a:lnTo>
                    <a:lnTo>
                      <a:pt x="1436" y="492"/>
                    </a:lnTo>
                    <a:lnTo>
                      <a:pt x="1454" y="511"/>
                    </a:lnTo>
                    <a:lnTo>
                      <a:pt x="1471" y="531"/>
                    </a:lnTo>
                    <a:lnTo>
                      <a:pt x="1486" y="551"/>
                    </a:lnTo>
                    <a:lnTo>
                      <a:pt x="1502" y="572"/>
                    </a:lnTo>
                    <a:lnTo>
                      <a:pt x="1516" y="594"/>
                    </a:lnTo>
                    <a:lnTo>
                      <a:pt x="1528" y="616"/>
                    </a:lnTo>
                    <a:lnTo>
                      <a:pt x="1540" y="640"/>
                    </a:lnTo>
                    <a:lnTo>
                      <a:pt x="1552" y="663"/>
                    </a:lnTo>
                    <a:lnTo>
                      <a:pt x="1561" y="688"/>
                    </a:lnTo>
                    <a:lnTo>
                      <a:pt x="1569" y="712"/>
                    </a:lnTo>
                    <a:lnTo>
                      <a:pt x="1576" y="738"/>
                    </a:lnTo>
                    <a:lnTo>
                      <a:pt x="1582" y="764"/>
                    </a:lnTo>
                    <a:lnTo>
                      <a:pt x="1587" y="791"/>
                    </a:lnTo>
                    <a:lnTo>
                      <a:pt x="1590" y="817"/>
                    </a:lnTo>
                    <a:lnTo>
                      <a:pt x="1593" y="844"/>
                    </a:lnTo>
                    <a:lnTo>
                      <a:pt x="1594" y="873"/>
                    </a:lnTo>
                    <a:lnTo>
                      <a:pt x="1594" y="873"/>
                    </a:lnTo>
                    <a:lnTo>
                      <a:pt x="1593" y="901"/>
                    </a:lnTo>
                    <a:lnTo>
                      <a:pt x="1590" y="928"/>
                    </a:lnTo>
                    <a:lnTo>
                      <a:pt x="1587" y="954"/>
                    </a:lnTo>
                    <a:lnTo>
                      <a:pt x="1582" y="980"/>
                    </a:lnTo>
                    <a:lnTo>
                      <a:pt x="1576" y="1007"/>
                    </a:lnTo>
                    <a:lnTo>
                      <a:pt x="1569" y="1032"/>
                    </a:lnTo>
                    <a:lnTo>
                      <a:pt x="1561" y="1058"/>
                    </a:lnTo>
                    <a:lnTo>
                      <a:pt x="1552" y="1081"/>
                    </a:lnTo>
                    <a:lnTo>
                      <a:pt x="1540" y="1106"/>
                    </a:lnTo>
                    <a:lnTo>
                      <a:pt x="1528" y="1128"/>
                    </a:lnTo>
                    <a:lnTo>
                      <a:pt x="1516" y="1151"/>
                    </a:lnTo>
                    <a:lnTo>
                      <a:pt x="1502" y="1172"/>
                    </a:lnTo>
                    <a:lnTo>
                      <a:pt x="1486" y="1193"/>
                    </a:lnTo>
                    <a:lnTo>
                      <a:pt x="1471" y="1214"/>
                    </a:lnTo>
                    <a:lnTo>
                      <a:pt x="1454" y="1233"/>
                    </a:lnTo>
                    <a:lnTo>
                      <a:pt x="1436" y="1252"/>
                    </a:lnTo>
                    <a:lnTo>
                      <a:pt x="1417" y="1269"/>
                    </a:lnTo>
                    <a:lnTo>
                      <a:pt x="1398" y="1287"/>
                    </a:lnTo>
                    <a:lnTo>
                      <a:pt x="1377" y="1302"/>
                    </a:lnTo>
                    <a:lnTo>
                      <a:pt x="1356" y="1317"/>
                    </a:lnTo>
                    <a:lnTo>
                      <a:pt x="1335" y="1331"/>
                    </a:lnTo>
                    <a:lnTo>
                      <a:pt x="1313" y="1344"/>
                    </a:lnTo>
                    <a:lnTo>
                      <a:pt x="1290" y="1356"/>
                    </a:lnTo>
                    <a:lnTo>
                      <a:pt x="1265" y="1367"/>
                    </a:lnTo>
                    <a:lnTo>
                      <a:pt x="1242" y="1377"/>
                    </a:lnTo>
                    <a:lnTo>
                      <a:pt x="1216" y="1385"/>
                    </a:lnTo>
                    <a:lnTo>
                      <a:pt x="1191" y="1392"/>
                    </a:lnTo>
                    <a:lnTo>
                      <a:pt x="1164" y="1398"/>
                    </a:lnTo>
                    <a:lnTo>
                      <a:pt x="1139" y="1403"/>
                    </a:lnTo>
                    <a:lnTo>
                      <a:pt x="1112" y="1406"/>
                    </a:lnTo>
                    <a:lnTo>
                      <a:pt x="1085" y="1409"/>
                    </a:lnTo>
                    <a:lnTo>
                      <a:pt x="1057" y="1409"/>
                    </a:lnTo>
                    <a:lnTo>
                      <a:pt x="1057" y="1409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sp>
            <p:nvSpPr>
              <p:cNvPr id="321" name="Freeform 89">
                <a:extLst>
                  <a:ext uri="{FF2B5EF4-FFF2-40B4-BE49-F238E27FC236}">
                    <a16:creationId xmlns:a16="http://schemas.microsoft.com/office/drawing/2014/main" id="{ED506483-F4DC-4F13-A534-FCEB997A5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959101"/>
                <a:ext cx="187325" cy="187325"/>
              </a:xfrm>
              <a:custGeom>
                <a:avLst/>
                <a:gdLst>
                  <a:gd name="T0" fmla="*/ 472 w 709"/>
                  <a:gd name="T1" fmla="*/ 0 h 709"/>
                  <a:gd name="T2" fmla="*/ 240 w 709"/>
                  <a:gd name="T3" fmla="*/ 0 h 709"/>
                  <a:gd name="T4" fmla="*/ 240 w 709"/>
                  <a:gd name="T5" fmla="*/ 240 h 709"/>
                  <a:gd name="T6" fmla="*/ 0 w 709"/>
                  <a:gd name="T7" fmla="*/ 240 h 709"/>
                  <a:gd name="T8" fmla="*/ 0 w 709"/>
                  <a:gd name="T9" fmla="*/ 472 h 709"/>
                  <a:gd name="T10" fmla="*/ 240 w 709"/>
                  <a:gd name="T11" fmla="*/ 472 h 709"/>
                  <a:gd name="T12" fmla="*/ 240 w 709"/>
                  <a:gd name="T13" fmla="*/ 709 h 709"/>
                  <a:gd name="T14" fmla="*/ 472 w 709"/>
                  <a:gd name="T15" fmla="*/ 709 h 709"/>
                  <a:gd name="T16" fmla="*/ 472 w 709"/>
                  <a:gd name="T17" fmla="*/ 472 h 709"/>
                  <a:gd name="T18" fmla="*/ 709 w 709"/>
                  <a:gd name="T19" fmla="*/ 472 h 709"/>
                  <a:gd name="T20" fmla="*/ 709 w 709"/>
                  <a:gd name="T21" fmla="*/ 240 h 709"/>
                  <a:gd name="T22" fmla="*/ 472 w 709"/>
                  <a:gd name="T23" fmla="*/ 240 h 709"/>
                  <a:gd name="T24" fmla="*/ 472 w 709"/>
                  <a:gd name="T25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9" h="709">
                    <a:moveTo>
                      <a:pt x="472" y="0"/>
                    </a:moveTo>
                    <a:lnTo>
                      <a:pt x="240" y="0"/>
                    </a:lnTo>
                    <a:lnTo>
                      <a:pt x="240" y="240"/>
                    </a:lnTo>
                    <a:lnTo>
                      <a:pt x="0" y="240"/>
                    </a:lnTo>
                    <a:lnTo>
                      <a:pt x="0" y="472"/>
                    </a:lnTo>
                    <a:lnTo>
                      <a:pt x="240" y="472"/>
                    </a:lnTo>
                    <a:lnTo>
                      <a:pt x="240" y="709"/>
                    </a:lnTo>
                    <a:lnTo>
                      <a:pt x="472" y="709"/>
                    </a:lnTo>
                    <a:lnTo>
                      <a:pt x="472" y="472"/>
                    </a:lnTo>
                    <a:lnTo>
                      <a:pt x="709" y="472"/>
                    </a:lnTo>
                    <a:lnTo>
                      <a:pt x="709" y="240"/>
                    </a:lnTo>
                    <a:lnTo>
                      <a:pt x="472" y="240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</p:grp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1F650AF-38E6-424B-9A5F-9F39014B2529}"/>
                </a:ext>
              </a:extLst>
            </p:cNvPr>
            <p:cNvSpPr txBox="1"/>
            <p:nvPr/>
          </p:nvSpPr>
          <p:spPr>
            <a:xfrm>
              <a:off x="9771422" y="6297311"/>
              <a:ext cx="1074174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14192">
                <a:lnSpc>
                  <a:spcPct val="90000"/>
                </a:lnSpc>
                <a:spcAft>
                  <a:spcPts val="588"/>
                </a:spcAft>
                <a:defRPr/>
              </a:pPr>
              <a:endParaRPr lang="en-US" sz="1176" kern="0">
                <a:gradFill>
                  <a:gsLst>
                    <a:gs pos="2917">
                      <a:srgbClr val="353535"/>
                    </a:gs>
                    <a:gs pos="32000">
                      <a:srgbClr val="353535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330" name="Rectangle 329">
            <a:extLst>
              <a:ext uri="{FF2B5EF4-FFF2-40B4-BE49-F238E27FC236}">
                <a16:creationId xmlns:a16="http://schemas.microsoft.com/office/drawing/2014/main" id="{58578A64-7579-431F-B454-0964689CD1E8}"/>
              </a:ext>
            </a:extLst>
          </p:cNvPr>
          <p:cNvSpPr/>
          <p:nvPr/>
        </p:nvSpPr>
        <p:spPr>
          <a:xfrm flipH="1">
            <a:off x="2512918" y="3016090"/>
            <a:ext cx="1890676" cy="2226903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96386">
              <a:defRPr/>
            </a:pPr>
            <a:r>
              <a:rPr lang="en-US" sz="1765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twin</a:t>
            </a:r>
            <a:endParaRPr lang="en-US" sz="1961" b="1" ker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774CA7F-8BCF-4C72-B5F9-FC8D6133E367}"/>
              </a:ext>
            </a:extLst>
          </p:cNvPr>
          <p:cNvSpPr/>
          <p:nvPr/>
        </p:nvSpPr>
        <p:spPr>
          <a:xfrm flipH="1">
            <a:off x="9551484" y="2989597"/>
            <a:ext cx="1890676" cy="2226903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96386">
              <a:defRPr/>
            </a:pPr>
            <a:r>
              <a:rPr lang="en-US" sz="1765" b="1" ker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twin</a:t>
            </a:r>
            <a:endParaRPr lang="en-US" sz="1961" b="1" ker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1E0803-BE34-475E-8CED-4619F2B4AAC5}"/>
              </a:ext>
            </a:extLst>
          </p:cNvPr>
          <p:cNvCxnSpPr>
            <a:cxnSpLocks/>
            <a:stCxn id="300" idx="2"/>
          </p:cNvCxnSpPr>
          <p:nvPr/>
        </p:nvCxnSpPr>
        <p:spPr>
          <a:xfrm flipV="1">
            <a:off x="8838117" y="2989597"/>
            <a:ext cx="713367" cy="98718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F74959DD-A5B9-4B65-A6D4-7327B5C0E54A}"/>
              </a:ext>
            </a:extLst>
          </p:cNvPr>
          <p:cNvCxnSpPr>
            <a:cxnSpLocks/>
            <a:stCxn id="312" idx="263"/>
          </p:cNvCxnSpPr>
          <p:nvPr/>
        </p:nvCxnSpPr>
        <p:spPr>
          <a:xfrm>
            <a:off x="8879448" y="4438784"/>
            <a:ext cx="672036" cy="7759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0F1E318B-7498-49B7-B963-35D1FF2C0FF1}"/>
              </a:ext>
            </a:extLst>
          </p:cNvPr>
          <p:cNvCxnSpPr>
            <a:cxnSpLocks/>
          </p:cNvCxnSpPr>
          <p:nvPr/>
        </p:nvCxnSpPr>
        <p:spPr>
          <a:xfrm flipV="1">
            <a:off x="1593117" y="3016089"/>
            <a:ext cx="912051" cy="65655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0218F1A-4764-4930-8D13-4EEC01B75B79}"/>
              </a:ext>
            </a:extLst>
          </p:cNvPr>
          <p:cNvCxnSpPr>
            <a:cxnSpLocks/>
          </p:cNvCxnSpPr>
          <p:nvPr/>
        </p:nvCxnSpPr>
        <p:spPr>
          <a:xfrm>
            <a:off x="1590684" y="4341027"/>
            <a:ext cx="921174" cy="89510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B9E599-1AEC-4C7F-9211-9E6B8D920169}"/>
              </a:ext>
            </a:extLst>
          </p:cNvPr>
          <p:cNvGrpSpPr/>
          <p:nvPr/>
        </p:nvGrpSpPr>
        <p:grpSpPr>
          <a:xfrm>
            <a:off x="4086063" y="5434189"/>
            <a:ext cx="1843315" cy="896425"/>
            <a:chOff x="9780843" y="806032"/>
            <a:chExt cx="1880277" cy="914400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6485A46D-F467-4899-938F-8BEEAAE78713}"/>
                </a:ext>
              </a:extLst>
            </p:cNvPr>
            <p:cNvSpPr/>
            <p:nvPr/>
          </p:nvSpPr>
          <p:spPr bwMode="auto">
            <a:xfrm>
              <a:off x="10312031" y="806032"/>
              <a:ext cx="1349089" cy="914400"/>
            </a:xfrm>
            <a:prstGeom prst="rect">
              <a:avLst/>
            </a:prstGeom>
            <a:noFill/>
            <a:ln w="12700">
              <a:noFill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9642" tIns="89642" rIns="89642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914367">
                <a:lnSpc>
                  <a:spcPct val="90000"/>
                </a:lnSpc>
                <a:spcBef>
                  <a:spcPts val="1765"/>
                </a:spcBef>
                <a:buSzPct val="90000"/>
                <a:defRPr/>
              </a:pPr>
              <a:r>
                <a:rPr lang="en-US" sz="2745">
                  <a:latin typeface="Segoe UI Light"/>
                </a:rPr>
                <a:t>Query</a:t>
              </a:r>
            </a:p>
          </p:txBody>
        </p:sp>
        <p:sp>
          <p:nvSpPr>
            <p:cNvPr id="338" name="magnify">
              <a:extLst>
                <a:ext uri="{FF2B5EF4-FFF2-40B4-BE49-F238E27FC236}">
                  <a16:creationId xmlns:a16="http://schemas.microsoft.com/office/drawing/2014/main" id="{7D942105-2EFA-4F12-B0EE-8EB61297011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786292" flipH="1">
              <a:off x="9780843" y="1090888"/>
              <a:ext cx="483698" cy="474455"/>
            </a:xfrm>
            <a:custGeom>
              <a:avLst/>
              <a:gdLst>
                <a:gd name="T0" fmla="*/ 112 w 343"/>
                <a:gd name="T1" fmla="*/ 223 h 338"/>
                <a:gd name="T2" fmla="*/ 0 w 343"/>
                <a:gd name="T3" fmla="*/ 111 h 338"/>
                <a:gd name="T4" fmla="*/ 112 w 343"/>
                <a:gd name="T5" fmla="*/ 0 h 338"/>
                <a:gd name="T6" fmla="*/ 223 w 343"/>
                <a:gd name="T7" fmla="*/ 111 h 338"/>
                <a:gd name="T8" fmla="*/ 112 w 343"/>
                <a:gd name="T9" fmla="*/ 223 h 338"/>
                <a:gd name="T10" fmla="*/ 343 w 343"/>
                <a:gd name="T11" fmla="*/ 338 h 338"/>
                <a:gd name="T12" fmla="*/ 191 w 343"/>
                <a:gd name="T13" fmla="*/ 18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3" h="338">
                  <a:moveTo>
                    <a:pt x="112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2" y="223"/>
                  </a:cubicBezTo>
                  <a:close/>
                  <a:moveTo>
                    <a:pt x="343" y="338"/>
                  </a:moveTo>
                  <a:cubicBezTo>
                    <a:pt x="191" y="189"/>
                    <a:pt x="191" y="189"/>
                    <a:pt x="191" y="189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E4DDC7A-8102-47D1-837B-822968F38900}"/>
              </a:ext>
            </a:extLst>
          </p:cNvPr>
          <p:cNvSpPr/>
          <p:nvPr/>
        </p:nvSpPr>
        <p:spPr bwMode="auto">
          <a:xfrm>
            <a:off x="9666367" y="3412663"/>
            <a:ext cx="1651309" cy="3820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0" rIns="17928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Desired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80BF2D8-E99B-4CC7-98D2-6A2D081A56AE}"/>
              </a:ext>
            </a:extLst>
          </p:cNvPr>
          <p:cNvSpPr/>
          <p:nvPr/>
        </p:nvSpPr>
        <p:spPr bwMode="auto">
          <a:xfrm>
            <a:off x="9666367" y="3845059"/>
            <a:ext cx="1651309" cy="3820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0" rIns="17928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Reported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88CAA32-55C8-4378-8CC1-C14FE10D6474}"/>
              </a:ext>
            </a:extLst>
          </p:cNvPr>
          <p:cNvSpPr/>
          <p:nvPr/>
        </p:nvSpPr>
        <p:spPr bwMode="auto">
          <a:xfrm>
            <a:off x="9666367" y="4277456"/>
            <a:ext cx="1651309" cy="3820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0" rIns="17928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Tags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6CC5E9A-69F0-477C-8C83-9E008212EE29}"/>
              </a:ext>
            </a:extLst>
          </p:cNvPr>
          <p:cNvSpPr/>
          <p:nvPr/>
        </p:nvSpPr>
        <p:spPr bwMode="auto">
          <a:xfrm>
            <a:off x="9666367" y="4709852"/>
            <a:ext cx="1651309" cy="3820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0" rIns="17928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Methods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60B5C2F-72C9-4295-9B96-4D6E069A1575}"/>
              </a:ext>
            </a:extLst>
          </p:cNvPr>
          <p:cNvSpPr/>
          <p:nvPr/>
        </p:nvSpPr>
        <p:spPr bwMode="auto">
          <a:xfrm>
            <a:off x="2635325" y="3431000"/>
            <a:ext cx="1651309" cy="3820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0" rIns="17928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Desired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F097669-779A-4B08-AEE4-917B29A76CD6}"/>
              </a:ext>
            </a:extLst>
          </p:cNvPr>
          <p:cNvSpPr/>
          <p:nvPr/>
        </p:nvSpPr>
        <p:spPr bwMode="auto">
          <a:xfrm>
            <a:off x="2635325" y="3863396"/>
            <a:ext cx="1651309" cy="3820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0" rIns="17928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Reported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4D0A543-A205-474A-B361-B79C364D596E}"/>
              </a:ext>
            </a:extLst>
          </p:cNvPr>
          <p:cNvSpPr/>
          <p:nvPr/>
        </p:nvSpPr>
        <p:spPr bwMode="auto">
          <a:xfrm>
            <a:off x="2635325" y="4728190"/>
            <a:ext cx="1651309" cy="3820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0" rIns="17928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Methods</a:t>
            </a:r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1E24D209-946A-4AFA-B9BE-3BF72B53A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727" y="3449602"/>
            <a:ext cx="345105" cy="345105"/>
          </a:xfrm>
          <a:prstGeom prst="rect">
            <a:avLst/>
          </a:prstGeom>
        </p:spPr>
      </p:pic>
      <p:pic>
        <p:nvPicPr>
          <p:cNvPr id="262" name="Picture 261" descr="A close up of a logo&#10;&#10;Description generated with high confidence">
            <a:extLst>
              <a:ext uri="{FF2B5EF4-FFF2-40B4-BE49-F238E27FC236}">
                <a16:creationId xmlns:a16="http://schemas.microsoft.com/office/drawing/2014/main" id="{FF0E2A00-A6C2-40BF-A698-B43FFFBE1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099" y="3872667"/>
            <a:ext cx="345105" cy="345105"/>
          </a:xfrm>
          <a:prstGeom prst="rect">
            <a:avLst/>
          </a:prstGeom>
        </p:spPr>
      </p:pic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62F433F6-EC35-431F-B30F-00A167A51121}"/>
              </a:ext>
            </a:extLst>
          </p:cNvPr>
          <p:cNvCxnSpPr>
            <a:cxnSpLocks/>
          </p:cNvCxnSpPr>
          <p:nvPr/>
        </p:nvCxnSpPr>
        <p:spPr>
          <a:xfrm flipH="1">
            <a:off x="4490425" y="3639440"/>
            <a:ext cx="496353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392017EE-5F76-49BD-9DDA-72FB11AEA012}"/>
              </a:ext>
            </a:extLst>
          </p:cNvPr>
          <p:cNvCxnSpPr>
            <a:cxnSpLocks/>
          </p:cNvCxnSpPr>
          <p:nvPr/>
        </p:nvCxnSpPr>
        <p:spPr>
          <a:xfrm>
            <a:off x="4556826" y="4035301"/>
            <a:ext cx="488883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6449E69-87AA-4551-8E5A-E80E3B2800AD}"/>
              </a:ext>
            </a:extLst>
          </p:cNvPr>
          <p:cNvCxnSpPr>
            <a:cxnSpLocks/>
          </p:cNvCxnSpPr>
          <p:nvPr/>
        </p:nvCxnSpPr>
        <p:spPr>
          <a:xfrm flipH="1">
            <a:off x="4490425" y="4850172"/>
            <a:ext cx="496353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85E81C38-5DEC-49CA-92DC-D27E0C78BA03}"/>
              </a:ext>
            </a:extLst>
          </p:cNvPr>
          <p:cNvCxnSpPr>
            <a:cxnSpLocks/>
          </p:cNvCxnSpPr>
          <p:nvPr/>
        </p:nvCxnSpPr>
        <p:spPr>
          <a:xfrm>
            <a:off x="4556826" y="5039393"/>
            <a:ext cx="488883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7A29CCF-7E3A-46DB-8189-7B9C14F978AA}"/>
              </a:ext>
            </a:extLst>
          </p:cNvPr>
          <p:cNvSpPr/>
          <p:nvPr/>
        </p:nvSpPr>
        <p:spPr bwMode="auto">
          <a:xfrm>
            <a:off x="6574825" y="5434189"/>
            <a:ext cx="1322569" cy="896425"/>
          </a:xfrm>
          <a:prstGeom prst="rect">
            <a:avLst/>
          </a:prstGeom>
          <a:noFill/>
          <a:ln w="12700">
            <a:noFil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9642" tIns="89642" rIns="89642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defTabSz="914367">
              <a:lnSpc>
                <a:spcPct val="90000"/>
              </a:lnSpc>
              <a:spcBef>
                <a:spcPts val="1765"/>
              </a:spcBef>
              <a:buSzPct val="90000"/>
              <a:defRPr/>
            </a:pPr>
            <a:r>
              <a:rPr lang="en-US" sz="2745">
                <a:latin typeface="Segoe UI Light"/>
              </a:rPr>
              <a:t>Jobs</a:t>
            </a:r>
          </a:p>
        </p:txBody>
      </p:sp>
      <p:sp>
        <p:nvSpPr>
          <p:cNvPr id="271" name="arrow">
            <a:extLst>
              <a:ext uri="{FF2B5EF4-FFF2-40B4-BE49-F238E27FC236}">
                <a16:creationId xmlns:a16="http://schemas.microsoft.com/office/drawing/2014/main" id="{3138A6D6-74DA-4DB0-B660-6807A020E91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84384" y="5683100"/>
            <a:ext cx="436838" cy="403098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C9089-03DB-4746-B0FB-1D3002EF0548}"/>
              </a:ext>
            </a:extLst>
          </p:cNvPr>
          <p:cNvSpPr/>
          <p:nvPr/>
        </p:nvSpPr>
        <p:spPr>
          <a:xfrm>
            <a:off x="2437377" y="1179440"/>
            <a:ext cx="6746531" cy="635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Used to orchestrate software/firmware/configuration changes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Enables customers to build custom support for any OS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692C3B52-5713-4450-8EA3-D1125B6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69" y="274320"/>
            <a:ext cx="11311107" cy="727478"/>
          </a:xfrm>
        </p:spPr>
        <p:txBody>
          <a:bodyPr/>
          <a:lstStyle/>
          <a:p>
            <a:r>
              <a:rPr lang="en-US"/>
              <a:t>Azure IoT Hub – Device Management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A74EE4A-D12E-4A77-BD65-F91E80C507F9}"/>
              </a:ext>
            </a:extLst>
          </p:cNvPr>
          <p:cNvSpPr/>
          <p:nvPr/>
        </p:nvSpPr>
        <p:spPr>
          <a:xfrm>
            <a:off x="2442512" y="6169178"/>
            <a:ext cx="9280564" cy="36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Query across millions of device twins, schedule jobs to update them</a:t>
            </a:r>
          </a:p>
        </p:txBody>
      </p:sp>
      <p:sp>
        <p:nvSpPr>
          <p:cNvPr id="103" name="IoT">
            <a:extLst>
              <a:ext uri="{FF2B5EF4-FFF2-40B4-BE49-F238E27FC236}">
                <a16:creationId xmlns:a16="http://schemas.microsoft.com/office/drawing/2014/main" id="{7AD16FF3-AA6D-4AB1-9679-F3670BB38AA8}"/>
              </a:ext>
            </a:extLst>
          </p:cNvPr>
          <p:cNvSpPr>
            <a:spLocks noChangeAspect="1"/>
          </p:cNvSpPr>
          <p:nvPr/>
        </p:nvSpPr>
        <p:spPr>
          <a:xfrm rot="10800000">
            <a:off x="8047521" y="2841230"/>
            <a:ext cx="421796" cy="420380"/>
          </a:xfrm>
          <a:custGeom>
            <a:avLst/>
            <a:gdLst>
              <a:gd name="connsiteX0" fmla="*/ 2409306 w 2409306"/>
              <a:gd name="connsiteY0" fmla="*/ 661085 h 2046937"/>
              <a:gd name="connsiteX1" fmla="*/ 2100118 w 2409306"/>
              <a:gd name="connsiteY1" fmla="*/ 661085 h 2046937"/>
              <a:gd name="connsiteX2" fmla="*/ 2100118 w 2409306"/>
              <a:gd name="connsiteY2" fmla="*/ 337516 h 2046937"/>
              <a:gd name="connsiteX3" fmla="*/ 1750938 w 2409306"/>
              <a:gd name="connsiteY3" fmla="*/ 337516 h 2046937"/>
              <a:gd name="connsiteX4" fmla="*/ 1750938 w 2409306"/>
              <a:gd name="connsiteY4" fmla="*/ 0 h 2046937"/>
              <a:gd name="connsiteX5" fmla="*/ 2409306 w 2409306"/>
              <a:gd name="connsiteY5" fmla="*/ 0 h 2046937"/>
              <a:gd name="connsiteX6" fmla="*/ 1488047 w 2409306"/>
              <a:gd name="connsiteY6" fmla="*/ 1738307 h 2046937"/>
              <a:gd name="connsiteX7" fmla="*/ 1305692 w 2409306"/>
              <a:gd name="connsiteY7" fmla="*/ 1555952 h 2046937"/>
              <a:gd name="connsiteX8" fmla="*/ 1320022 w 2409306"/>
              <a:gd name="connsiteY8" fmla="*/ 1484971 h 2046937"/>
              <a:gd name="connsiteX9" fmla="*/ 1339103 w 2409306"/>
              <a:gd name="connsiteY9" fmla="*/ 1456670 h 2046937"/>
              <a:gd name="connsiteX10" fmla="*/ 1130226 w 2409306"/>
              <a:gd name="connsiteY10" fmla="*/ 1277304 h 2046937"/>
              <a:gd name="connsiteX11" fmla="*/ 1073109 w 2409306"/>
              <a:gd name="connsiteY11" fmla="*/ 1362019 h 2046937"/>
              <a:gd name="connsiteX12" fmla="*/ 882279 w 2409306"/>
              <a:gd name="connsiteY12" fmla="*/ 1441064 h 2046937"/>
              <a:gd name="connsiteX13" fmla="*/ 612404 w 2409306"/>
              <a:gd name="connsiteY13" fmla="*/ 1171189 h 2046937"/>
              <a:gd name="connsiteX14" fmla="*/ 691449 w 2409306"/>
              <a:gd name="connsiteY14" fmla="*/ 980358 h 2046937"/>
              <a:gd name="connsiteX15" fmla="*/ 721899 w 2409306"/>
              <a:gd name="connsiteY15" fmla="*/ 955235 h 2046937"/>
              <a:gd name="connsiteX16" fmla="*/ 636319 w 2409306"/>
              <a:gd name="connsiteY16" fmla="*/ 774559 h 2046937"/>
              <a:gd name="connsiteX17" fmla="*/ 599476 w 2409306"/>
              <a:gd name="connsiteY17" fmla="*/ 795685 h 2046937"/>
              <a:gd name="connsiteX18" fmla="*/ 538390 w 2409306"/>
              <a:gd name="connsiteY18" fmla="*/ 806875 h 2046937"/>
              <a:gd name="connsiteX19" fmla="*/ 501610 w 2409306"/>
              <a:gd name="connsiteY19" fmla="*/ 803464 h 2046937"/>
              <a:gd name="connsiteX20" fmla="*/ 357605 w 2409306"/>
              <a:gd name="connsiteY20" fmla="*/ 589527 h 2046937"/>
              <a:gd name="connsiteX21" fmla="*/ 571542 w 2409306"/>
              <a:gd name="connsiteY21" fmla="*/ 445521 h 2046937"/>
              <a:gd name="connsiteX22" fmla="*/ 715547 w 2409306"/>
              <a:gd name="connsiteY22" fmla="*/ 659458 h 2046937"/>
              <a:gd name="connsiteX23" fmla="*/ 692665 w 2409306"/>
              <a:gd name="connsiteY23" fmla="*/ 718873 h 2046937"/>
              <a:gd name="connsiteX24" fmla="*/ 671892 w 2409306"/>
              <a:gd name="connsiteY24" fmla="*/ 742856 h 2046937"/>
              <a:gd name="connsiteX25" fmla="*/ 761132 w 2409306"/>
              <a:gd name="connsiteY25" fmla="*/ 931261 h 2046937"/>
              <a:gd name="connsiteX26" fmla="*/ 777231 w 2409306"/>
              <a:gd name="connsiteY26" fmla="*/ 922522 h 2046937"/>
              <a:gd name="connsiteX27" fmla="*/ 882279 w 2409306"/>
              <a:gd name="connsiteY27" fmla="*/ 901314 h 2046937"/>
              <a:gd name="connsiteX28" fmla="*/ 1033169 w 2409306"/>
              <a:gd name="connsiteY28" fmla="*/ 947404 h 2046937"/>
              <a:gd name="connsiteX29" fmla="*/ 1063152 w 2409306"/>
              <a:gd name="connsiteY29" fmla="*/ 972142 h 2046937"/>
              <a:gd name="connsiteX30" fmla="*/ 1326447 w 2409306"/>
              <a:gd name="connsiteY30" fmla="*/ 732796 h 2046937"/>
              <a:gd name="connsiteX31" fmla="*/ 1310219 w 2409306"/>
              <a:gd name="connsiteY31" fmla="*/ 705635 h 2046937"/>
              <a:gd name="connsiteX32" fmla="*/ 1346607 w 2409306"/>
              <a:gd name="connsiteY32" fmla="*/ 561722 h 2046937"/>
              <a:gd name="connsiteX33" fmla="*/ 1536295 w 2409306"/>
              <a:gd name="connsiteY33" fmla="*/ 570760 h 2046937"/>
              <a:gd name="connsiteX34" fmla="*/ 1527257 w 2409306"/>
              <a:gd name="connsiteY34" fmla="*/ 760448 h 2046937"/>
              <a:gd name="connsiteX35" fmla="*/ 1430541 w 2409306"/>
              <a:gd name="connsiteY35" fmla="*/ 795215 h 2046937"/>
              <a:gd name="connsiteX36" fmla="*/ 1380536 w 2409306"/>
              <a:gd name="connsiteY36" fmla="*/ 782988 h 2046937"/>
              <a:gd name="connsiteX37" fmla="*/ 1357679 w 2409306"/>
              <a:gd name="connsiteY37" fmla="*/ 766190 h 2046937"/>
              <a:gd name="connsiteX38" fmla="*/ 1091719 w 2409306"/>
              <a:gd name="connsiteY38" fmla="*/ 1007960 h 2046937"/>
              <a:gd name="connsiteX39" fmla="*/ 1130946 w 2409306"/>
              <a:gd name="connsiteY39" fmla="*/ 1066141 h 2046937"/>
              <a:gd name="connsiteX40" fmla="*/ 1133553 w 2409306"/>
              <a:gd name="connsiteY40" fmla="*/ 1074539 h 2046937"/>
              <a:gd name="connsiteX41" fmla="*/ 1977742 w 2409306"/>
              <a:gd name="connsiteY41" fmla="*/ 1074539 h 2046937"/>
              <a:gd name="connsiteX42" fmla="*/ 1986328 w 2409306"/>
              <a:gd name="connsiteY42" fmla="*/ 1032010 h 2046937"/>
              <a:gd name="connsiteX43" fmla="*/ 2141113 w 2409306"/>
              <a:gd name="connsiteY43" fmla="*/ 929412 h 2046937"/>
              <a:gd name="connsiteX44" fmla="*/ 2309099 w 2409306"/>
              <a:gd name="connsiteY44" fmla="*/ 1097398 h 2046937"/>
              <a:gd name="connsiteX45" fmla="*/ 2141113 w 2409306"/>
              <a:gd name="connsiteY45" fmla="*/ 1265384 h 2046937"/>
              <a:gd name="connsiteX46" fmla="*/ 1986328 w 2409306"/>
              <a:gd name="connsiteY46" fmla="*/ 1162786 h 2046937"/>
              <a:gd name="connsiteX47" fmla="*/ 1977742 w 2409306"/>
              <a:gd name="connsiteY47" fmla="*/ 1120258 h 2046937"/>
              <a:gd name="connsiteX48" fmla="*/ 1147020 w 2409306"/>
              <a:gd name="connsiteY48" fmla="*/ 1120258 h 2046937"/>
              <a:gd name="connsiteX49" fmla="*/ 1152154 w 2409306"/>
              <a:gd name="connsiteY49" fmla="*/ 1171189 h 2046937"/>
              <a:gd name="connsiteX50" fmla="*/ 1146671 w 2409306"/>
              <a:gd name="connsiteY50" fmla="*/ 1225578 h 2046937"/>
              <a:gd name="connsiteX51" fmla="*/ 1145302 w 2409306"/>
              <a:gd name="connsiteY51" fmla="*/ 1229988 h 2046937"/>
              <a:gd name="connsiteX52" fmla="*/ 1367860 w 2409306"/>
              <a:gd name="connsiteY52" fmla="*/ 1421103 h 2046937"/>
              <a:gd name="connsiteX53" fmla="*/ 1417066 w 2409306"/>
              <a:gd name="connsiteY53" fmla="*/ 1387927 h 2046937"/>
              <a:gd name="connsiteX54" fmla="*/ 1488047 w 2409306"/>
              <a:gd name="connsiteY54" fmla="*/ 1373597 h 2046937"/>
              <a:gd name="connsiteX55" fmla="*/ 1670402 w 2409306"/>
              <a:gd name="connsiteY55" fmla="*/ 1555952 h 2046937"/>
              <a:gd name="connsiteX56" fmla="*/ 1488047 w 2409306"/>
              <a:gd name="connsiteY56" fmla="*/ 1738307 h 2046937"/>
              <a:gd name="connsiteX57" fmla="*/ 658368 w 2409306"/>
              <a:gd name="connsiteY57" fmla="*/ 2046937 h 2046937"/>
              <a:gd name="connsiteX58" fmla="*/ 0 w 2409306"/>
              <a:gd name="connsiteY58" fmla="*/ 2046937 h 2046937"/>
              <a:gd name="connsiteX59" fmla="*/ 0 w 2409306"/>
              <a:gd name="connsiteY59" fmla="*/ 1385852 h 2046937"/>
              <a:gd name="connsiteX60" fmla="*/ 309188 w 2409306"/>
              <a:gd name="connsiteY60" fmla="*/ 1385852 h 2046937"/>
              <a:gd name="connsiteX61" fmla="*/ 309188 w 2409306"/>
              <a:gd name="connsiteY61" fmla="*/ 1709421 h 2046937"/>
              <a:gd name="connsiteX62" fmla="*/ 658368 w 2409306"/>
              <a:gd name="connsiteY62" fmla="*/ 1709421 h 204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09306" h="2046937">
                <a:moveTo>
                  <a:pt x="2409306" y="661085"/>
                </a:moveTo>
                <a:lnTo>
                  <a:pt x="2100118" y="661085"/>
                </a:lnTo>
                <a:lnTo>
                  <a:pt x="2100118" y="337516"/>
                </a:lnTo>
                <a:lnTo>
                  <a:pt x="1750938" y="337516"/>
                </a:lnTo>
                <a:lnTo>
                  <a:pt x="1750938" y="0"/>
                </a:lnTo>
                <a:lnTo>
                  <a:pt x="2409306" y="0"/>
                </a:lnTo>
                <a:close/>
                <a:moveTo>
                  <a:pt x="1488047" y="1738307"/>
                </a:moveTo>
                <a:cubicBezTo>
                  <a:pt x="1387335" y="1738307"/>
                  <a:pt x="1305692" y="1656664"/>
                  <a:pt x="1305692" y="1555952"/>
                </a:cubicBezTo>
                <a:cubicBezTo>
                  <a:pt x="1305692" y="1530774"/>
                  <a:pt x="1310794" y="1506788"/>
                  <a:pt x="1320022" y="1484971"/>
                </a:cubicBezTo>
                <a:lnTo>
                  <a:pt x="1339103" y="1456670"/>
                </a:lnTo>
                <a:lnTo>
                  <a:pt x="1130226" y="1277304"/>
                </a:lnTo>
                <a:lnTo>
                  <a:pt x="1073109" y="1362019"/>
                </a:lnTo>
                <a:cubicBezTo>
                  <a:pt x="1024272" y="1410857"/>
                  <a:pt x="956803" y="1441064"/>
                  <a:pt x="882279" y="1441064"/>
                </a:cubicBezTo>
                <a:cubicBezTo>
                  <a:pt x="733231" y="1441064"/>
                  <a:pt x="612404" y="1320237"/>
                  <a:pt x="612404" y="1171189"/>
                </a:cubicBezTo>
                <a:cubicBezTo>
                  <a:pt x="612404" y="1096665"/>
                  <a:pt x="642611" y="1029196"/>
                  <a:pt x="691449" y="980358"/>
                </a:cubicBezTo>
                <a:lnTo>
                  <a:pt x="721899" y="955235"/>
                </a:lnTo>
                <a:lnTo>
                  <a:pt x="636319" y="774559"/>
                </a:lnTo>
                <a:lnTo>
                  <a:pt x="599476" y="795685"/>
                </a:lnTo>
                <a:cubicBezTo>
                  <a:pt x="580212" y="802784"/>
                  <a:pt x="559593" y="806686"/>
                  <a:pt x="538390" y="806875"/>
                </a:cubicBezTo>
                <a:cubicBezTo>
                  <a:pt x="526273" y="806983"/>
                  <a:pt x="513966" y="805878"/>
                  <a:pt x="501610" y="803464"/>
                </a:cubicBezTo>
                <a:cubicBezTo>
                  <a:pt x="402767" y="784153"/>
                  <a:pt x="338294" y="688370"/>
                  <a:pt x="357605" y="589527"/>
                </a:cubicBezTo>
                <a:cubicBezTo>
                  <a:pt x="376916" y="490684"/>
                  <a:pt x="472698" y="426210"/>
                  <a:pt x="571542" y="445521"/>
                </a:cubicBezTo>
                <a:cubicBezTo>
                  <a:pt x="670385" y="464832"/>
                  <a:pt x="734858" y="560615"/>
                  <a:pt x="715547" y="659458"/>
                </a:cubicBezTo>
                <a:cubicBezTo>
                  <a:pt x="711323" y="681080"/>
                  <a:pt x="703439" y="701058"/>
                  <a:pt x="692665" y="718873"/>
                </a:cubicBezTo>
                <a:lnTo>
                  <a:pt x="671892" y="742856"/>
                </a:lnTo>
                <a:lnTo>
                  <a:pt x="761132" y="931261"/>
                </a:lnTo>
                <a:lnTo>
                  <a:pt x="777231" y="922522"/>
                </a:lnTo>
                <a:cubicBezTo>
                  <a:pt x="809519" y="908866"/>
                  <a:pt x="845017" y="901314"/>
                  <a:pt x="882279" y="901314"/>
                </a:cubicBezTo>
                <a:cubicBezTo>
                  <a:pt x="938172" y="901314"/>
                  <a:pt x="990096" y="918305"/>
                  <a:pt x="1033169" y="947404"/>
                </a:cubicBezTo>
                <a:lnTo>
                  <a:pt x="1063152" y="972142"/>
                </a:lnTo>
                <a:lnTo>
                  <a:pt x="1326447" y="732796"/>
                </a:lnTo>
                <a:lnTo>
                  <a:pt x="1310219" y="705635"/>
                </a:lnTo>
                <a:cubicBezTo>
                  <a:pt x="1292884" y="656260"/>
                  <a:pt x="1305449" y="599136"/>
                  <a:pt x="1346607" y="561722"/>
                </a:cubicBezTo>
                <a:cubicBezTo>
                  <a:pt x="1401483" y="511836"/>
                  <a:pt x="1486410" y="515883"/>
                  <a:pt x="1536295" y="570760"/>
                </a:cubicBezTo>
                <a:cubicBezTo>
                  <a:pt x="1586180" y="625636"/>
                  <a:pt x="1582134" y="710562"/>
                  <a:pt x="1527257" y="760448"/>
                </a:cubicBezTo>
                <a:cubicBezTo>
                  <a:pt x="1499819" y="785390"/>
                  <a:pt x="1464868" y="796850"/>
                  <a:pt x="1430541" y="795215"/>
                </a:cubicBezTo>
                <a:cubicBezTo>
                  <a:pt x="1413378" y="794397"/>
                  <a:pt x="1396370" y="790305"/>
                  <a:pt x="1380536" y="782988"/>
                </a:cubicBezTo>
                <a:lnTo>
                  <a:pt x="1357679" y="766190"/>
                </a:lnTo>
                <a:lnTo>
                  <a:pt x="1091719" y="1007960"/>
                </a:lnTo>
                <a:lnTo>
                  <a:pt x="1130946" y="1066141"/>
                </a:lnTo>
                <a:lnTo>
                  <a:pt x="1133553" y="1074539"/>
                </a:lnTo>
                <a:lnTo>
                  <a:pt x="1977742" y="1074539"/>
                </a:lnTo>
                <a:lnTo>
                  <a:pt x="1986328" y="1032010"/>
                </a:lnTo>
                <a:cubicBezTo>
                  <a:pt x="2011830" y="971717"/>
                  <a:pt x="2071531" y="929412"/>
                  <a:pt x="2141113" y="929412"/>
                </a:cubicBezTo>
                <a:cubicBezTo>
                  <a:pt x="2233889" y="929412"/>
                  <a:pt x="2309099" y="1004622"/>
                  <a:pt x="2309099" y="1097398"/>
                </a:cubicBezTo>
                <a:cubicBezTo>
                  <a:pt x="2309099" y="1190174"/>
                  <a:pt x="2233889" y="1265384"/>
                  <a:pt x="2141113" y="1265384"/>
                </a:cubicBezTo>
                <a:cubicBezTo>
                  <a:pt x="2071531" y="1265384"/>
                  <a:pt x="2011830" y="1223078"/>
                  <a:pt x="1986328" y="1162786"/>
                </a:cubicBezTo>
                <a:lnTo>
                  <a:pt x="1977742" y="1120258"/>
                </a:lnTo>
                <a:lnTo>
                  <a:pt x="1147020" y="1120258"/>
                </a:lnTo>
                <a:lnTo>
                  <a:pt x="1152154" y="1171189"/>
                </a:lnTo>
                <a:cubicBezTo>
                  <a:pt x="1152154" y="1189820"/>
                  <a:pt x="1150266" y="1208010"/>
                  <a:pt x="1146671" y="1225578"/>
                </a:cubicBezTo>
                <a:lnTo>
                  <a:pt x="1145302" y="1229988"/>
                </a:lnTo>
                <a:lnTo>
                  <a:pt x="1367860" y="1421103"/>
                </a:lnTo>
                <a:lnTo>
                  <a:pt x="1417066" y="1387927"/>
                </a:lnTo>
                <a:cubicBezTo>
                  <a:pt x="1438882" y="1378700"/>
                  <a:pt x="1462869" y="1373597"/>
                  <a:pt x="1488047" y="1373597"/>
                </a:cubicBezTo>
                <a:cubicBezTo>
                  <a:pt x="1588759" y="1373597"/>
                  <a:pt x="1670402" y="1455240"/>
                  <a:pt x="1670402" y="1555952"/>
                </a:cubicBezTo>
                <a:cubicBezTo>
                  <a:pt x="1670402" y="1656664"/>
                  <a:pt x="1588759" y="1738307"/>
                  <a:pt x="1488047" y="1738307"/>
                </a:cubicBezTo>
                <a:close/>
                <a:moveTo>
                  <a:pt x="658368" y="2046937"/>
                </a:moveTo>
                <a:lnTo>
                  <a:pt x="0" y="2046937"/>
                </a:lnTo>
                <a:lnTo>
                  <a:pt x="0" y="1385852"/>
                </a:lnTo>
                <a:lnTo>
                  <a:pt x="309188" y="1385852"/>
                </a:lnTo>
                <a:lnTo>
                  <a:pt x="309188" y="1709421"/>
                </a:lnTo>
                <a:lnTo>
                  <a:pt x="658368" y="17094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endParaRPr lang="en-US" sz="784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62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  <p:bldP spid="331" grpId="0" animBg="1"/>
      <p:bldP spid="9" grpId="0" animBg="1"/>
      <p:bldP spid="241" grpId="0" animBg="1"/>
      <p:bldP spid="242" grpId="0" animBg="1"/>
      <p:bldP spid="243" grpId="0" animBg="1"/>
      <p:bldP spid="259" grpId="0" animBg="1"/>
      <p:bldP spid="260" grpId="0" animBg="1"/>
      <p:bldP spid="261" grpId="0" animBg="1"/>
      <p:bldP spid="269" grpId="0"/>
      <p:bldP spid="271" grpId="0" animBg="1"/>
      <p:bldP spid="6" grpId="0"/>
      <p:bldP spid="10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95_Microsoft_Build_Template">
  <a:themeElements>
    <a:clrScheme name="Microsoft Build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05050"/>
      </a:accent1>
      <a:accent2>
        <a:srgbClr val="D2D2D2"/>
      </a:accent2>
      <a:accent3>
        <a:srgbClr val="E3008C"/>
      </a:accent3>
      <a:accent4>
        <a:srgbClr val="32145A"/>
      </a:accent4>
      <a:accent5>
        <a:srgbClr val="2139B5"/>
      </a:accent5>
      <a:accent6>
        <a:srgbClr val="E6E6E6"/>
      </a:accent6>
      <a:hlink>
        <a:srgbClr val="2139B5"/>
      </a:hlink>
      <a:folHlink>
        <a:srgbClr val="2139B5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8_16x9_Breakout_Template.potx" id="{1A72F1D6-8E00-44B7-8612-A96C51648790}" vid="{FC63816D-7A82-403A-9DF6-29F1914C43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176</Words>
  <Application>Microsoft Office PowerPoint</Application>
  <PresentationFormat>Widescreen</PresentationFormat>
  <Paragraphs>55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5-50195_Microsoft_Build_Template</vt:lpstr>
      <vt:lpstr>Azure IOT Hub</vt:lpstr>
      <vt:lpstr>Azure IoT Hub</vt:lpstr>
      <vt:lpstr>Azure IoT Hub – Device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 Hub</dc:title>
  <dc:creator>Tarun Singh Bisht</dc:creator>
  <cp:lastModifiedBy>Tarun Singh Bisht</cp:lastModifiedBy>
  <cp:revision>2</cp:revision>
  <dcterms:created xsi:type="dcterms:W3CDTF">2018-05-14T14:57:37Z</dcterms:created>
  <dcterms:modified xsi:type="dcterms:W3CDTF">2018-05-14T17:14:27Z</dcterms:modified>
</cp:coreProperties>
</file>