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9004-C1B9-4848-B3AC-D7716F54C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26F58-2FB0-4A01-AC2F-9C15EC308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24D6-FECE-4C87-8FA1-656A7FF7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22AD-86C1-45F5-8716-1A136F7A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CB91-C655-4184-8217-A8BC3A98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366-8B54-4182-9E01-137AA660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F7227-C20B-4B67-A573-D54285C6D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6B52-1561-4E7E-8B45-54E3C690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E49C0-4CD6-41A9-951F-81767EB2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924F-C894-434B-BBF7-8EE86A4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4EF25-EB24-4CF5-B5A4-35B3F0A35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26B45-C293-436D-BA11-4B894129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D0B0-D109-41F8-A673-B3C320BD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E76F-C416-4A87-BF41-6A778087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6509-CD44-4CE2-B0A4-25A103CB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7D38-C87B-4D38-9EAA-3BC4034C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C8FE-9B25-4B61-A552-CD6DCE1F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C661-58C5-4984-BCEF-9E9C7592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6897-7784-4C7A-8B7F-F7AFE427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C085-8B27-4D4F-A276-B6F856B5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1FC1-AE92-43E6-82EE-15BBEFE0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2736-6CE9-4005-A2E5-126A959C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C31D-7E0E-4F91-9CC8-1B067098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887E-690D-4DF8-836F-4A5CFFDB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170D-A3CC-4B98-84FB-2E4AC5BC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9B02-AFC7-458F-91E4-E9519292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8B88-3FA1-4FC5-982E-F1BB870D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FE603-4E49-411A-BD3C-506CBFE3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8036-00DC-4F84-81F9-48BFEAEE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D2A-B879-42C5-98C7-2CC10C37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B435-11C7-4879-BC8D-1851A2B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A100-FEEB-4885-B143-CEB08F05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0719-F97F-4936-9C50-0A1DEFE5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D730-C013-405E-8374-7A065909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9E153-ECB5-461D-B861-E0719047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FF854-C062-4069-8A6F-5DEBD6B5D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D2A4D-E2DB-4468-B407-6331B9EF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A1D7A-582C-4F5A-B02D-C92417EC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98701-CA96-4F72-859D-923D3686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AB0A-BD23-49D8-B778-14E2590D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2B4C6-6666-4AA0-87D7-6D85ACAD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82501-C1C8-4341-858E-93FD0793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C45F-0516-4798-B428-CCD6C559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0CFF2-4E40-492F-AF6B-0A9AADA0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FE6C9-DB47-4418-B69B-CD65C47E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0F598-D0F1-4F97-B908-6737F933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957C-B2ED-4C82-9315-86F6009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287B-2E21-4600-A3CA-29CF00B1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E26D-32BD-448A-92A9-97C448678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4B9F9-EA5E-40FF-B8EA-05A01989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B7CD-00B7-4EFE-AECF-5638E93C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FE32-AED8-4718-8927-D72F222D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4A4B-8DBF-4B72-A916-AED60709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769F6-DA90-41BD-B660-4C23BE70F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4F8D2-E24F-4C8B-BD47-048189467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11F62-24D3-4AED-94C3-8A2EAB73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8EEC-F821-497B-A32A-A4CEC656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6EA41-CD98-4373-84FF-053279A9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D7C3-4200-4253-86CA-3A77D37F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3CA86-CC6C-445A-96F4-E2D44F82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6C6E-ECC7-4DF9-B0E6-2367FFE51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3497-877D-457A-9DF1-E350D21F324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B342-C6B6-4EBD-9B22-58C480E3B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36F1-C9DC-408F-B404-D29DE91C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1E2B-3FF9-483D-A367-40028AC3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1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hyperlink" Target="https://blog.xamarin.com/getting-started-azure-mobile-apps-easy-tables/" TargetMode="External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hyperlink" Target="https://www.microsoft.com/en-us/cloud-platform/hybrid-clou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4DC-EC1B-4FD2-80E2-C526D2640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WCF and rest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BD19-0997-4AF3-80DF-8312E0F90C9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732" y="1331895"/>
            <a:ext cx="2388662" cy="488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357157" y="1335753"/>
            <a:ext cx="865651" cy="374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4421826" y="1335753"/>
            <a:ext cx="7073199" cy="485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791878" y="1869582"/>
            <a:ext cx="9060339" cy="488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796732" y="2530614"/>
            <a:ext cx="10216490" cy="485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796733" y="3187787"/>
            <a:ext cx="5389628" cy="485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 txBox="1"/>
          <p:nvPr/>
        </p:nvSpPr>
        <p:spPr>
          <a:xfrm>
            <a:off x="403535" y="1243351"/>
            <a:ext cx="230260" cy="3073031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>
              <a:spcBef>
                <a:spcPts val="49"/>
              </a:spcBef>
            </a:pPr>
            <a:endParaRPr sz="4459">
              <a:latin typeface="Times New Roman"/>
              <a:cs typeface="Times New Roman"/>
            </a:endParaRPr>
          </a:p>
          <a:p>
            <a:pPr marL="12446"/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6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1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523" y="3844960"/>
            <a:ext cx="1900549" cy="485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766861" y="4378788"/>
            <a:ext cx="9151447" cy="4888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7402533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103" dirty="0"/>
              <a:t>Authentication </a:t>
            </a:r>
            <a:r>
              <a:rPr dirty="0"/>
              <a:t>&amp;</a:t>
            </a:r>
            <a:r>
              <a:rPr spc="-224" dirty="0"/>
              <a:t> </a:t>
            </a:r>
            <a:r>
              <a:rPr spc="-103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865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5430639"/>
            <a:ext cx="12187575" cy="1425120"/>
          </a:xfrm>
          <a:custGeom>
            <a:avLst/>
            <a:gdLst/>
            <a:ahLst/>
            <a:cxnLst/>
            <a:rect l="l" t="t" r="r" b="b"/>
            <a:pathLst>
              <a:path w="12435840" h="1454150">
                <a:moveTo>
                  <a:pt x="0" y="1453893"/>
                </a:moveTo>
                <a:lnTo>
                  <a:pt x="12435839" y="1453893"/>
                </a:lnTo>
                <a:lnTo>
                  <a:pt x="12435839" y="0"/>
                </a:lnTo>
                <a:lnTo>
                  <a:pt x="0" y="0"/>
                </a:lnTo>
                <a:lnTo>
                  <a:pt x="0" y="14538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2600314"/>
            <a:ext cx="12187575" cy="2830325"/>
          </a:xfrm>
          <a:custGeom>
            <a:avLst/>
            <a:gdLst/>
            <a:ahLst/>
            <a:cxnLst/>
            <a:rect l="l" t="t" r="r" b="b"/>
            <a:pathLst>
              <a:path w="12435840" h="2887979">
                <a:moveTo>
                  <a:pt x="0" y="0"/>
                </a:moveTo>
                <a:lnTo>
                  <a:pt x="0" y="2887979"/>
                </a:lnTo>
                <a:lnTo>
                  <a:pt x="12435839" y="2887979"/>
                </a:lnTo>
                <a:lnTo>
                  <a:pt x="124358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3457" y="0"/>
            <a:ext cx="12187575" cy="2618735"/>
          </a:xfrm>
          <a:custGeom>
            <a:avLst/>
            <a:gdLst/>
            <a:ahLst/>
            <a:cxnLst/>
            <a:rect l="l" t="t" r="r" b="b"/>
            <a:pathLst>
              <a:path w="12435840" h="2672080">
                <a:moveTo>
                  <a:pt x="12435839" y="0"/>
                </a:moveTo>
                <a:lnTo>
                  <a:pt x="0" y="0"/>
                </a:lnTo>
                <a:lnTo>
                  <a:pt x="0" y="2671571"/>
                </a:lnTo>
                <a:lnTo>
                  <a:pt x="12435839" y="2671571"/>
                </a:lnTo>
                <a:lnTo>
                  <a:pt x="12435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2442618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78" dirty="0"/>
              <a:t>Our</a:t>
            </a:r>
            <a:r>
              <a:rPr spc="-249" dirty="0"/>
              <a:t> </a:t>
            </a:r>
            <a:r>
              <a:rPr spc="-98" dirty="0"/>
              <a:t>vision</a:t>
            </a:r>
          </a:p>
        </p:txBody>
      </p:sp>
      <p:sp>
        <p:nvSpPr>
          <p:cNvPr id="6" name="object 6"/>
          <p:cNvSpPr/>
          <p:nvPr/>
        </p:nvSpPr>
        <p:spPr>
          <a:xfrm>
            <a:off x="6316799" y="2804934"/>
            <a:ext cx="873742" cy="917304"/>
          </a:xfrm>
          <a:custGeom>
            <a:avLst/>
            <a:gdLst/>
            <a:ahLst/>
            <a:cxnLst/>
            <a:rect l="l" t="t" r="r" b="b"/>
            <a:pathLst>
              <a:path w="891540" h="935989">
                <a:moveTo>
                  <a:pt x="891540" y="0"/>
                </a:moveTo>
                <a:lnTo>
                  <a:pt x="0" y="0"/>
                </a:lnTo>
                <a:lnTo>
                  <a:pt x="225678" y="462279"/>
                </a:lnTo>
                <a:lnTo>
                  <a:pt x="0" y="935736"/>
                </a:lnTo>
                <a:lnTo>
                  <a:pt x="891540" y="935736"/>
                </a:lnTo>
                <a:lnTo>
                  <a:pt x="8915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6726040" y="2804934"/>
            <a:ext cx="464875" cy="264487"/>
          </a:xfrm>
          <a:custGeom>
            <a:avLst/>
            <a:gdLst/>
            <a:ahLst/>
            <a:cxnLst/>
            <a:rect l="l" t="t" r="r" b="b"/>
            <a:pathLst>
              <a:path w="474345" h="269875">
                <a:moveTo>
                  <a:pt x="473964" y="0"/>
                </a:moveTo>
                <a:lnTo>
                  <a:pt x="0" y="269748"/>
                </a:lnTo>
                <a:lnTo>
                  <a:pt x="473964" y="269748"/>
                </a:lnTo>
                <a:lnTo>
                  <a:pt x="473964" y="0"/>
                </a:lnTo>
                <a:close/>
              </a:path>
            </a:pathLst>
          </a:custGeom>
          <a:solidFill>
            <a:srgbClr val="005AA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9569806" y="3312749"/>
            <a:ext cx="873742" cy="918549"/>
          </a:xfrm>
          <a:custGeom>
            <a:avLst/>
            <a:gdLst/>
            <a:ahLst/>
            <a:cxnLst/>
            <a:rect l="l" t="t" r="r" b="b"/>
            <a:pathLst>
              <a:path w="891540" h="937260">
                <a:moveTo>
                  <a:pt x="891539" y="0"/>
                </a:moveTo>
                <a:lnTo>
                  <a:pt x="0" y="0"/>
                </a:lnTo>
                <a:lnTo>
                  <a:pt x="0" y="937259"/>
                </a:lnTo>
                <a:lnTo>
                  <a:pt x="891539" y="937259"/>
                </a:lnTo>
                <a:lnTo>
                  <a:pt x="665860" y="463041"/>
                </a:lnTo>
                <a:lnTo>
                  <a:pt x="89153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6726039" y="3069296"/>
            <a:ext cx="3296445" cy="896145"/>
          </a:xfrm>
          <a:custGeom>
            <a:avLst/>
            <a:gdLst/>
            <a:ahLst/>
            <a:cxnLst/>
            <a:rect l="l" t="t" r="r" b="b"/>
            <a:pathLst>
              <a:path w="3363595" h="914400">
                <a:moveTo>
                  <a:pt x="0" y="914400"/>
                </a:moveTo>
                <a:lnTo>
                  <a:pt x="3363468" y="914400"/>
                </a:lnTo>
                <a:lnTo>
                  <a:pt x="336346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9569806" y="3965442"/>
            <a:ext cx="453051" cy="266354"/>
          </a:xfrm>
          <a:custGeom>
            <a:avLst/>
            <a:gdLst/>
            <a:ahLst/>
            <a:cxnLst/>
            <a:rect l="l" t="t" r="r" b="b"/>
            <a:pathLst>
              <a:path w="462279" h="271779">
                <a:moveTo>
                  <a:pt x="461772" y="0"/>
                </a:moveTo>
                <a:lnTo>
                  <a:pt x="0" y="0"/>
                </a:lnTo>
                <a:lnTo>
                  <a:pt x="0" y="271271"/>
                </a:lnTo>
                <a:lnTo>
                  <a:pt x="461772" y="0"/>
                </a:lnTo>
                <a:close/>
              </a:path>
            </a:pathLst>
          </a:custGeom>
          <a:solidFill>
            <a:srgbClr val="005AA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8286826" y="3341376"/>
            <a:ext cx="1371227" cy="149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/>
          <p:nvPr/>
        </p:nvSpPr>
        <p:spPr>
          <a:xfrm>
            <a:off x="8298650" y="3554335"/>
            <a:ext cx="1142335" cy="151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object 13"/>
          <p:cNvSpPr/>
          <p:nvPr/>
        </p:nvSpPr>
        <p:spPr>
          <a:xfrm>
            <a:off x="7068068" y="3017008"/>
            <a:ext cx="982648" cy="983270"/>
          </a:xfrm>
          <a:custGeom>
            <a:avLst/>
            <a:gdLst/>
            <a:ahLst/>
            <a:cxnLst/>
            <a:rect l="l" t="t" r="r" b="b"/>
            <a:pathLst>
              <a:path w="1002665" h="1003300">
                <a:moveTo>
                  <a:pt x="505094" y="0"/>
                </a:moveTo>
                <a:lnTo>
                  <a:pt x="0" y="595610"/>
                </a:lnTo>
                <a:lnTo>
                  <a:pt x="505094" y="1002735"/>
                </a:lnTo>
                <a:lnTo>
                  <a:pt x="1002624" y="595610"/>
                </a:lnTo>
                <a:lnTo>
                  <a:pt x="505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4" name="object 14"/>
          <p:cNvSpPr/>
          <p:nvPr/>
        </p:nvSpPr>
        <p:spPr>
          <a:xfrm>
            <a:off x="7577850" y="3379070"/>
            <a:ext cx="177362" cy="340411"/>
          </a:xfrm>
          <a:custGeom>
            <a:avLst/>
            <a:gdLst/>
            <a:ahLst/>
            <a:cxnLst/>
            <a:rect l="l" t="t" r="r" b="b"/>
            <a:pathLst>
              <a:path w="180975" h="347345">
                <a:moveTo>
                  <a:pt x="22618" y="0"/>
                </a:moveTo>
                <a:lnTo>
                  <a:pt x="7539" y="0"/>
                </a:lnTo>
                <a:lnTo>
                  <a:pt x="0" y="7540"/>
                </a:lnTo>
                <a:lnTo>
                  <a:pt x="0" y="331728"/>
                </a:lnTo>
                <a:lnTo>
                  <a:pt x="6832" y="333024"/>
                </a:lnTo>
                <a:lnTo>
                  <a:pt x="15079" y="336440"/>
                </a:lnTo>
                <a:lnTo>
                  <a:pt x="23325" y="341271"/>
                </a:lnTo>
                <a:lnTo>
                  <a:pt x="30158" y="346808"/>
                </a:lnTo>
                <a:lnTo>
                  <a:pt x="180933" y="233713"/>
                </a:lnTo>
                <a:lnTo>
                  <a:pt x="176574" y="226881"/>
                </a:lnTo>
                <a:lnTo>
                  <a:pt x="174336" y="218637"/>
                </a:lnTo>
                <a:lnTo>
                  <a:pt x="173511" y="210392"/>
                </a:lnTo>
                <a:lnTo>
                  <a:pt x="173394" y="203560"/>
                </a:lnTo>
                <a:lnTo>
                  <a:pt x="174572" y="196609"/>
                </a:lnTo>
                <a:lnTo>
                  <a:pt x="177163" y="187537"/>
                </a:lnTo>
                <a:lnTo>
                  <a:pt x="179755" y="177052"/>
                </a:lnTo>
                <a:lnTo>
                  <a:pt x="180933" y="165859"/>
                </a:lnTo>
                <a:lnTo>
                  <a:pt x="22618" y="0"/>
                </a:lnTo>
                <a:close/>
              </a:path>
            </a:pathLst>
          </a:custGeom>
          <a:solidFill>
            <a:srgbClr val="005AA3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5" name="object 15"/>
          <p:cNvSpPr/>
          <p:nvPr/>
        </p:nvSpPr>
        <p:spPr>
          <a:xfrm>
            <a:off x="7363598" y="3379070"/>
            <a:ext cx="170517" cy="347879"/>
          </a:xfrm>
          <a:custGeom>
            <a:avLst/>
            <a:gdLst/>
            <a:ahLst/>
            <a:cxnLst/>
            <a:rect l="l" t="t" r="r" b="b"/>
            <a:pathLst>
              <a:path w="173990" h="354964">
                <a:moveTo>
                  <a:pt x="165846" y="0"/>
                </a:moveTo>
                <a:lnTo>
                  <a:pt x="0" y="165859"/>
                </a:lnTo>
                <a:lnTo>
                  <a:pt x="4353" y="173871"/>
                </a:lnTo>
                <a:lnTo>
                  <a:pt x="6589" y="184710"/>
                </a:lnTo>
                <a:lnTo>
                  <a:pt x="7413" y="195549"/>
                </a:lnTo>
                <a:lnTo>
                  <a:pt x="7413" y="210392"/>
                </a:lnTo>
                <a:lnTo>
                  <a:pt x="6589" y="218637"/>
                </a:lnTo>
                <a:lnTo>
                  <a:pt x="4353" y="226881"/>
                </a:lnTo>
                <a:lnTo>
                  <a:pt x="0" y="233713"/>
                </a:lnTo>
                <a:lnTo>
                  <a:pt x="150766" y="354340"/>
                </a:lnTo>
                <a:lnTo>
                  <a:pt x="153240" y="348690"/>
                </a:lnTo>
                <a:lnTo>
                  <a:pt x="159248" y="343037"/>
                </a:lnTo>
                <a:lnTo>
                  <a:pt x="166670" y="337383"/>
                </a:lnTo>
                <a:lnTo>
                  <a:pt x="173385" y="331728"/>
                </a:lnTo>
                <a:lnTo>
                  <a:pt x="173385" y="7540"/>
                </a:lnTo>
                <a:lnTo>
                  <a:pt x="165846" y="0"/>
                </a:lnTo>
                <a:close/>
              </a:path>
            </a:pathLst>
          </a:custGeom>
          <a:solidFill>
            <a:srgbClr val="00CDF3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6" name="object 16"/>
          <p:cNvSpPr/>
          <p:nvPr/>
        </p:nvSpPr>
        <p:spPr>
          <a:xfrm>
            <a:off x="7563079" y="3017008"/>
            <a:ext cx="487901" cy="983270"/>
          </a:xfrm>
          <a:custGeom>
            <a:avLst/>
            <a:gdLst/>
            <a:ahLst/>
            <a:cxnLst/>
            <a:rect l="l" t="t" r="r" b="b"/>
            <a:pathLst>
              <a:path w="497840" h="1003300">
                <a:moveTo>
                  <a:pt x="218614" y="640852"/>
                </a:moveTo>
                <a:lnTo>
                  <a:pt x="75379" y="753938"/>
                </a:lnTo>
                <a:lnTo>
                  <a:pt x="82918" y="761479"/>
                </a:lnTo>
                <a:lnTo>
                  <a:pt x="82918" y="776559"/>
                </a:lnTo>
                <a:lnTo>
                  <a:pt x="76323" y="808599"/>
                </a:lnTo>
                <a:lnTo>
                  <a:pt x="58420" y="834984"/>
                </a:lnTo>
                <a:lnTo>
                  <a:pt x="32037" y="852889"/>
                </a:lnTo>
                <a:lnTo>
                  <a:pt x="0" y="859485"/>
                </a:lnTo>
                <a:lnTo>
                  <a:pt x="0" y="1002735"/>
                </a:lnTo>
                <a:lnTo>
                  <a:pt x="423823" y="655924"/>
                </a:lnTo>
                <a:lnTo>
                  <a:pt x="271392" y="655924"/>
                </a:lnTo>
                <a:lnTo>
                  <a:pt x="255723" y="654629"/>
                </a:lnTo>
                <a:lnTo>
                  <a:pt x="242176" y="651215"/>
                </a:lnTo>
                <a:lnTo>
                  <a:pt x="230042" y="646388"/>
                </a:lnTo>
                <a:lnTo>
                  <a:pt x="218614" y="640852"/>
                </a:lnTo>
                <a:close/>
              </a:path>
              <a:path w="497840" h="1003300">
                <a:moveTo>
                  <a:pt x="409364" y="490064"/>
                </a:moveTo>
                <a:lnTo>
                  <a:pt x="263852" y="490064"/>
                </a:lnTo>
                <a:lnTo>
                  <a:pt x="295884" y="496660"/>
                </a:lnTo>
                <a:lnTo>
                  <a:pt x="322255" y="514566"/>
                </a:lnTo>
                <a:lnTo>
                  <a:pt x="340147" y="540954"/>
                </a:lnTo>
                <a:lnTo>
                  <a:pt x="346737" y="572998"/>
                </a:lnTo>
                <a:lnTo>
                  <a:pt x="340264" y="605038"/>
                </a:lnTo>
                <a:lnTo>
                  <a:pt x="323198" y="631423"/>
                </a:lnTo>
                <a:lnTo>
                  <a:pt x="299065" y="649328"/>
                </a:lnTo>
                <a:lnTo>
                  <a:pt x="271392" y="655924"/>
                </a:lnTo>
                <a:lnTo>
                  <a:pt x="423823" y="655924"/>
                </a:lnTo>
                <a:lnTo>
                  <a:pt x="497529" y="595610"/>
                </a:lnTo>
                <a:lnTo>
                  <a:pt x="409364" y="490064"/>
                </a:lnTo>
                <a:close/>
              </a:path>
              <a:path w="497840" h="1003300">
                <a:moveTo>
                  <a:pt x="0" y="0"/>
                </a:moveTo>
                <a:lnTo>
                  <a:pt x="0" y="211109"/>
                </a:lnTo>
                <a:lnTo>
                  <a:pt x="30859" y="216529"/>
                </a:lnTo>
                <a:lnTo>
                  <a:pt x="54650" y="231844"/>
                </a:lnTo>
                <a:lnTo>
                  <a:pt x="69961" y="255640"/>
                </a:lnTo>
                <a:lnTo>
                  <a:pt x="75379" y="286503"/>
                </a:lnTo>
                <a:lnTo>
                  <a:pt x="75261" y="297694"/>
                </a:lnTo>
                <a:lnTo>
                  <a:pt x="74437" y="308177"/>
                </a:lnTo>
                <a:lnTo>
                  <a:pt x="72201" y="317246"/>
                </a:lnTo>
                <a:lnTo>
                  <a:pt x="67848" y="324196"/>
                </a:lnTo>
                <a:lnTo>
                  <a:pt x="226154" y="505145"/>
                </a:lnTo>
                <a:lnTo>
                  <a:pt x="233105" y="499607"/>
                </a:lnTo>
                <a:lnTo>
                  <a:pt x="242176" y="494777"/>
                </a:lnTo>
                <a:lnTo>
                  <a:pt x="252660" y="491360"/>
                </a:lnTo>
                <a:lnTo>
                  <a:pt x="263852" y="490064"/>
                </a:lnTo>
                <a:lnTo>
                  <a:pt x="409364" y="490064"/>
                </a:lnTo>
                <a:lnTo>
                  <a:pt x="0" y="0"/>
                </a:lnTo>
                <a:close/>
              </a:path>
            </a:pathLst>
          </a:custGeom>
          <a:solidFill>
            <a:srgbClr val="005AA3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7" name="object 17"/>
          <p:cNvSpPr/>
          <p:nvPr/>
        </p:nvSpPr>
        <p:spPr>
          <a:xfrm>
            <a:off x="7068068" y="3017008"/>
            <a:ext cx="495368" cy="983270"/>
          </a:xfrm>
          <a:custGeom>
            <a:avLst/>
            <a:gdLst/>
            <a:ahLst/>
            <a:cxnLst/>
            <a:rect l="l" t="t" r="r" b="b"/>
            <a:pathLst>
              <a:path w="505459" h="1003300">
                <a:moveTo>
                  <a:pt x="505094" y="0"/>
                </a:moveTo>
                <a:lnTo>
                  <a:pt x="0" y="595610"/>
                </a:lnTo>
                <a:lnTo>
                  <a:pt x="505094" y="1002735"/>
                </a:lnTo>
                <a:lnTo>
                  <a:pt x="505094" y="859485"/>
                </a:lnTo>
                <a:lnTo>
                  <a:pt x="469871" y="853949"/>
                </a:lnTo>
                <a:lnTo>
                  <a:pt x="443839" y="837812"/>
                </a:lnTo>
                <a:lnTo>
                  <a:pt x="427703" y="811780"/>
                </a:lnTo>
                <a:lnTo>
                  <a:pt x="422167" y="776559"/>
                </a:lnTo>
                <a:lnTo>
                  <a:pt x="422167" y="761479"/>
                </a:lnTo>
                <a:lnTo>
                  <a:pt x="290231" y="655924"/>
                </a:lnTo>
                <a:lnTo>
                  <a:pt x="226162" y="655924"/>
                </a:lnTo>
                <a:lnTo>
                  <a:pt x="194120" y="649328"/>
                </a:lnTo>
                <a:lnTo>
                  <a:pt x="167735" y="631423"/>
                </a:lnTo>
                <a:lnTo>
                  <a:pt x="149831" y="605038"/>
                </a:lnTo>
                <a:lnTo>
                  <a:pt x="143235" y="572998"/>
                </a:lnTo>
                <a:lnTo>
                  <a:pt x="149831" y="540954"/>
                </a:lnTo>
                <a:lnTo>
                  <a:pt x="167735" y="514566"/>
                </a:lnTo>
                <a:lnTo>
                  <a:pt x="194120" y="496660"/>
                </a:lnTo>
                <a:lnTo>
                  <a:pt x="226162" y="490064"/>
                </a:lnTo>
                <a:lnTo>
                  <a:pt x="270736" y="490064"/>
                </a:lnTo>
                <a:lnTo>
                  <a:pt x="422167" y="324196"/>
                </a:lnTo>
                <a:lnTo>
                  <a:pt x="420989" y="317246"/>
                </a:lnTo>
                <a:lnTo>
                  <a:pt x="418397" y="308177"/>
                </a:lnTo>
                <a:lnTo>
                  <a:pt x="415805" y="297694"/>
                </a:lnTo>
                <a:lnTo>
                  <a:pt x="421223" y="258818"/>
                </a:lnTo>
                <a:lnTo>
                  <a:pt x="465513" y="217588"/>
                </a:lnTo>
                <a:lnTo>
                  <a:pt x="497555" y="211109"/>
                </a:lnTo>
                <a:lnTo>
                  <a:pt x="505094" y="211109"/>
                </a:lnTo>
                <a:lnTo>
                  <a:pt x="505094" y="0"/>
                </a:lnTo>
                <a:close/>
              </a:path>
              <a:path w="505459" h="1003300">
                <a:moveTo>
                  <a:pt x="271392" y="640852"/>
                </a:moveTo>
                <a:lnTo>
                  <a:pt x="260082" y="646388"/>
                </a:lnTo>
                <a:lnTo>
                  <a:pt x="248774" y="651215"/>
                </a:lnTo>
                <a:lnTo>
                  <a:pt x="237467" y="654629"/>
                </a:lnTo>
                <a:lnTo>
                  <a:pt x="226162" y="655924"/>
                </a:lnTo>
                <a:lnTo>
                  <a:pt x="290231" y="655924"/>
                </a:lnTo>
                <a:lnTo>
                  <a:pt x="271392" y="640852"/>
                </a:lnTo>
                <a:close/>
              </a:path>
              <a:path w="505459" h="1003300">
                <a:moveTo>
                  <a:pt x="270736" y="490064"/>
                </a:moveTo>
                <a:lnTo>
                  <a:pt x="226162" y="490064"/>
                </a:lnTo>
                <a:lnTo>
                  <a:pt x="236289" y="490182"/>
                </a:lnTo>
                <a:lnTo>
                  <a:pt x="245004" y="491007"/>
                </a:lnTo>
                <a:lnTo>
                  <a:pt x="253721" y="493245"/>
                </a:lnTo>
                <a:lnTo>
                  <a:pt x="263852" y="497604"/>
                </a:lnTo>
                <a:lnTo>
                  <a:pt x="270736" y="490064"/>
                </a:lnTo>
                <a:close/>
              </a:path>
            </a:pathLst>
          </a:custGeom>
          <a:solidFill>
            <a:srgbClr val="00CDF3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8" name="object 18"/>
          <p:cNvSpPr/>
          <p:nvPr/>
        </p:nvSpPr>
        <p:spPr>
          <a:xfrm>
            <a:off x="9349628" y="2149005"/>
            <a:ext cx="907596" cy="149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9" name="object 19"/>
          <p:cNvSpPr/>
          <p:nvPr/>
        </p:nvSpPr>
        <p:spPr>
          <a:xfrm>
            <a:off x="8960429" y="428655"/>
            <a:ext cx="1605593" cy="1580701"/>
          </a:xfrm>
          <a:custGeom>
            <a:avLst/>
            <a:gdLst/>
            <a:ahLst/>
            <a:cxnLst/>
            <a:rect l="l" t="t" r="r" b="b"/>
            <a:pathLst>
              <a:path w="1638300" h="1612900">
                <a:moveTo>
                  <a:pt x="819150" y="0"/>
                </a:moveTo>
                <a:lnTo>
                  <a:pt x="771021" y="1368"/>
                </a:lnTo>
                <a:lnTo>
                  <a:pt x="723625" y="5423"/>
                </a:lnTo>
                <a:lnTo>
                  <a:pt x="677037" y="12089"/>
                </a:lnTo>
                <a:lnTo>
                  <a:pt x="631335" y="21291"/>
                </a:lnTo>
                <a:lnTo>
                  <a:pt x="586596" y="32953"/>
                </a:lnTo>
                <a:lnTo>
                  <a:pt x="542896" y="46998"/>
                </a:lnTo>
                <a:lnTo>
                  <a:pt x="500312" y="63353"/>
                </a:lnTo>
                <a:lnTo>
                  <a:pt x="458921" y="81940"/>
                </a:lnTo>
                <a:lnTo>
                  <a:pt x="418800" y="102685"/>
                </a:lnTo>
                <a:lnTo>
                  <a:pt x="380026" y="125512"/>
                </a:lnTo>
                <a:lnTo>
                  <a:pt x="342676" y="150344"/>
                </a:lnTo>
                <a:lnTo>
                  <a:pt x="306826" y="177108"/>
                </a:lnTo>
                <a:lnTo>
                  <a:pt x="272553" y="205726"/>
                </a:lnTo>
                <a:lnTo>
                  <a:pt x="239934" y="236124"/>
                </a:lnTo>
                <a:lnTo>
                  <a:pt x="209047" y="268226"/>
                </a:lnTo>
                <a:lnTo>
                  <a:pt x="179967" y="301956"/>
                </a:lnTo>
                <a:lnTo>
                  <a:pt x="152772" y="337238"/>
                </a:lnTo>
                <a:lnTo>
                  <a:pt x="127539" y="373998"/>
                </a:lnTo>
                <a:lnTo>
                  <a:pt x="104344" y="412159"/>
                </a:lnTo>
                <a:lnTo>
                  <a:pt x="83264" y="451646"/>
                </a:lnTo>
                <a:lnTo>
                  <a:pt x="64377" y="492382"/>
                </a:lnTo>
                <a:lnTo>
                  <a:pt x="47758" y="534294"/>
                </a:lnTo>
                <a:lnTo>
                  <a:pt x="33485" y="577304"/>
                </a:lnTo>
                <a:lnTo>
                  <a:pt x="21635" y="621338"/>
                </a:lnTo>
                <a:lnTo>
                  <a:pt x="12285" y="666320"/>
                </a:lnTo>
                <a:lnTo>
                  <a:pt x="5511" y="712174"/>
                </a:lnTo>
                <a:lnTo>
                  <a:pt x="1390" y="758824"/>
                </a:lnTo>
                <a:lnTo>
                  <a:pt x="0" y="806196"/>
                </a:lnTo>
                <a:lnTo>
                  <a:pt x="1390" y="853567"/>
                </a:lnTo>
                <a:lnTo>
                  <a:pt x="5511" y="900217"/>
                </a:lnTo>
                <a:lnTo>
                  <a:pt x="12285" y="946071"/>
                </a:lnTo>
                <a:lnTo>
                  <a:pt x="21635" y="991053"/>
                </a:lnTo>
                <a:lnTo>
                  <a:pt x="33485" y="1035087"/>
                </a:lnTo>
                <a:lnTo>
                  <a:pt x="47758" y="1078097"/>
                </a:lnTo>
                <a:lnTo>
                  <a:pt x="64377" y="1120009"/>
                </a:lnTo>
                <a:lnTo>
                  <a:pt x="83264" y="1160745"/>
                </a:lnTo>
                <a:lnTo>
                  <a:pt x="104344" y="1200232"/>
                </a:lnTo>
                <a:lnTo>
                  <a:pt x="127539" y="1238393"/>
                </a:lnTo>
                <a:lnTo>
                  <a:pt x="152772" y="1275153"/>
                </a:lnTo>
                <a:lnTo>
                  <a:pt x="179967" y="1310435"/>
                </a:lnTo>
                <a:lnTo>
                  <a:pt x="209047" y="1344165"/>
                </a:lnTo>
                <a:lnTo>
                  <a:pt x="239934" y="1376267"/>
                </a:lnTo>
                <a:lnTo>
                  <a:pt x="272553" y="1406665"/>
                </a:lnTo>
                <a:lnTo>
                  <a:pt x="306826" y="1435283"/>
                </a:lnTo>
                <a:lnTo>
                  <a:pt x="342676" y="1462047"/>
                </a:lnTo>
                <a:lnTo>
                  <a:pt x="380026" y="1486879"/>
                </a:lnTo>
                <a:lnTo>
                  <a:pt x="418800" y="1509706"/>
                </a:lnTo>
                <a:lnTo>
                  <a:pt x="458921" y="1530451"/>
                </a:lnTo>
                <a:lnTo>
                  <a:pt x="500312" y="1549038"/>
                </a:lnTo>
                <a:lnTo>
                  <a:pt x="542896" y="1565393"/>
                </a:lnTo>
                <a:lnTo>
                  <a:pt x="586596" y="1579438"/>
                </a:lnTo>
                <a:lnTo>
                  <a:pt x="631335" y="1591100"/>
                </a:lnTo>
                <a:lnTo>
                  <a:pt x="677037" y="1600302"/>
                </a:lnTo>
                <a:lnTo>
                  <a:pt x="723625" y="1606968"/>
                </a:lnTo>
                <a:lnTo>
                  <a:pt x="771021" y="1611023"/>
                </a:lnTo>
                <a:lnTo>
                  <a:pt x="819150" y="1612392"/>
                </a:lnTo>
                <a:lnTo>
                  <a:pt x="867278" y="1611023"/>
                </a:lnTo>
                <a:lnTo>
                  <a:pt x="914674" y="1606968"/>
                </a:lnTo>
                <a:lnTo>
                  <a:pt x="961262" y="1600302"/>
                </a:lnTo>
                <a:lnTo>
                  <a:pt x="1006964" y="1591100"/>
                </a:lnTo>
                <a:lnTo>
                  <a:pt x="1051703" y="1579438"/>
                </a:lnTo>
                <a:lnTo>
                  <a:pt x="1095403" y="1565393"/>
                </a:lnTo>
                <a:lnTo>
                  <a:pt x="1137987" y="1549038"/>
                </a:lnTo>
                <a:lnTo>
                  <a:pt x="1179378" y="1530451"/>
                </a:lnTo>
                <a:lnTo>
                  <a:pt x="1219499" y="1509706"/>
                </a:lnTo>
                <a:lnTo>
                  <a:pt x="1258273" y="1486879"/>
                </a:lnTo>
                <a:lnTo>
                  <a:pt x="1295623" y="1462047"/>
                </a:lnTo>
                <a:lnTo>
                  <a:pt x="1331473" y="1435283"/>
                </a:lnTo>
                <a:lnTo>
                  <a:pt x="1365746" y="1406665"/>
                </a:lnTo>
                <a:lnTo>
                  <a:pt x="1398365" y="1376267"/>
                </a:lnTo>
                <a:lnTo>
                  <a:pt x="1429252" y="1344165"/>
                </a:lnTo>
                <a:lnTo>
                  <a:pt x="1458332" y="1310435"/>
                </a:lnTo>
                <a:lnTo>
                  <a:pt x="1485527" y="1275153"/>
                </a:lnTo>
                <a:lnTo>
                  <a:pt x="1510760" y="1238393"/>
                </a:lnTo>
                <a:lnTo>
                  <a:pt x="1533955" y="1200232"/>
                </a:lnTo>
                <a:lnTo>
                  <a:pt x="1555035" y="1160745"/>
                </a:lnTo>
                <a:lnTo>
                  <a:pt x="1573922" y="1120009"/>
                </a:lnTo>
                <a:lnTo>
                  <a:pt x="1590541" y="1078097"/>
                </a:lnTo>
                <a:lnTo>
                  <a:pt x="1604814" y="1035087"/>
                </a:lnTo>
                <a:lnTo>
                  <a:pt x="1616664" y="991053"/>
                </a:lnTo>
                <a:lnTo>
                  <a:pt x="1626014" y="946071"/>
                </a:lnTo>
                <a:lnTo>
                  <a:pt x="1632788" y="900217"/>
                </a:lnTo>
                <a:lnTo>
                  <a:pt x="1636909" y="853567"/>
                </a:lnTo>
                <a:lnTo>
                  <a:pt x="1638300" y="806196"/>
                </a:lnTo>
                <a:lnTo>
                  <a:pt x="1636909" y="758824"/>
                </a:lnTo>
                <a:lnTo>
                  <a:pt x="1632788" y="712174"/>
                </a:lnTo>
                <a:lnTo>
                  <a:pt x="1626014" y="666320"/>
                </a:lnTo>
                <a:lnTo>
                  <a:pt x="1616664" y="621338"/>
                </a:lnTo>
                <a:lnTo>
                  <a:pt x="1604814" y="577304"/>
                </a:lnTo>
                <a:lnTo>
                  <a:pt x="1590541" y="534294"/>
                </a:lnTo>
                <a:lnTo>
                  <a:pt x="1573922" y="492382"/>
                </a:lnTo>
                <a:lnTo>
                  <a:pt x="1555035" y="451646"/>
                </a:lnTo>
                <a:lnTo>
                  <a:pt x="1533955" y="412159"/>
                </a:lnTo>
                <a:lnTo>
                  <a:pt x="1510760" y="373998"/>
                </a:lnTo>
                <a:lnTo>
                  <a:pt x="1485527" y="337238"/>
                </a:lnTo>
                <a:lnTo>
                  <a:pt x="1458332" y="301956"/>
                </a:lnTo>
                <a:lnTo>
                  <a:pt x="1429252" y="268226"/>
                </a:lnTo>
                <a:lnTo>
                  <a:pt x="1398365" y="236124"/>
                </a:lnTo>
                <a:lnTo>
                  <a:pt x="1365746" y="205726"/>
                </a:lnTo>
                <a:lnTo>
                  <a:pt x="1331473" y="177108"/>
                </a:lnTo>
                <a:lnTo>
                  <a:pt x="1295623" y="150344"/>
                </a:lnTo>
                <a:lnTo>
                  <a:pt x="1258273" y="125512"/>
                </a:lnTo>
                <a:lnTo>
                  <a:pt x="1219499" y="102685"/>
                </a:lnTo>
                <a:lnTo>
                  <a:pt x="1179378" y="81940"/>
                </a:lnTo>
                <a:lnTo>
                  <a:pt x="1137987" y="63353"/>
                </a:lnTo>
                <a:lnTo>
                  <a:pt x="1095403" y="46998"/>
                </a:lnTo>
                <a:lnTo>
                  <a:pt x="1051703" y="32953"/>
                </a:lnTo>
                <a:lnTo>
                  <a:pt x="1006964" y="21291"/>
                </a:lnTo>
                <a:lnTo>
                  <a:pt x="961262" y="12089"/>
                </a:lnTo>
                <a:lnTo>
                  <a:pt x="914674" y="5423"/>
                </a:lnTo>
                <a:lnTo>
                  <a:pt x="867278" y="1368"/>
                </a:lnTo>
                <a:lnTo>
                  <a:pt x="81915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0" name="object 20"/>
          <p:cNvSpPr/>
          <p:nvPr/>
        </p:nvSpPr>
        <p:spPr>
          <a:xfrm>
            <a:off x="9061991" y="1323805"/>
            <a:ext cx="410733" cy="468609"/>
          </a:xfrm>
          <a:custGeom>
            <a:avLst/>
            <a:gdLst/>
            <a:ahLst/>
            <a:cxnLst/>
            <a:rect l="l" t="t" r="r" b="b"/>
            <a:pathLst>
              <a:path w="419100" h="478155">
                <a:moveTo>
                  <a:pt x="0" y="0"/>
                </a:moveTo>
                <a:lnTo>
                  <a:pt x="0" y="425703"/>
                </a:lnTo>
                <a:lnTo>
                  <a:pt x="10686" y="442216"/>
                </a:lnTo>
                <a:lnTo>
                  <a:pt x="40440" y="456576"/>
                </a:lnTo>
                <a:lnTo>
                  <a:pt x="85807" y="467912"/>
                </a:lnTo>
                <a:lnTo>
                  <a:pt x="143329" y="475353"/>
                </a:lnTo>
                <a:lnTo>
                  <a:pt x="209550" y="478027"/>
                </a:lnTo>
                <a:lnTo>
                  <a:pt x="275770" y="475353"/>
                </a:lnTo>
                <a:lnTo>
                  <a:pt x="333292" y="467912"/>
                </a:lnTo>
                <a:lnTo>
                  <a:pt x="378659" y="456576"/>
                </a:lnTo>
                <a:lnTo>
                  <a:pt x="408413" y="442216"/>
                </a:lnTo>
                <a:lnTo>
                  <a:pt x="419100" y="425703"/>
                </a:lnTo>
                <a:lnTo>
                  <a:pt x="419100" y="52450"/>
                </a:lnTo>
                <a:lnTo>
                  <a:pt x="209550" y="52450"/>
                </a:lnTo>
                <a:lnTo>
                  <a:pt x="143329" y="49775"/>
                </a:lnTo>
                <a:lnTo>
                  <a:pt x="85807" y="42327"/>
                </a:lnTo>
                <a:lnTo>
                  <a:pt x="40440" y="30971"/>
                </a:lnTo>
                <a:lnTo>
                  <a:pt x="10686" y="16574"/>
                </a:lnTo>
                <a:lnTo>
                  <a:pt x="0" y="0"/>
                </a:lnTo>
                <a:close/>
              </a:path>
              <a:path w="419100" h="478155">
                <a:moveTo>
                  <a:pt x="419100" y="0"/>
                </a:moveTo>
                <a:lnTo>
                  <a:pt x="378659" y="30971"/>
                </a:lnTo>
                <a:lnTo>
                  <a:pt x="333292" y="42327"/>
                </a:lnTo>
                <a:lnTo>
                  <a:pt x="275770" y="49775"/>
                </a:lnTo>
                <a:lnTo>
                  <a:pt x="209550" y="52450"/>
                </a:lnTo>
                <a:lnTo>
                  <a:pt x="419100" y="52450"/>
                </a:lnTo>
                <a:lnTo>
                  <a:pt x="419100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1" name="object 21"/>
          <p:cNvSpPr/>
          <p:nvPr/>
        </p:nvSpPr>
        <p:spPr>
          <a:xfrm>
            <a:off x="9061991" y="1272526"/>
            <a:ext cx="410733" cy="102683"/>
          </a:xfrm>
          <a:custGeom>
            <a:avLst/>
            <a:gdLst/>
            <a:ahLst/>
            <a:cxnLst/>
            <a:rect l="l" t="t" r="r" b="b"/>
            <a:pathLst>
              <a:path w="419100" h="104775">
                <a:moveTo>
                  <a:pt x="209550" y="0"/>
                </a:moveTo>
                <a:lnTo>
                  <a:pt x="143329" y="2674"/>
                </a:lnTo>
                <a:lnTo>
                  <a:pt x="85807" y="10115"/>
                </a:lnTo>
                <a:lnTo>
                  <a:pt x="40440" y="21451"/>
                </a:lnTo>
                <a:lnTo>
                  <a:pt x="0" y="52324"/>
                </a:lnTo>
                <a:lnTo>
                  <a:pt x="10686" y="68898"/>
                </a:lnTo>
                <a:lnTo>
                  <a:pt x="40440" y="83295"/>
                </a:lnTo>
                <a:lnTo>
                  <a:pt x="85807" y="94651"/>
                </a:lnTo>
                <a:lnTo>
                  <a:pt x="143329" y="102099"/>
                </a:lnTo>
                <a:lnTo>
                  <a:pt x="209550" y="104775"/>
                </a:lnTo>
                <a:lnTo>
                  <a:pt x="275770" y="102099"/>
                </a:lnTo>
                <a:lnTo>
                  <a:pt x="333292" y="94651"/>
                </a:lnTo>
                <a:lnTo>
                  <a:pt x="378659" y="83295"/>
                </a:lnTo>
                <a:lnTo>
                  <a:pt x="408413" y="68898"/>
                </a:lnTo>
                <a:lnTo>
                  <a:pt x="419100" y="52324"/>
                </a:lnTo>
                <a:lnTo>
                  <a:pt x="408413" y="35811"/>
                </a:lnTo>
                <a:lnTo>
                  <a:pt x="378659" y="21451"/>
                </a:lnTo>
                <a:lnTo>
                  <a:pt x="333292" y="10115"/>
                </a:lnTo>
                <a:lnTo>
                  <a:pt x="275770" y="2674"/>
                </a:lnTo>
                <a:lnTo>
                  <a:pt x="209550" y="0"/>
                </a:lnTo>
                <a:close/>
              </a:path>
            </a:pathLst>
          </a:custGeom>
          <a:solidFill>
            <a:srgbClr val="66ADE7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2" name="object 22"/>
          <p:cNvSpPr/>
          <p:nvPr/>
        </p:nvSpPr>
        <p:spPr>
          <a:xfrm>
            <a:off x="9168036" y="1430844"/>
            <a:ext cx="206112" cy="282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3" name="object 23"/>
          <p:cNvSpPr/>
          <p:nvPr/>
        </p:nvSpPr>
        <p:spPr>
          <a:xfrm>
            <a:off x="9807285" y="652692"/>
            <a:ext cx="395797" cy="395797"/>
          </a:xfrm>
          <a:custGeom>
            <a:avLst/>
            <a:gdLst/>
            <a:ahLst/>
            <a:cxnLst/>
            <a:rect l="l" t="t" r="r" b="b"/>
            <a:pathLst>
              <a:path w="403859" h="403859">
                <a:moveTo>
                  <a:pt x="201930" y="0"/>
                </a:moveTo>
                <a:lnTo>
                  <a:pt x="155634" y="5334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3" y="155634"/>
                </a:lnTo>
                <a:lnTo>
                  <a:pt x="0" y="201930"/>
                </a:lnTo>
                <a:lnTo>
                  <a:pt x="5333" y="248225"/>
                </a:lnTo>
                <a:lnTo>
                  <a:pt x="20527" y="290726"/>
                </a:lnTo>
                <a:lnTo>
                  <a:pt x="44367" y="328219"/>
                </a:lnTo>
                <a:lnTo>
                  <a:pt x="75640" y="359492"/>
                </a:lnTo>
                <a:lnTo>
                  <a:pt x="113133" y="383332"/>
                </a:lnTo>
                <a:lnTo>
                  <a:pt x="155634" y="398526"/>
                </a:lnTo>
                <a:lnTo>
                  <a:pt x="201930" y="403860"/>
                </a:lnTo>
                <a:lnTo>
                  <a:pt x="248225" y="398526"/>
                </a:lnTo>
                <a:lnTo>
                  <a:pt x="290726" y="383332"/>
                </a:lnTo>
                <a:lnTo>
                  <a:pt x="328219" y="359492"/>
                </a:lnTo>
                <a:lnTo>
                  <a:pt x="359492" y="328219"/>
                </a:lnTo>
                <a:lnTo>
                  <a:pt x="383332" y="290726"/>
                </a:lnTo>
                <a:lnTo>
                  <a:pt x="398526" y="248225"/>
                </a:lnTo>
                <a:lnTo>
                  <a:pt x="403860" y="201930"/>
                </a:lnTo>
                <a:lnTo>
                  <a:pt x="398526" y="155634"/>
                </a:lnTo>
                <a:lnTo>
                  <a:pt x="383332" y="113133"/>
                </a:lnTo>
                <a:lnTo>
                  <a:pt x="359492" y="75640"/>
                </a:lnTo>
                <a:lnTo>
                  <a:pt x="328219" y="44367"/>
                </a:lnTo>
                <a:lnTo>
                  <a:pt x="290726" y="20527"/>
                </a:lnTo>
                <a:lnTo>
                  <a:pt x="248225" y="5334"/>
                </a:lnTo>
                <a:lnTo>
                  <a:pt x="201930" y="0"/>
                </a:lnTo>
                <a:close/>
              </a:path>
            </a:pathLst>
          </a:custGeom>
          <a:solidFill>
            <a:srgbClr val="3A5897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4" name="object 24"/>
          <p:cNvSpPr/>
          <p:nvPr/>
        </p:nvSpPr>
        <p:spPr>
          <a:xfrm>
            <a:off x="9952163" y="749774"/>
            <a:ext cx="106043" cy="221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5" name="object 25"/>
          <p:cNvSpPr/>
          <p:nvPr/>
        </p:nvSpPr>
        <p:spPr>
          <a:xfrm>
            <a:off x="10279255" y="675096"/>
            <a:ext cx="397664" cy="397664"/>
          </a:xfrm>
          <a:custGeom>
            <a:avLst/>
            <a:gdLst/>
            <a:ahLst/>
            <a:cxnLst/>
            <a:rect l="l" t="t" r="r" b="b"/>
            <a:pathLst>
              <a:path w="405765" h="405765">
                <a:moveTo>
                  <a:pt x="202691" y="0"/>
                </a:moveTo>
                <a:lnTo>
                  <a:pt x="156234" y="5356"/>
                </a:lnTo>
                <a:lnTo>
                  <a:pt x="113577" y="20611"/>
                </a:lnTo>
                <a:lnTo>
                  <a:pt x="75942" y="44547"/>
                </a:lnTo>
                <a:lnTo>
                  <a:pt x="44547" y="75942"/>
                </a:lnTo>
                <a:lnTo>
                  <a:pt x="20611" y="113577"/>
                </a:lnTo>
                <a:lnTo>
                  <a:pt x="5356" y="156234"/>
                </a:lnTo>
                <a:lnTo>
                  <a:pt x="0" y="202691"/>
                </a:lnTo>
                <a:lnTo>
                  <a:pt x="5356" y="249149"/>
                </a:lnTo>
                <a:lnTo>
                  <a:pt x="20611" y="291806"/>
                </a:lnTo>
                <a:lnTo>
                  <a:pt x="44547" y="329441"/>
                </a:lnTo>
                <a:lnTo>
                  <a:pt x="75942" y="360836"/>
                </a:lnTo>
                <a:lnTo>
                  <a:pt x="113577" y="384772"/>
                </a:lnTo>
                <a:lnTo>
                  <a:pt x="156234" y="400027"/>
                </a:lnTo>
                <a:lnTo>
                  <a:pt x="202691" y="405384"/>
                </a:lnTo>
                <a:lnTo>
                  <a:pt x="249149" y="400027"/>
                </a:lnTo>
                <a:lnTo>
                  <a:pt x="291806" y="384772"/>
                </a:lnTo>
                <a:lnTo>
                  <a:pt x="329441" y="360836"/>
                </a:lnTo>
                <a:lnTo>
                  <a:pt x="360836" y="329441"/>
                </a:lnTo>
                <a:lnTo>
                  <a:pt x="384772" y="291806"/>
                </a:lnTo>
                <a:lnTo>
                  <a:pt x="400027" y="249149"/>
                </a:lnTo>
                <a:lnTo>
                  <a:pt x="405383" y="202691"/>
                </a:lnTo>
                <a:lnTo>
                  <a:pt x="400027" y="156234"/>
                </a:lnTo>
                <a:lnTo>
                  <a:pt x="384772" y="113577"/>
                </a:lnTo>
                <a:lnTo>
                  <a:pt x="360836" y="75942"/>
                </a:lnTo>
                <a:lnTo>
                  <a:pt x="329441" y="44547"/>
                </a:lnTo>
                <a:lnTo>
                  <a:pt x="291806" y="20611"/>
                </a:lnTo>
                <a:lnTo>
                  <a:pt x="249149" y="5356"/>
                </a:lnTo>
                <a:lnTo>
                  <a:pt x="2026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6" name="object 26"/>
          <p:cNvSpPr/>
          <p:nvPr/>
        </p:nvSpPr>
        <p:spPr>
          <a:xfrm>
            <a:off x="10386918" y="876728"/>
            <a:ext cx="86503" cy="88370"/>
          </a:xfrm>
          <a:custGeom>
            <a:avLst/>
            <a:gdLst/>
            <a:ahLst/>
            <a:cxnLst/>
            <a:rect l="l" t="t" r="r" b="b"/>
            <a:pathLst>
              <a:path w="88265" h="90169">
                <a:moveTo>
                  <a:pt x="88138" y="0"/>
                </a:moveTo>
                <a:lnTo>
                  <a:pt x="0" y="0"/>
                </a:lnTo>
                <a:lnTo>
                  <a:pt x="0" y="89916"/>
                </a:lnTo>
                <a:lnTo>
                  <a:pt x="88138" y="89916"/>
                </a:lnTo>
                <a:lnTo>
                  <a:pt x="88138" y="0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7" name="object 27"/>
          <p:cNvSpPr/>
          <p:nvPr/>
        </p:nvSpPr>
        <p:spPr>
          <a:xfrm>
            <a:off x="10482381" y="781139"/>
            <a:ext cx="87125" cy="883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88392" y="0"/>
                </a:moveTo>
                <a:lnTo>
                  <a:pt x="0" y="0"/>
                </a:lnTo>
                <a:lnTo>
                  <a:pt x="0" y="89916"/>
                </a:lnTo>
                <a:lnTo>
                  <a:pt x="88392" y="89916"/>
                </a:lnTo>
                <a:lnTo>
                  <a:pt x="88392" y="0"/>
                </a:lnTo>
                <a:close/>
              </a:path>
            </a:pathLst>
          </a:custGeom>
          <a:solidFill>
            <a:srgbClr val="90C20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8" name="object 28"/>
          <p:cNvSpPr/>
          <p:nvPr/>
        </p:nvSpPr>
        <p:spPr>
          <a:xfrm>
            <a:off x="10386792" y="781263"/>
            <a:ext cx="87125" cy="88370"/>
          </a:xfrm>
          <a:custGeom>
            <a:avLst/>
            <a:gdLst/>
            <a:ahLst/>
            <a:cxnLst/>
            <a:rect l="l" t="t" r="r" b="b"/>
            <a:pathLst>
              <a:path w="88900" h="90169">
                <a:moveTo>
                  <a:pt x="88392" y="0"/>
                </a:moveTo>
                <a:lnTo>
                  <a:pt x="0" y="0"/>
                </a:lnTo>
                <a:lnTo>
                  <a:pt x="0" y="89661"/>
                </a:lnTo>
                <a:lnTo>
                  <a:pt x="88392" y="89661"/>
                </a:lnTo>
                <a:lnTo>
                  <a:pt x="88392" y="0"/>
                </a:lnTo>
                <a:close/>
              </a:path>
            </a:pathLst>
          </a:custGeom>
          <a:solidFill>
            <a:srgbClr val="F7682C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9" name="object 29"/>
          <p:cNvSpPr/>
          <p:nvPr/>
        </p:nvSpPr>
        <p:spPr>
          <a:xfrm>
            <a:off x="10481012" y="876728"/>
            <a:ext cx="88370" cy="883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62" y="0"/>
                </a:moveTo>
                <a:lnTo>
                  <a:pt x="0" y="0"/>
                </a:lnTo>
                <a:lnTo>
                  <a:pt x="0" y="89916"/>
                </a:lnTo>
                <a:lnTo>
                  <a:pt x="89662" y="89916"/>
                </a:lnTo>
                <a:lnTo>
                  <a:pt x="89662" y="0"/>
                </a:lnTo>
                <a:close/>
              </a:path>
            </a:pathLst>
          </a:custGeom>
          <a:solidFill>
            <a:srgbClr val="FDC20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0" name="object 30"/>
          <p:cNvSpPr/>
          <p:nvPr/>
        </p:nvSpPr>
        <p:spPr>
          <a:xfrm>
            <a:off x="8861852" y="684057"/>
            <a:ext cx="397664" cy="395797"/>
          </a:xfrm>
          <a:custGeom>
            <a:avLst/>
            <a:gdLst/>
            <a:ahLst/>
            <a:cxnLst/>
            <a:rect l="l" t="t" r="r" b="b"/>
            <a:pathLst>
              <a:path w="405765" h="403859">
                <a:moveTo>
                  <a:pt x="202691" y="0"/>
                </a:moveTo>
                <a:lnTo>
                  <a:pt x="156234" y="5334"/>
                </a:lnTo>
                <a:lnTo>
                  <a:pt x="113577" y="20527"/>
                </a:lnTo>
                <a:lnTo>
                  <a:pt x="75942" y="44367"/>
                </a:lnTo>
                <a:lnTo>
                  <a:pt x="44547" y="75640"/>
                </a:lnTo>
                <a:lnTo>
                  <a:pt x="20611" y="113133"/>
                </a:lnTo>
                <a:lnTo>
                  <a:pt x="5356" y="155634"/>
                </a:lnTo>
                <a:lnTo>
                  <a:pt x="0" y="201929"/>
                </a:lnTo>
                <a:lnTo>
                  <a:pt x="5356" y="248225"/>
                </a:lnTo>
                <a:lnTo>
                  <a:pt x="20611" y="290726"/>
                </a:lnTo>
                <a:lnTo>
                  <a:pt x="44547" y="328219"/>
                </a:lnTo>
                <a:lnTo>
                  <a:pt x="75942" y="359492"/>
                </a:lnTo>
                <a:lnTo>
                  <a:pt x="113577" y="383332"/>
                </a:lnTo>
                <a:lnTo>
                  <a:pt x="156234" y="398525"/>
                </a:lnTo>
                <a:lnTo>
                  <a:pt x="202691" y="403859"/>
                </a:lnTo>
                <a:lnTo>
                  <a:pt x="249149" y="398525"/>
                </a:lnTo>
                <a:lnTo>
                  <a:pt x="291806" y="383332"/>
                </a:lnTo>
                <a:lnTo>
                  <a:pt x="329441" y="359492"/>
                </a:lnTo>
                <a:lnTo>
                  <a:pt x="360836" y="328219"/>
                </a:lnTo>
                <a:lnTo>
                  <a:pt x="384772" y="290726"/>
                </a:lnTo>
                <a:lnTo>
                  <a:pt x="400027" y="248225"/>
                </a:lnTo>
                <a:lnTo>
                  <a:pt x="405383" y="201929"/>
                </a:lnTo>
                <a:lnTo>
                  <a:pt x="400027" y="155634"/>
                </a:lnTo>
                <a:lnTo>
                  <a:pt x="384772" y="113133"/>
                </a:lnTo>
                <a:lnTo>
                  <a:pt x="360836" y="75640"/>
                </a:lnTo>
                <a:lnTo>
                  <a:pt x="329441" y="44367"/>
                </a:lnTo>
                <a:lnTo>
                  <a:pt x="291806" y="20527"/>
                </a:lnTo>
                <a:lnTo>
                  <a:pt x="249149" y="5334"/>
                </a:lnTo>
                <a:lnTo>
                  <a:pt x="202691" y="0"/>
                </a:lnTo>
                <a:close/>
              </a:path>
            </a:pathLst>
          </a:custGeom>
          <a:solidFill>
            <a:srgbClr val="DF4931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1" name="object 31"/>
          <p:cNvSpPr/>
          <p:nvPr/>
        </p:nvSpPr>
        <p:spPr>
          <a:xfrm>
            <a:off x="8941013" y="805036"/>
            <a:ext cx="257019" cy="163049"/>
          </a:xfrm>
          <a:custGeom>
            <a:avLst/>
            <a:gdLst/>
            <a:ahLst/>
            <a:cxnLst/>
            <a:rect l="l" t="t" r="r" b="b"/>
            <a:pathLst>
              <a:path w="262254" h="166369">
                <a:moveTo>
                  <a:pt x="83565" y="0"/>
                </a:moveTo>
                <a:lnTo>
                  <a:pt x="50952" y="6548"/>
                </a:lnTo>
                <a:lnTo>
                  <a:pt x="24399" y="24384"/>
                </a:lnTo>
                <a:lnTo>
                  <a:pt x="6538" y="50792"/>
                </a:lnTo>
                <a:lnTo>
                  <a:pt x="0" y="83058"/>
                </a:lnTo>
                <a:lnTo>
                  <a:pt x="6538" y="115323"/>
                </a:lnTo>
                <a:lnTo>
                  <a:pt x="24399" y="141731"/>
                </a:lnTo>
                <a:lnTo>
                  <a:pt x="50952" y="159567"/>
                </a:lnTo>
                <a:lnTo>
                  <a:pt x="83565" y="166115"/>
                </a:lnTo>
                <a:lnTo>
                  <a:pt x="115812" y="159567"/>
                </a:lnTo>
                <a:lnTo>
                  <a:pt x="142176" y="141731"/>
                </a:lnTo>
                <a:lnTo>
                  <a:pt x="149021" y="131572"/>
                </a:lnTo>
                <a:lnTo>
                  <a:pt x="83565" y="131572"/>
                </a:lnTo>
                <a:lnTo>
                  <a:pt x="64367" y="127760"/>
                </a:lnTo>
                <a:lnTo>
                  <a:pt x="48752" y="117363"/>
                </a:lnTo>
                <a:lnTo>
                  <a:pt x="38256" y="101943"/>
                </a:lnTo>
                <a:lnTo>
                  <a:pt x="34416" y="83058"/>
                </a:lnTo>
                <a:lnTo>
                  <a:pt x="38256" y="63785"/>
                </a:lnTo>
                <a:lnTo>
                  <a:pt x="48752" y="48133"/>
                </a:lnTo>
                <a:lnTo>
                  <a:pt x="64367" y="37623"/>
                </a:lnTo>
                <a:lnTo>
                  <a:pt x="83565" y="33782"/>
                </a:lnTo>
                <a:lnTo>
                  <a:pt x="127190" y="33782"/>
                </a:lnTo>
                <a:lnTo>
                  <a:pt x="139191" y="21844"/>
                </a:lnTo>
                <a:lnTo>
                  <a:pt x="127196" y="12483"/>
                </a:lnTo>
                <a:lnTo>
                  <a:pt x="113712" y="5635"/>
                </a:lnTo>
                <a:lnTo>
                  <a:pt x="99061" y="1430"/>
                </a:lnTo>
                <a:lnTo>
                  <a:pt x="83565" y="0"/>
                </a:lnTo>
                <a:close/>
              </a:path>
              <a:path w="262254" h="166369">
                <a:moveTo>
                  <a:pt x="164464" y="65404"/>
                </a:moveTo>
                <a:lnTo>
                  <a:pt x="82168" y="65404"/>
                </a:lnTo>
                <a:lnTo>
                  <a:pt x="82168" y="100711"/>
                </a:lnTo>
                <a:lnTo>
                  <a:pt x="129285" y="100711"/>
                </a:lnTo>
                <a:lnTo>
                  <a:pt x="122070" y="113248"/>
                </a:lnTo>
                <a:lnTo>
                  <a:pt x="111474" y="122999"/>
                </a:lnTo>
                <a:lnTo>
                  <a:pt x="98353" y="129321"/>
                </a:lnTo>
                <a:lnTo>
                  <a:pt x="83565" y="131572"/>
                </a:lnTo>
                <a:lnTo>
                  <a:pt x="149021" y="131572"/>
                </a:lnTo>
                <a:lnTo>
                  <a:pt x="159968" y="115323"/>
                </a:lnTo>
                <a:lnTo>
                  <a:pt x="166497" y="83058"/>
                </a:lnTo>
                <a:lnTo>
                  <a:pt x="166497" y="76708"/>
                </a:lnTo>
                <a:lnTo>
                  <a:pt x="165861" y="71120"/>
                </a:lnTo>
                <a:lnTo>
                  <a:pt x="164464" y="65404"/>
                </a:lnTo>
                <a:close/>
              </a:path>
              <a:path w="262254" h="166369">
                <a:moveTo>
                  <a:pt x="127190" y="33782"/>
                </a:moveTo>
                <a:lnTo>
                  <a:pt x="83565" y="33782"/>
                </a:lnTo>
                <a:lnTo>
                  <a:pt x="92328" y="34557"/>
                </a:lnTo>
                <a:lnTo>
                  <a:pt x="100520" y="36845"/>
                </a:lnTo>
                <a:lnTo>
                  <a:pt x="108140" y="40586"/>
                </a:lnTo>
                <a:lnTo>
                  <a:pt x="115188" y="45720"/>
                </a:lnTo>
                <a:lnTo>
                  <a:pt x="127190" y="33782"/>
                </a:lnTo>
                <a:close/>
              </a:path>
              <a:path w="262254" h="166369">
                <a:moveTo>
                  <a:pt x="233299" y="89408"/>
                </a:moveTo>
                <a:lnTo>
                  <a:pt x="212216" y="89408"/>
                </a:lnTo>
                <a:lnTo>
                  <a:pt x="212216" y="118237"/>
                </a:lnTo>
                <a:lnTo>
                  <a:pt x="233299" y="118237"/>
                </a:lnTo>
                <a:lnTo>
                  <a:pt x="233299" y="89408"/>
                </a:lnTo>
                <a:close/>
              </a:path>
              <a:path w="262254" h="166369">
                <a:moveTo>
                  <a:pt x="262127" y="68325"/>
                </a:moveTo>
                <a:lnTo>
                  <a:pt x="183387" y="68325"/>
                </a:lnTo>
                <a:lnTo>
                  <a:pt x="183387" y="89408"/>
                </a:lnTo>
                <a:lnTo>
                  <a:pt x="262127" y="89408"/>
                </a:lnTo>
                <a:lnTo>
                  <a:pt x="262127" y="68325"/>
                </a:lnTo>
                <a:close/>
              </a:path>
              <a:path w="262254" h="166369">
                <a:moveTo>
                  <a:pt x="233299" y="39370"/>
                </a:moveTo>
                <a:lnTo>
                  <a:pt x="212216" y="39370"/>
                </a:lnTo>
                <a:lnTo>
                  <a:pt x="212216" y="68325"/>
                </a:lnTo>
                <a:lnTo>
                  <a:pt x="233299" y="68325"/>
                </a:lnTo>
                <a:lnTo>
                  <a:pt x="233299" y="393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2" name="object 32"/>
          <p:cNvSpPr/>
          <p:nvPr/>
        </p:nvSpPr>
        <p:spPr>
          <a:xfrm>
            <a:off x="9333822" y="675096"/>
            <a:ext cx="398908" cy="397664"/>
          </a:xfrm>
          <a:custGeom>
            <a:avLst/>
            <a:gdLst/>
            <a:ahLst/>
            <a:cxnLst/>
            <a:rect l="l" t="t" r="r" b="b"/>
            <a:pathLst>
              <a:path w="407034" h="405765">
                <a:moveTo>
                  <a:pt x="203453" y="0"/>
                </a:moveTo>
                <a:lnTo>
                  <a:pt x="156794" y="5356"/>
                </a:lnTo>
                <a:lnTo>
                  <a:pt x="113966" y="20611"/>
                </a:lnTo>
                <a:lnTo>
                  <a:pt x="76191" y="44547"/>
                </a:lnTo>
                <a:lnTo>
                  <a:pt x="44686" y="75942"/>
                </a:lnTo>
                <a:lnTo>
                  <a:pt x="20673" y="113577"/>
                </a:lnTo>
                <a:lnTo>
                  <a:pt x="5371" y="156234"/>
                </a:lnTo>
                <a:lnTo>
                  <a:pt x="0" y="202691"/>
                </a:lnTo>
                <a:lnTo>
                  <a:pt x="5371" y="249149"/>
                </a:lnTo>
                <a:lnTo>
                  <a:pt x="20673" y="291806"/>
                </a:lnTo>
                <a:lnTo>
                  <a:pt x="44686" y="329441"/>
                </a:lnTo>
                <a:lnTo>
                  <a:pt x="76191" y="360836"/>
                </a:lnTo>
                <a:lnTo>
                  <a:pt x="113966" y="384772"/>
                </a:lnTo>
                <a:lnTo>
                  <a:pt x="156794" y="400027"/>
                </a:lnTo>
                <a:lnTo>
                  <a:pt x="203453" y="405384"/>
                </a:lnTo>
                <a:lnTo>
                  <a:pt x="250113" y="400027"/>
                </a:lnTo>
                <a:lnTo>
                  <a:pt x="292941" y="384772"/>
                </a:lnTo>
                <a:lnTo>
                  <a:pt x="330716" y="360836"/>
                </a:lnTo>
                <a:lnTo>
                  <a:pt x="362221" y="329441"/>
                </a:lnTo>
                <a:lnTo>
                  <a:pt x="386234" y="291806"/>
                </a:lnTo>
                <a:lnTo>
                  <a:pt x="401536" y="249149"/>
                </a:lnTo>
                <a:lnTo>
                  <a:pt x="406907" y="202691"/>
                </a:lnTo>
                <a:lnTo>
                  <a:pt x="401536" y="156234"/>
                </a:lnTo>
                <a:lnTo>
                  <a:pt x="386234" y="113577"/>
                </a:lnTo>
                <a:lnTo>
                  <a:pt x="362221" y="75942"/>
                </a:lnTo>
                <a:lnTo>
                  <a:pt x="330716" y="44547"/>
                </a:lnTo>
                <a:lnTo>
                  <a:pt x="292941" y="20611"/>
                </a:lnTo>
                <a:lnTo>
                  <a:pt x="250113" y="5356"/>
                </a:lnTo>
                <a:lnTo>
                  <a:pt x="203453" y="0"/>
                </a:lnTo>
                <a:close/>
              </a:path>
            </a:pathLst>
          </a:custGeom>
          <a:solidFill>
            <a:srgbClr val="0077B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3" name="object 33"/>
          <p:cNvSpPr/>
          <p:nvPr/>
        </p:nvSpPr>
        <p:spPr>
          <a:xfrm>
            <a:off x="9435385" y="778152"/>
            <a:ext cx="195658" cy="1807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4" name="object 34"/>
          <p:cNvSpPr/>
          <p:nvPr/>
        </p:nvSpPr>
        <p:spPr>
          <a:xfrm>
            <a:off x="9799819" y="4937761"/>
            <a:ext cx="1653512" cy="1626751"/>
          </a:xfrm>
          <a:custGeom>
            <a:avLst/>
            <a:gdLst/>
            <a:ahLst/>
            <a:cxnLst/>
            <a:rect l="l" t="t" r="r" b="b"/>
            <a:pathLst>
              <a:path w="1687195" h="1659890">
                <a:moveTo>
                  <a:pt x="843533" y="0"/>
                </a:moveTo>
                <a:lnTo>
                  <a:pt x="795670" y="1313"/>
                </a:lnTo>
                <a:lnTo>
                  <a:pt x="748506" y="5207"/>
                </a:lnTo>
                <a:lnTo>
                  <a:pt x="702114" y="11610"/>
                </a:lnTo>
                <a:lnTo>
                  <a:pt x="656564" y="20455"/>
                </a:lnTo>
                <a:lnTo>
                  <a:pt x="611928" y="31669"/>
                </a:lnTo>
                <a:lnTo>
                  <a:pt x="568277" y="45183"/>
                </a:lnTo>
                <a:lnTo>
                  <a:pt x="525682" y="60928"/>
                </a:lnTo>
                <a:lnTo>
                  <a:pt x="484215" y="78832"/>
                </a:lnTo>
                <a:lnTo>
                  <a:pt x="443946" y="98827"/>
                </a:lnTo>
                <a:lnTo>
                  <a:pt x="404947" y="120842"/>
                </a:lnTo>
                <a:lnTo>
                  <a:pt x="367290" y="144807"/>
                </a:lnTo>
                <a:lnTo>
                  <a:pt x="331044" y="170652"/>
                </a:lnTo>
                <a:lnTo>
                  <a:pt x="296283" y="198307"/>
                </a:lnTo>
                <a:lnTo>
                  <a:pt x="263076" y="227702"/>
                </a:lnTo>
                <a:lnTo>
                  <a:pt x="231495" y="258767"/>
                </a:lnTo>
                <a:lnTo>
                  <a:pt x="201612" y="291432"/>
                </a:lnTo>
                <a:lnTo>
                  <a:pt x="173497" y="325627"/>
                </a:lnTo>
                <a:lnTo>
                  <a:pt x="147223" y="361282"/>
                </a:lnTo>
                <a:lnTo>
                  <a:pt x="122859" y="398326"/>
                </a:lnTo>
                <a:lnTo>
                  <a:pt x="100477" y="436691"/>
                </a:lnTo>
                <a:lnTo>
                  <a:pt x="80149" y="476306"/>
                </a:lnTo>
                <a:lnTo>
                  <a:pt x="61946" y="517100"/>
                </a:lnTo>
                <a:lnTo>
                  <a:pt x="45938" y="559005"/>
                </a:lnTo>
                <a:lnTo>
                  <a:pt x="32198" y="601949"/>
                </a:lnTo>
                <a:lnTo>
                  <a:pt x="20797" y="645863"/>
                </a:lnTo>
                <a:lnTo>
                  <a:pt x="11805" y="690677"/>
                </a:lnTo>
                <a:lnTo>
                  <a:pt x="5294" y="736321"/>
                </a:lnTo>
                <a:lnTo>
                  <a:pt x="1335" y="782724"/>
                </a:lnTo>
                <a:lnTo>
                  <a:pt x="0" y="829818"/>
                </a:lnTo>
                <a:lnTo>
                  <a:pt x="1335" y="876906"/>
                </a:lnTo>
                <a:lnTo>
                  <a:pt x="5294" y="923305"/>
                </a:lnTo>
                <a:lnTo>
                  <a:pt x="11805" y="968945"/>
                </a:lnTo>
                <a:lnTo>
                  <a:pt x="20797" y="1013756"/>
                </a:lnTo>
                <a:lnTo>
                  <a:pt x="32198" y="1057668"/>
                </a:lnTo>
                <a:lnTo>
                  <a:pt x="45938" y="1100610"/>
                </a:lnTo>
                <a:lnTo>
                  <a:pt x="61946" y="1142513"/>
                </a:lnTo>
                <a:lnTo>
                  <a:pt x="80149" y="1183307"/>
                </a:lnTo>
                <a:lnTo>
                  <a:pt x="100477" y="1222921"/>
                </a:lnTo>
                <a:lnTo>
                  <a:pt x="122859" y="1261286"/>
                </a:lnTo>
                <a:lnTo>
                  <a:pt x="147223" y="1298331"/>
                </a:lnTo>
                <a:lnTo>
                  <a:pt x="173497" y="1333987"/>
                </a:lnTo>
                <a:lnTo>
                  <a:pt x="201612" y="1368182"/>
                </a:lnTo>
                <a:lnTo>
                  <a:pt x="231495" y="1400849"/>
                </a:lnTo>
                <a:lnTo>
                  <a:pt x="263076" y="1431915"/>
                </a:lnTo>
                <a:lnTo>
                  <a:pt x="296283" y="1461311"/>
                </a:lnTo>
                <a:lnTo>
                  <a:pt x="331044" y="1488968"/>
                </a:lnTo>
                <a:lnTo>
                  <a:pt x="367290" y="1514815"/>
                </a:lnTo>
                <a:lnTo>
                  <a:pt x="404947" y="1538781"/>
                </a:lnTo>
                <a:lnTo>
                  <a:pt x="443946" y="1560798"/>
                </a:lnTo>
                <a:lnTo>
                  <a:pt x="484215" y="1580794"/>
                </a:lnTo>
                <a:lnTo>
                  <a:pt x="525682" y="1598701"/>
                </a:lnTo>
                <a:lnTo>
                  <a:pt x="568277" y="1614447"/>
                </a:lnTo>
                <a:lnTo>
                  <a:pt x="611928" y="1627962"/>
                </a:lnTo>
                <a:lnTo>
                  <a:pt x="656564" y="1639178"/>
                </a:lnTo>
                <a:lnTo>
                  <a:pt x="702114" y="1648023"/>
                </a:lnTo>
                <a:lnTo>
                  <a:pt x="748506" y="1654428"/>
                </a:lnTo>
                <a:lnTo>
                  <a:pt x="795670" y="1658322"/>
                </a:lnTo>
                <a:lnTo>
                  <a:pt x="843533" y="1659636"/>
                </a:lnTo>
                <a:lnTo>
                  <a:pt x="891397" y="1658322"/>
                </a:lnTo>
                <a:lnTo>
                  <a:pt x="938561" y="1654428"/>
                </a:lnTo>
                <a:lnTo>
                  <a:pt x="984953" y="1648023"/>
                </a:lnTo>
                <a:lnTo>
                  <a:pt x="1030503" y="1639178"/>
                </a:lnTo>
                <a:lnTo>
                  <a:pt x="1075139" y="1627962"/>
                </a:lnTo>
                <a:lnTo>
                  <a:pt x="1118790" y="1614447"/>
                </a:lnTo>
                <a:lnTo>
                  <a:pt x="1161385" y="1598701"/>
                </a:lnTo>
                <a:lnTo>
                  <a:pt x="1202852" y="1580794"/>
                </a:lnTo>
                <a:lnTo>
                  <a:pt x="1243121" y="1560798"/>
                </a:lnTo>
                <a:lnTo>
                  <a:pt x="1282120" y="1538781"/>
                </a:lnTo>
                <a:lnTo>
                  <a:pt x="1319777" y="1514815"/>
                </a:lnTo>
                <a:lnTo>
                  <a:pt x="1356023" y="1488968"/>
                </a:lnTo>
                <a:lnTo>
                  <a:pt x="1390784" y="1461311"/>
                </a:lnTo>
                <a:lnTo>
                  <a:pt x="1423991" y="1431915"/>
                </a:lnTo>
                <a:lnTo>
                  <a:pt x="1455572" y="1400849"/>
                </a:lnTo>
                <a:lnTo>
                  <a:pt x="1485455" y="1368182"/>
                </a:lnTo>
                <a:lnTo>
                  <a:pt x="1513570" y="1333987"/>
                </a:lnTo>
                <a:lnTo>
                  <a:pt x="1539844" y="1298331"/>
                </a:lnTo>
                <a:lnTo>
                  <a:pt x="1564208" y="1261286"/>
                </a:lnTo>
                <a:lnTo>
                  <a:pt x="1586590" y="1222921"/>
                </a:lnTo>
                <a:lnTo>
                  <a:pt x="1606918" y="1183307"/>
                </a:lnTo>
                <a:lnTo>
                  <a:pt x="1625121" y="1142513"/>
                </a:lnTo>
                <a:lnTo>
                  <a:pt x="1641129" y="1100610"/>
                </a:lnTo>
                <a:lnTo>
                  <a:pt x="1654869" y="1057668"/>
                </a:lnTo>
                <a:lnTo>
                  <a:pt x="1666270" y="1013756"/>
                </a:lnTo>
                <a:lnTo>
                  <a:pt x="1675262" y="968945"/>
                </a:lnTo>
                <a:lnTo>
                  <a:pt x="1681773" y="923305"/>
                </a:lnTo>
                <a:lnTo>
                  <a:pt x="1685732" y="876906"/>
                </a:lnTo>
                <a:lnTo>
                  <a:pt x="1687067" y="829818"/>
                </a:lnTo>
                <a:lnTo>
                  <a:pt x="1685732" y="782724"/>
                </a:lnTo>
                <a:lnTo>
                  <a:pt x="1681773" y="736321"/>
                </a:lnTo>
                <a:lnTo>
                  <a:pt x="1675262" y="690677"/>
                </a:lnTo>
                <a:lnTo>
                  <a:pt x="1666270" y="645863"/>
                </a:lnTo>
                <a:lnTo>
                  <a:pt x="1654869" y="601949"/>
                </a:lnTo>
                <a:lnTo>
                  <a:pt x="1641129" y="559005"/>
                </a:lnTo>
                <a:lnTo>
                  <a:pt x="1625121" y="517100"/>
                </a:lnTo>
                <a:lnTo>
                  <a:pt x="1606918" y="476306"/>
                </a:lnTo>
                <a:lnTo>
                  <a:pt x="1586590" y="436691"/>
                </a:lnTo>
                <a:lnTo>
                  <a:pt x="1564208" y="398326"/>
                </a:lnTo>
                <a:lnTo>
                  <a:pt x="1539844" y="361282"/>
                </a:lnTo>
                <a:lnTo>
                  <a:pt x="1513570" y="325627"/>
                </a:lnTo>
                <a:lnTo>
                  <a:pt x="1485455" y="291432"/>
                </a:lnTo>
                <a:lnTo>
                  <a:pt x="1455572" y="258767"/>
                </a:lnTo>
                <a:lnTo>
                  <a:pt x="1423991" y="227702"/>
                </a:lnTo>
                <a:lnTo>
                  <a:pt x="1390784" y="198307"/>
                </a:lnTo>
                <a:lnTo>
                  <a:pt x="1356023" y="170652"/>
                </a:lnTo>
                <a:lnTo>
                  <a:pt x="1319777" y="144807"/>
                </a:lnTo>
                <a:lnTo>
                  <a:pt x="1282120" y="120842"/>
                </a:lnTo>
                <a:lnTo>
                  <a:pt x="1243121" y="98827"/>
                </a:lnTo>
                <a:lnTo>
                  <a:pt x="1202852" y="78832"/>
                </a:lnTo>
                <a:lnTo>
                  <a:pt x="1161385" y="60928"/>
                </a:lnTo>
                <a:lnTo>
                  <a:pt x="1118790" y="45183"/>
                </a:lnTo>
                <a:lnTo>
                  <a:pt x="1075139" y="31669"/>
                </a:lnTo>
                <a:lnTo>
                  <a:pt x="1030503" y="20455"/>
                </a:lnTo>
                <a:lnTo>
                  <a:pt x="984953" y="11610"/>
                </a:lnTo>
                <a:lnTo>
                  <a:pt x="938561" y="5207"/>
                </a:lnTo>
                <a:lnTo>
                  <a:pt x="891397" y="1313"/>
                </a:lnTo>
                <a:lnTo>
                  <a:pt x="84353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5" name="object 35"/>
          <p:cNvSpPr/>
          <p:nvPr/>
        </p:nvSpPr>
        <p:spPr>
          <a:xfrm>
            <a:off x="5511763" y="4984061"/>
            <a:ext cx="1653512" cy="1625508"/>
          </a:xfrm>
          <a:custGeom>
            <a:avLst/>
            <a:gdLst/>
            <a:ahLst/>
            <a:cxnLst/>
            <a:rect l="l" t="t" r="r" b="b"/>
            <a:pathLst>
              <a:path w="1687195" h="1658620">
                <a:moveTo>
                  <a:pt x="843534" y="0"/>
                </a:moveTo>
                <a:lnTo>
                  <a:pt x="795670" y="1312"/>
                </a:lnTo>
                <a:lnTo>
                  <a:pt x="748506" y="5203"/>
                </a:lnTo>
                <a:lnTo>
                  <a:pt x="702114" y="11602"/>
                </a:lnTo>
                <a:lnTo>
                  <a:pt x="656564" y="20440"/>
                </a:lnTo>
                <a:lnTo>
                  <a:pt x="611928" y="31646"/>
                </a:lnTo>
                <a:lnTo>
                  <a:pt x="568277" y="45151"/>
                </a:lnTo>
                <a:lnTo>
                  <a:pt x="525682" y="60883"/>
                </a:lnTo>
                <a:lnTo>
                  <a:pt x="484215" y="78774"/>
                </a:lnTo>
                <a:lnTo>
                  <a:pt x="443946" y="98754"/>
                </a:lnTo>
                <a:lnTo>
                  <a:pt x="404947" y="120751"/>
                </a:lnTo>
                <a:lnTo>
                  <a:pt x="367290" y="144697"/>
                </a:lnTo>
                <a:lnTo>
                  <a:pt x="331044" y="170521"/>
                </a:lnTo>
                <a:lnTo>
                  <a:pt x="296283" y="198154"/>
                </a:lnTo>
                <a:lnTo>
                  <a:pt x="263076" y="227524"/>
                </a:lnTo>
                <a:lnTo>
                  <a:pt x="231495" y="258563"/>
                </a:lnTo>
                <a:lnTo>
                  <a:pt x="201612" y="291200"/>
                </a:lnTo>
                <a:lnTo>
                  <a:pt x="173497" y="325365"/>
                </a:lnTo>
                <a:lnTo>
                  <a:pt x="147223" y="360988"/>
                </a:lnTo>
                <a:lnTo>
                  <a:pt x="122859" y="397999"/>
                </a:lnTo>
                <a:lnTo>
                  <a:pt x="100477" y="436329"/>
                </a:lnTo>
                <a:lnTo>
                  <a:pt x="80149" y="475906"/>
                </a:lnTo>
                <a:lnTo>
                  <a:pt x="61946" y="516662"/>
                </a:lnTo>
                <a:lnTo>
                  <a:pt x="45938" y="558526"/>
                </a:lnTo>
                <a:lnTo>
                  <a:pt x="32198" y="601427"/>
                </a:lnTo>
                <a:lnTo>
                  <a:pt x="20797" y="645297"/>
                </a:lnTo>
                <a:lnTo>
                  <a:pt x="11805" y="690065"/>
                </a:lnTo>
                <a:lnTo>
                  <a:pt x="5294" y="735660"/>
                </a:lnTo>
                <a:lnTo>
                  <a:pt x="1335" y="782014"/>
                </a:lnTo>
                <a:lnTo>
                  <a:pt x="0" y="829056"/>
                </a:lnTo>
                <a:lnTo>
                  <a:pt x="1335" y="876101"/>
                </a:lnTo>
                <a:lnTo>
                  <a:pt x="5294" y="922458"/>
                </a:lnTo>
                <a:lnTo>
                  <a:pt x="11805" y="968056"/>
                </a:lnTo>
                <a:lnTo>
                  <a:pt x="20797" y="1012826"/>
                </a:lnTo>
                <a:lnTo>
                  <a:pt x="32198" y="1056697"/>
                </a:lnTo>
                <a:lnTo>
                  <a:pt x="45938" y="1099600"/>
                </a:lnTo>
                <a:lnTo>
                  <a:pt x="61946" y="1141465"/>
                </a:lnTo>
                <a:lnTo>
                  <a:pt x="80149" y="1182221"/>
                </a:lnTo>
                <a:lnTo>
                  <a:pt x="100477" y="1221799"/>
                </a:lnTo>
                <a:lnTo>
                  <a:pt x="122859" y="1260129"/>
                </a:lnTo>
                <a:lnTo>
                  <a:pt x="147223" y="1297140"/>
                </a:lnTo>
                <a:lnTo>
                  <a:pt x="173497" y="1332762"/>
                </a:lnTo>
                <a:lnTo>
                  <a:pt x="201612" y="1366927"/>
                </a:lnTo>
                <a:lnTo>
                  <a:pt x="231495" y="1399563"/>
                </a:lnTo>
                <a:lnTo>
                  <a:pt x="263076" y="1430601"/>
                </a:lnTo>
                <a:lnTo>
                  <a:pt x="296283" y="1459970"/>
                </a:lnTo>
                <a:lnTo>
                  <a:pt x="331044" y="1487601"/>
                </a:lnTo>
                <a:lnTo>
                  <a:pt x="367290" y="1513424"/>
                </a:lnTo>
                <a:lnTo>
                  <a:pt x="404947" y="1537369"/>
                </a:lnTo>
                <a:lnTo>
                  <a:pt x="443946" y="1559365"/>
                </a:lnTo>
                <a:lnTo>
                  <a:pt x="484215" y="1579343"/>
                </a:lnTo>
                <a:lnTo>
                  <a:pt x="525682" y="1597233"/>
                </a:lnTo>
                <a:lnTo>
                  <a:pt x="568277" y="1612964"/>
                </a:lnTo>
                <a:lnTo>
                  <a:pt x="611928" y="1626468"/>
                </a:lnTo>
                <a:lnTo>
                  <a:pt x="656564" y="1637673"/>
                </a:lnTo>
                <a:lnTo>
                  <a:pt x="702114" y="1646510"/>
                </a:lnTo>
                <a:lnTo>
                  <a:pt x="748506" y="1652909"/>
                </a:lnTo>
                <a:lnTo>
                  <a:pt x="795670" y="1656799"/>
                </a:lnTo>
                <a:lnTo>
                  <a:pt x="843534" y="1658112"/>
                </a:lnTo>
                <a:lnTo>
                  <a:pt x="891397" y="1656799"/>
                </a:lnTo>
                <a:lnTo>
                  <a:pt x="938561" y="1652909"/>
                </a:lnTo>
                <a:lnTo>
                  <a:pt x="984953" y="1646510"/>
                </a:lnTo>
                <a:lnTo>
                  <a:pt x="1030503" y="1637673"/>
                </a:lnTo>
                <a:lnTo>
                  <a:pt x="1075139" y="1626468"/>
                </a:lnTo>
                <a:lnTo>
                  <a:pt x="1118790" y="1612964"/>
                </a:lnTo>
                <a:lnTo>
                  <a:pt x="1161385" y="1597233"/>
                </a:lnTo>
                <a:lnTo>
                  <a:pt x="1202852" y="1579343"/>
                </a:lnTo>
                <a:lnTo>
                  <a:pt x="1243121" y="1559365"/>
                </a:lnTo>
                <a:lnTo>
                  <a:pt x="1282120" y="1537369"/>
                </a:lnTo>
                <a:lnTo>
                  <a:pt x="1319777" y="1513424"/>
                </a:lnTo>
                <a:lnTo>
                  <a:pt x="1356023" y="1487601"/>
                </a:lnTo>
                <a:lnTo>
                  <a:pt x="1390784" y="1459970"/>
                </a:lnTo>
                <a:lnTo>
                  <a:pt x="1423991" y="1430601"/>
                </a:lnTo>
                <a:lnTo>
                  <a:pt x="1455572" y="1399563"/>
                </a:lnTo>
                <a:lnTo>
                  <a:pt x="1485455" y="1366927"/>
                </a:lnTo>
                <a:lnTo>
                  <a:pt x="1513570" y="1332762"/>
                </a:lnTo>
                <a:lnTo>
                  <a:pt x="1539844" y="1297140"/>
                </a:lnTo>
                <a:lnTo>
                  <a:pt x="1564208" y="1260129"/>
                </a:lnTo>
                <a:lnTo>
                  <a:pt x="1586590" y="1221799"/>
                </a:lnTo>
                <a:lnTo>
                  <a:pt x="1606918" y="1182221"/>
                </a:lnTo>
                <a:lnTo>
                  <a:pt x="1625121" y="1141465"/>
                </a:lnTo>
                <a:lnTo>
                  <a:pt x="1641129" y="1099600"/>
                </a:lnTo>
                <a:lnTo>
                  <a:pt x="1654869" y="1056697"/>
                </a:lnTo>
                <a:lnTo>
                  <a:pt x="1666270" y="1012826"/>
                </a:lnTo>
                <a:lnTo>
                  <a:pt x="1675262" y="968056"/>
                </a:lnTo>
                <a:lnTo>
                  <a:pt x="1681773" y="922458"/>
                </a:lnTo>
                <a:lnTo>
                  <a:pt x="1685732" y="876101"/>
                </a:lnTo>
                <a:lnTo>
                  <a:pt x="1687067" y="829056"/>
                </a:lnTo>
                <a:lnTo>
                  <a:pt x="1685732" y="782014"/>
                </a:lnTo>
                <a:lnTo>
                  <a:pt x="1681773" y="735660"/>
                </a:lnTo>
                <a:lnTo>
                  <a:pt x="1675262" y="690065"/>
                </a:lnTo>
                <a:lnTo>
                  <a:pt x="1666270" y="645297"/>
                </a:lnTo>
                <a:lnTo>
                  <a:pt x="1654869" y="601427"/>
                </a:lnTo>
                <a:lnTo>
                  <a:pt x="1641129" y="558526"/>
                </a:lnTo>
                <a:lnTo>
                  <a:pt x="1625121" y="516662"/>
                </a:lnTo>
                <a:lnTo>
                  <a:pt x="1606918" y="475906"/>
                </a:lnTo>
                <a:lnTo>
                  <a:pt x="1586590" y="436329"/>
                </a:lnTo>
                <a:lnTo>
                  <a:pt x="1564208" y="397999"/>
                </a:lnTo>
                <a:lnTo>
                  <a:pt x="1539844" y="360988"/>
                </a:lnTo>
                <a:lnTo>
                  <a:pt x="1513570" y="325365"/>
                </a:lnTo>
                <a:lnTo>
                  <a:pt x="1485455" y="291200"/>
                </a:lnTo>
                <a:lnTo>
                  <a:pt x="1455572" y="258563"/>
                </a:lnTo>
                <a:lnTo>
                  <a:pt x="1423991" y="227524"/>
                </a:lnTo>
                <a:lnTo>
                  <a:pt x="1390784" y="198154"/>
                </a:lnTo>
                <a:lnTo>
                  <a:pt x="1356023" y="170521"/>
                </a:lnTo>
                <a:lnTo>
                  <a:pt x="1319777" y="144697"/>
                </a:lnTo>
                <a:lnTo>
                  <a:pt x="1282120" y="120751"/>
                </a:lnTo>
                <a:lnTo>
                  <a:pt x="1243121" y="98754"/>
                </a:lnTo>
                <a:lnTo>
                  <a:pt x="1202852" y="78774"/>
                </a:lnTo>
                <a:lnTo>
                  <a:pt x="1161385" y="60883"/>
                </a:lnTo>
                <a:lnTo>
                  <a:pt x="1118790" y="45151"/>
                </a:lnTo>
                <a:lnTo>
                  <a:pt x="1075139" y="31646"/>
                </a:lnTo>
                <a:lnTo>
                  <a:pt x="1030503" y="20440"/>
                </a:lnTo>
                <a:lnTo>
                  <a:pt x="984953" y="11602"/>
                </a:lnTo>
                <a:lnTo>
                  <a:pt x="938561" y="5203"/>
                </a:lnTo>
                <a:lnTo>
                  <a:pt x="891397" y="1312"/>
                </a:lnTo>
                <a:lnTo>
                  <a:pt x="84353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6" name="object 36"/>
          <p:cNvSpPr/>
          <p:nvPr/>
        </p:nvSpPr>
        <p:spPr>
          <a:xfrm>
            <a:off x="6846273" y="4529266"/>
            <a:ext cx="654684" cy="1268294"/>
          </a:xfrm>
          <a:custGeom>
            <a:avLst/>
            <a:gdLst/>
            <a:ahLst/>
            <a:cxnLst/>
            <a:rect l="l" t="t" r="r" b="b"/>
            <a:pathLst>
              <a:path w="668020" h="1294129">
                <a:moveTo>
                  <a:pt x="667512" y="0"/>
                </a:moveTo>
                <a:lnTo>
                  <a:pt x="667512" y="1293875"/>
                </a:lnTo>
                <a:lnTo>
                  <a:pt x="0" y="1293875"/>
                </a:lnTo>
              </a:path>
            </a:pathLst>
          </a:custGeom>
          <a:ln w="1234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7" name="object 37"/>
          <p:cNvSpPr/>
          <p:nvPr/>
        </p:nvSpPr>
        <p:spPr>
          <a:xfrm>
            <a:off x="9376388" y="4529266"/>
            <a:ext cx="654684" cy="1268294"/>
          </a:xfrm>
          <a:custGeom>
            <a:avLst/>
            <a:gdLst/>
            <a:ahLst/>
            <a:cxnLst/>
            <a:rect l="l" t="t" r="r" b="b"/>
            <a:pathLst>
              <a:path w="668020" h="1294129">
                <a:moveTo>
                  <a:pt x="0" y="0"/>
                </a:moveTo>
                <a:lnTo>
                  <a:pt x="0" y="1293875"/>
                </a:lnTo>
                <a:lnTo>
                  <a:pt x="667512" y="1293875"/>
                </a:lnTo>
              </a:path>
            </a:pathLst>
          </a:custGeom>
          <a:ln w="123444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8" name="object 38"/>
          <p:cNvSpPr/>
          <p:nvPr/>
        </p:nvSpPr>
        <p:spPr>
          <a:xfrm>
            <a:off x="7747521" y="4454837"/>
            <a:ext cx="1369235" cy="192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9" name="object 39"/>
          <p:cNvSpPr/>
          <p:nvPr/>
        </p:nvSpPr>
        <p:spPr>
          <a:xfrm>
            <a:off x="7374252" y="4441892"/>
            <a:ext cx="248307" cy="184208"/>
          </a:xfrm>
          <a:custGeom>
            <a:avLst/>
            <a:gdLst/>
            <a:ahLst/>
            <a:cxnLst/>
            <a:rect l="l" t="t" r="r" b="b"/>
            <a:pathLst>
              <a:path w="253365" h="187960">
                <a:moveTo>
                  <a:pt x="0" y="187451"/>
                </a:moveTo>
                <a:lnTo>
                  <a:pt x="252983" y="187451"/>
                </a:lnTo>
                <a:lnTo>
                  <a:pt x="252983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0" name="object 40"/>
          <p:cNvSpPr/>
          <p:nvPr/>
        </p:nvSpPr>
        <p:spPr>
          <a:xfrm>
            <a:off x="9254663" y="4441892"/>
            <a:ext cx="248307" cy="184208"/>
          </a:xfrm>
          <a:custGeom>
            <a:avLst/>
            <a:gdLst/>
            <a:ahLst/>
            <a:cxnLst/>
            <a:rect l="l" t="t" r="r" b="b"/>
            <a:pathLst>
              <a:path w="253365" h="187960">
                <a:moveTo>
                  <a:pt x="0" y="187451"/>
                </a:moveTo>
                <a:lnTo>
                  <a:pt x="252983" y="187451"/>
                </a:lnTo>
                <a:lnTo>
                  <a:pt x="252983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1" name="object 41"/>
          <p:cNvSpPr/>
          <p:nvPr/>
        </p:nvSpPr>
        <p:spPr>
          <a:xfrm>
            <a:off x="5712077" y="5391795"/>
            <a:ext cx="505326" cy="813999"/>
          </a:xfrm>
          <a:custGeom>
            <a:avLst/>
            <a:gdLst/>
            <a:ahLst/>
            <a:cxnLst/>
            <a:rect l="l" t="t" r="r" b="b"/>
            <a:pathLst>
              <a:path w="515620" h="830579">
                <a:moveTo>
                  <a:pt x="465374" y="0"/>
                </a:moveTo>
                <a:lnTo>
                  <a:pt x="49640" y="0"/>
                </a:lnTo>
                <a:lnTo>
                  <a:pt x="28795" y="4393"/>
                </a:lnTo>
                <a:lnTo>
                  <a:pt x="13185" y="16399"/>
                </a:lnTo>
                <a:lnTo>
                  <a:pt x="3393" y="34251"/>
                </a:lnTo>
                <a:lnTo>
                  <a:pt x="0" y="56186"/>
                </a:lnTo>
                <a:lnTo>
                  <a:pt x="0" y="780375"/>
                </a:lnTo>
                <a:lnTo>
                  <a:pt x="3393" y="798714"/>
                </a:lnTo>
                <a:lnTo>
                  <a:pt x="13185" y="814712"/>
                </a:lnTo>
                <a:lnTo>
                  <a:pt x="28795" y="826027"/>
                </a:lnTo>
                <a:lnTo>
                  <a:pt x="49640" y="830319"/>
                </a:lnTo>
                <a:lnTo>
                  <a:pt x="465374" y="830319"/>
                </a:lnTo>
                <a:lnTo>
                  <a:pt x="486220" y="826027"/>
                </a:lnTo>
                <a:lnTo>
                  <a:pt x="501829" y="814712"/>
                </a:lnTo>
                <a:lnTo>
                  <a:pt x="511620" y="798714"/>
                </a:lnTo>
                <a:lnTo>
                  <a:pt x="515013" y="780375"/>
                </a:lnTo>
                <a:lnTo>
                  <a:pt x="515013" y="56186"/>
                </a:lnTo>
                <a:lnTo>
                  <a:pt x="511620" y="34251"/>
                </a:lnTo>
                <a:lnTo>
                  <a:pt x="501829" y="16399"/>
                </a:lnTo>
                <a:lnTo>
                  <a:pt x="486220" y="4393"/>
                </a:lnTo>
                <a:lnTo>
                  <a:pt x="46537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2" name="object 42"/>
          <p:cNvSpPr/>
          <p:nvPr/>
        </p:nvSpPr>
        <p:spPr>
          <a:xfrm>
            <a:off x="5748564" y="5477455"/>
            <a:ext cx="431892" cy="569426"/>
          </a:xfrm>
          <a:custGeom>
            <a:avLst/>
            <a:gdLst/>
            <a:ahLst/>
            <a:cxnLst/>
            <a:rect l="l" t="t" r="r" b="b"/>
            <a:pathLst>
              <a:path w="440689" h="581025">
                <a:moveTo>
                  <a:pt x="0" y="580596"/>
                </a:moveTo>
                <a:lnTo>
                  <a:pt x="440555" y="580596"/>
                </a:lnTo>
                <a:lnTo>
                  <a:pt x="440555" y="0"/>
                </a:lnTo>
                <a:lnTo>
                  <a:pt x="0" y="0"/>
                </a:lnTo>
                <a:lnTo>
                  <a:pt x="0" y="580596"/>
                </a:lnTo>
                <a:close/>
              </a:path>
            </a:pathLst>
          </a:custGeom>
          <a:solidFill>
            <a:srgbClr val="58B4D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3" name="object 43"/>
          <p:cNvSpPr/>
          <p:nvPr/>
        </p:nvSpPr>
        <p:spPr>
          <a:xfrm>
            <a:off x="5918837" y="6077056"/>
            <a:ext cx="91214" cy="91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4" name="object 44"/>
          <p:cNvSpPr/>
          <p:nvPr/>
        </p:nvSpPr>
        <p:spPr>
          <a:xfrm>
            <a:off x="5882345" y="5428482"/>
            <a:ext cx="164293" cy="24893"/>
          </a:xfrm>
          <a:custGeom>
            <a:avLst/>
            <a:gdLst/>
            <a:ahLst/>
            <a:cxnLst/>
            <a:rect l="l" t="t" r="r" b="b"/>
            <a:pathLst>
              <a:path w="167639" h="25400">
                <a:moveTo>
                  <a:pt x="161336" y="0"/>
                </a:moveTo>
                <a:lnTo>
                  <a:pt x="6205" y="0"/>
                </a:lnTo>
                <a:lnTo>
                  <a:pt x="0" y="6250"/>
                </a:lnTo>
                <a:lnTo>
                  <a:pt x="0" y="18752"/>
                </a:lnTo>
                <a:lnTo>
                  <a:pt x="6205" y="25002"/>
                </a:lnTo>
                <a:lnTo>
                  <a:pt x="161336" y="25002"/>
                </a:lnTo>
                <a:lnTo>
                  <a:pt x="167535" y="18752"/>
                </a:lnTo>
                <a:lnTo>
                  <a:pt x="167535" y="6250"/>
                </a:lnTo>
                <a:lnTo>
                  <a:pt x="161336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5" name="object 45"/>
          <p:cNvSpPr/>
          <p:nvPr/>
        </p:nvSpPr>
        <p:spPr>
          <a:xfrm>
            <a:off x="5882345" y="5428482"/>
            <a:ext cx="164293" cy="24893"/>
          </a:xfrm>
          <a:custGeom>
            <a:avLst/>
            <a:gdLst/>
            <a:ahLst/>
            <a:cxnLst/>
            <a:rect l="l" t="t" r="r" b="b"/>
            <a:pathLst>
              <a:path w="167639" h="25400">
                <a:moveTo>
                  <a:pt x="161336" y="0"/>
                </a:moveTo>
                <a:lnTo>
                  <a:pt x="6205" y="0"/>
                </a:lnTo>
                <a:lnTo>
                  <a:pt x="0" y="6250"/>
                </a:lnTo>
                <a:lnTo>
                  <a:pt x="0" y="18752"/>
                </a:lnTo>
                <a:lnTo>
                  <a:pt x="6205" y="25002"/>
                </a:lnTo>
                <a:lnTo>
                  <a:pt x="161336" y="25002"/>
                </a:lnTo>
                <a:lnTo>
                  <a:pt x="167535" y="18752"/>
                </a:lnTo>
                <a:lnTo>
                  <a:pt x="167535" y="6250"/>
                </a:lnTo>
                <a:lnTo>
                  <a:pt x="161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6" name="object 46"/>
          <p:cNvSpPr/>
          <p:nvPr/>
        </p:nvSpPr>
        <p:spPr>
          <a:xfrm>
            <a:off x="5821540" y="5569235"/>
            <a:ext cx="292492" cy="171761"/>
          </a:xfrm>
          <a:custGeom>
            <a:avLst/>
            <a:gdLst/>
            <a:ahLst/>
            <a:cxnLst/>
            <a:rect l="l" t="t" r="r" b="b"/>
            <a:pathLst>
              <a:path w="298450" h="175260">
                <a:moveTo>
                  <a:pt x="148917" y="0"/>
                </a:moveTo>
                <a:lnTo>
                  <a:pt x="0" y="81154"/>
                </a:lnTo>
                <a:lnTo>
                  <a:pt x="0" y="87398"/>
                </a:lnTo>
                <a:lnTo>
                  <a:pt x="148917" y="174803"/>
                </a:lnTo>
                <a:lnTo>
                  <a:pt x="297835" y="87398"/>
                </a:lnTo>
                <a:lnTo>
                  <a:pt x="297835" y="81154"/>
                </a:lnTo>
                <a:lnTo>
                  <a:pt x="1489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7" name="object 47"/>
          <p:cNvSpPr/>
          <p:nvPr/>
        </p:nvSpPr>
        <p:spPr>
          <a:xfrm>
            <a:off x="5803295" y="5685483"/>
            <a:ext cx="146246" cy="257019"/>
          </a:xfrm>
          <a:custGeom>
            <a:avLst/>
            <a:gdLst/>
            <a:ahLst/>
            <a:cxnLst/>
            <a:rect l="l" t="t" r="r" b="b"/>
            <a:pathLst>
              <a:path w="149225" h="262254">
                <a:moveTo>
                  <a:pt x="6205" y="0"/>
                </a:moveTo>
                <a:lnTo>
                  <a:pt x="0" y="0"/>
                </a:lnTo>
                <a:lnTo>
                  <a:pt x="0" y="174803"/>
                </a:lnTo>
                <a:lnTo>
                  <a:pt x="148917" y="262201"/>
                </a:lnTo>
                <a:lnTo>
                  <a:pt x="148917" y="81154"/>
                </a:lnTo>
                <a:lnTo>
                  <a:pt x="6205" y="0"/>
                </a:lnTo>
                <a:close/>
              </a:path>
            </a:pathLst>
          </a:custGeom>
          <a:solidFill>
            <a:srgbClr val="CEE9F4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8" name="object 48"/>
          <p:cNvSpPr/>
          <p:nvPr/>
        </p:nvSpPr>
        <p:spPr>
          <a:xfrm>
            <a:off x="5979650" y="5685483"/>
            <a:ext cx="152469" cy="257019"/>
          </a:xfrm>
          <a:custGeom>
            <a:avLst/>
            <a:gdLst/>
            <a:ahLst/>
            <a:cxnLst/>
            <a:rect l="l" t="t" r="r" b="b"/>
            <a:pathLst>
              <a:path w="155575" h="262254">
                <a:moveTo>
                  <a:pt x="155123" y="0"/>
                </a:moveTo>
                <a:lnTo>
                  <a:pt x="148917" y="0"/>
                </a:lnTo>
                <a:lnTo>
                  <a:pt x="6205" y="81154"/>
                </a:lnTo>
                <a:lnTo>
                  <a:pt x="0" y="87398"/>
                </a:lnTo>
                <a:lnTo>
                  <a:pt x="0" y="255957"/>
                </a:lnTo>
                <a:lnTo>
                  <a:pt x="6205" y="262201"/>
                </a:lnTo>
                <a:lnTo>
                  <a:pt x="155123" y="181046"/>
                </a:lnTo>
                <a:lnTo>
                  <a:pt x="155123" y="0"/>
                </a:lnTo>
                <a:close/>
              </a:path>
            </a:pathLst>
          </a:custGeom>
          <a:solidFill>
            <a:srgbClr val="9BD2E8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9" name="object 49"/>
          <p:cNvSpPr/>
          <p:nvPr/>
        </p:nvSpPr>
        <p:spPr>
          <a:xfrm>
            <a:off x="5565906" y="6320636"/>
            <a:ext cx="803294" cy="108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0" name="object 50"/>
          <p:cNvSpPr/>
          <p:nvPr/>
        </p:nvSpPr>
        <p:spPr>
          <a:xfrm>
            <a:off x="6587247" y="5387457"/>
            <a:ext cx="690156" cy="830179"/>
          </a:xfrm>
          <a:custGeom>
            <a:avLst/>
            <a:gdLst/>
            <a:ahLst/>
            <a:cxnLst/>
            <a:rect l="l" t="t" r="r" b="b"/>
            <a:pathLst>
              <a:path w="704215" h="847089">
                <a:moveTo>
                  <a:pt x="538865" y="706844"/>
                </a:moveTo>
                <a:lnTo>
                  <a:pt x="310639" y="706844"/>
                </a:lnTo>
                <a:lnTo>
                  <a:pt x="310639" y="732312"/>
                </a:lnTo>
                <a:lnTo>
                  <a:pt x="323320" y="776886"/>
                </a:lnTo>
                <a:lnTo>
                  <a:pt x="342341" y="815097"/>
                </a:lnTo>
                <a:lnTo>
                  <a:pt x="351847" y="820868"/>
                </a:lnTo>
                <a:lnTo>
                  <a:pt x="370866" y="834798"/>
                </a:lnTo>
                <a:lnTo>
                  <a:pt x="414252" y="846837"/>
                </a:lnTo>
                <a:lnTo>
                  <a:pt x="424752" y="846937"/>
                </a:lnTo>
                <a:lnTo>
                  <a:pt x="435253" y="846837"/>
                </a:lnTo>
                <a:lnTo>
                  <a:pt x="478638" y="834798"/>
                </a:lnTo>
                <a:lnTo>
                  <a:pt x="497659" y="820868"/>
                </a:lnTo>
                <a:lnTo>
                  <a:pt x="507170" y="815097"/>
                </a:lnTo>
                <a:lnTo>
                  <a:pt x="526184" y="776886"/>
                </a:lnTo>
                <a:lnTo>
                  <a:pt x="538865" y="732312"/>
                </a:lnTo>
                <a:lnTo>
                  <a:pt x="538865" y="706844"/>
                </a:lnTo>
                <a:close/>
              </a:path>
              <a:path w="704215" h="847089">
                <a:moveTo>
                  <a:pt x="703694" y="140085"/>
                </a:moveTo>
                <a:lnTo>
                  <a:pt x="145810" y="140085"/>
                </a:lnTo>
                <a:lnTo>
                  <a:pt x="145810" y="312021"/>
                </a:lnTo>
                <a:lnTo>
                  <a:pt x="103614" y="312120"/>
                </a:lnTo>
                <a:lnTo>
                  <a:pt x="60325" y="323266"/>
                </a:lnTo>
                <a:lnTo>
                  <a:pt x="38037" y="343865"/>
                </a:lnTo>
                <a:lnTo>
                  <a:pt x="29617" y="349736"/>
                </a:lnTo>
                <a:lnTo>
                  <a:pt x="22981" y="357398"/>
                </a:lnTo>
                <a:lnTo>
                  <a:pt x="17533" y="366252"/>
                </a:lnTo>
                <a:lnTo>
                  <a:pt x="12679" y="375702"/>
                </a:lnTo>
                <a:lnTo>
                  <a:pt x="8023" y="388937"/>
                </a:lnTo>
                <a:lnTo>
                  <a:pt x="3962" y="400381"/>
                </a:lnTo>
                <a:lnTo>
                  <a:pt x="1089" y="410631"/>
                </a:lnTo>
                <a:lnTo>
                  <a:pt x="0" y="420283"/>
                </a:lnTo>
                <a:lnTo>
                  <a:pt x="1089" y="433514"/>
                </a:lnTo>
                <a:lnTo>
                  <a:pt x="17533" y="474410"/>
                </a:lnTo>
                <a:lnTo>
                  <a:pt x="38037" y="503063"/>
                </a:lnTo>
                <a:lnTo>
                  <a:pt x="43881" y="511522"/>
                </a:lnTo>
                <a:lnTo>
                  <a:pt x="80235" y="532221"/>
                </a:lnTo>
                <a:lnTo>
                  <a:pt x="114115" y="534908"/>
                </a:lnTo>
                <a:lnTo>
                  <a:pt x="145810" y="534908"/>
                </a:lnTo>
                <a:lnTo>
                  <a:pt x="145810" y="706844"/>
                </a:lnTo>
                <a:lnTo>
                  <a:pt x="703694" y="706844"/>
                </a:lnTo>
                <a:lnTo>
                  <a:pt x="703694" y="477595"/>
                </a:lnTo>
                <a:lnTo>
                  <a:pt x="602262" y="477595"/>
                </a:lnTo>
                <a:lnTo>
                  <a:pt x="589581" y="464858"/>
                </a:lnTo>
                <a:lnTo>
                  <a:pt x="583240" y="464858"/>
                </a:lnTo>
                <a:lnTo>
                  <a:pt x="570567" y="452120"/>
                </a:lnTo>
                <a:lnTo>
                  <a:pt x="570567" y="445751"/>
                </a:lnTo>
                <a:lnTo>
                  <a:pt x="566901" y="440875"/>
                </a:lnTo>
                <a:lnTo>
                  <a:pt x="565019" y="435403"/>
                </a:lnTo>
                <a:lnTo>
                  <a:pt x="564325" y="428738"/>
                </a:lnTo>
                <a:lnTo>
                  <a:pt x="564226" y="407546"/>
                </a:lnTo>
                <a:lnTo>
                  <a:pt x="570567" y="401177"/>
                </a:lnTo>
                <a:lnTo>
                  <a:pt x="570567" y="394808"/>
                </a:lnTo>
                <a:lnTo>
                  <a:pt x="589581" y="375702"/>
                </a:lnTo>
                <a:lnTo>
                  <a:pt x="595921" y="375702"/>
                </a:lnTo>
                <a:lnTo>
                  <a:pt x="602262" y="369333"/>
                </a:lnTo>
                <a:lnTo>
                  <a:pt x="703694" y="369333"/>
                </a:lnTo>
                <a:lnTo>
                  <a:pt x="703694" y="140085"/>
                </a:lnTo>
                <a:close/>
              </a:path>
              <a:path w="704215" h="847089">
                <a:moveTo>
                  <a:pt x="424752" y="0"/>
                </a:moveTo>
                <a:lnTo>
                  <a:pt x="380376" y="6375"/>
                </a:lnTo>
                <a:lnTo>
                  <a:pt x="342341" y="31808"/>
                </a:lnTo>
                <a:lnTo>
                  <a:pt x="337586" y="40475"/>
                </a:lnTo>
                <a:lnTo>
                  <a:pt x="332830" y="48545"/>
                </a:lnTo>
                <a:lnTo>
                  <a:pt x="328075" y="57810"/>
                </a:lnTo>
                <a:lnTo>
                  <a:pt x="323320" y="70064"/>
                </a:lnTo>
                <a:lnTo>
                  <a:pt x="318664" y="79686"/>
                </a:lnTo>
                <a:lnTo>
                  <a:pt x="314602" y="89926"/>
                </a:lnTo>
                <a:lnTo>
                  <a:pt x="311729" y="101375"/>
                </a:lnTo>
                <a:lnTo>
                  <a:pt x="310639" y="114624"/>
                </a:lnTo>
                <a:lnTo>
                  <a:pt x="310639" y="140085"/>
                </a:lnTo>
                <a:lnTo>
                  <a:pt x="538865" y="140085"/>
                </a:lnTo>
                <a:lnTo>
                  <a:pt x="538865" y="114624"/>
                </a:lnTo>
                <a:lnTo>
                  <a:pt x="537775" y="101375"/>
                </a:lnTo>
                <a:lnTo>
                  <a:pt x="534902" y="89926"/>
                </a:lnTo>
                <a:lnTo>
                  <a:pt x="530840" y="79686"/>
                </a:lnTo>
                <a:lnTo>
                  <a:pt x="526184" y="70064"/>
                </a:lnTo>
                <a:lnTo>
                  <a:pt x="521430" y="57810"/>
                </a:lnTo>
                <a:lnTo>
                  <a:pt x="516677" y="48545"/>
                </a:lnTo>
                <a:lnTo>
                  <a:pt x="511924" y="40475"/>
                </a:lnTo>
                <a:lnTo>
                  <a:pt x="507170" y="31808"/>
                </a:lnTo>
                <a:lnTo>
                  <a:pt x="469127" y="6375"/>
                </a:lnTo>
                <a:lnTo>
                  <a:pt x="435253" y="99"/>
                </a:lnTo>
                <a:lnTo>
                  <a:pt x="424752" y="0"/>
                </a:lnTo>
                <a:close/>
              </a:path>
            </a:pathLst>
          </a:custGeom>
          <a:solidFill>
            <a:srgbClr val="019D48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1" name="object 51"/>
          <p:cNvSpPr/>
          <p:nvPr/>
        </p:nvSpPr>
        <p:spPr>
          <a:xfrm>
            <a:off x="6823122" y="5675587"/>
            <a:ext cx="229014" cy="218435"/>
          </a:xfrm>
          <a:custGeom>
            <a:avLst/>
            <a:gdLst/>
            <a:ahLst/>
            <a:cxnLst/>
            <a:rect l="l" t="t" r="r" b="b"/>
            <a:pathLst>
              <a:path w="233679" h="222885">
                <a:moveTo>
                  <a:pt x="116586" y="0"/>
                </a:moveTo>
                <a:lnTo>
                  <a:pt x="0" y="84988"/>
                </a:lnTo>
                <a:lnTo>
                  <a:pt x="44576" y="222504"/>
                </a:lnTo>
                <a:lnTo>
                  <a:pt x="188595" y="222504"/>
                </a:lnTo>
                <a:lnTo>
                  <a:pt x="233172" y="84988"/>
                </a:lnTo>
                <a:lnTo>
                  <a:pt x="1165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2" name="object 52"/>
          <p:cNvSpPr/>
          <p:nvPr/>
        </p:nvSpPr>
        <p:spPr>
          <a:xfrm>
            <a:off x="6601824" y="6320636"/>
            <a:ext cx="772676" cy="108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3" name="object 53"/>
          <p:cNvSpPr/>
          <p:nvPr/>
        </p:nvSpPr>
        <p:spPr>
          <a:xfrm>
            <a:off x="9550500" y="5363560"/>
            <a:ext cx="690156" cy="830179"/>
          </a:xfrm>
          <a:custGeom>
            <a:avLst/>
            <a:gdLst/>
            <a:ahLst/>
            <a:cxnLst/>
            <a:rect l="l" t="t" r="r" b="b"/>
            <a:pathLst>
              <a:path w="704215" h="847089">
                <a:moveTo>
                  <a:pt x="538865" y="706844"/>
                </a:moveTo>
                <a:lnTo>
                  <a:pt x="310639" y="706844"/>
                </a:lnTo>
                <a:lnTo>
                  <a:pt x="310639" y="732312"/>
                </a:lnTo>
                <a:lnTo>
                  <a:pt x="323320" y="776886"/>
                </a:lnTo>
                <a:lnTo>
                  <a:pt x="342341" y="815097"/>
                </a:lnTo>
                <a:lnTo>
                  <a:pt x="351847" y="820868"/>
                </a:lnTo>
                <a:lnTo>
                  <a:pt x="370866" y="834798"/>
                </a:lnTo>
                <a:lnTo>
                  <a:pt x="414252" y="846837"/>
                </a:lnTo>
                <a:lnTo>
                  <a:pt x="424752" y="846937"/>
                </a:lnTo>
                <a:lnTo>
                  <a:pt x="435253" y="846837"/>
                </a:lnTo>
                <a:lnTo>
                  <a:pt x="478638" y="834798"/>
                </a:lnTo>
                <a:lnTo>
                  <a:pt x="497659" y="820868"/>
                </a:lnTo>
                <a:lnTo>
                  <a:pt x="507170" y="815097"/>
                </a:lnTo>
                <a:lnTo>
                  <a:pt x="526184" y="776886"/>
                </a:lnTo>
                <a:lnTo>
                  <a:pt x="538865" y="732312"/>
                </a:lnTo>
                <a:lnTo>
                  <a:pt x="538865" y="706844"/>
                </a:lnTo>
                <a:close/>
              </a:path>
              <a:path w="704215" h="847089">
                <a:moveTo>
                  <a:pt x="703694" y="140085"/>
                </a:moveTo>
                <a:lnTo>
                  <a:pt x="145810" y="140085"/>
                </a:lnTo>
                <a:lnTo>
                  <a:pt x="145810" y="312021"/>
                </a:lnTo>
                <a:lnTo>
                  <a:pt x="103614" y="312120"/>
                </a:lnTo>
                <a:lnTo>
                  <a:pt x="60325" y="323266"/>
                </a:lnTo>
                <a:lnTo>
                  <a:pt x="38037" y="343865"/>
                </a:lnTo>
                <a:lnTo>
                  <a:pt x="29617" y="349736"/>
                </a:lnTo>
                <a:lnTo>
                  <a:pt x="22981" y="357398"/>
                </a:lnTo>
                <a:lnTo>
                  <a:pt x="17533" y="366252"/>
                </a:lnTo>
                <a:lnTo>
                  <a:pt x="12679" y="375702"/>
                </a:lnTo>
                <a:lnTo>
                  <a:pt x="8023" y="388937"/>
                </a:lnTo>
                <a:lnTo>
                  <a:pt x="3962" y="400381"/>
                </a:lnTo>
                <a:lnTo>
                  <a:pt x="1089" y="410631"/>
                </a:lnTo>
                <a:lnTo>
                  <a:pt x="0" y="420283"/>
                </a:lnTo>
                <a:lnTo>
                  <a:pt x="1089" y="433514"/>
                </a:lnTo>
                <a:lnTo>
                  <a:pt x="17533" y="474410"/>
                </a:lnTo>
                <a:lnTo>
                  <a:pt x="38037" y="503063"/>
                </a:lnTo>
                <a:lnTo>
                  <a:pt x="43881" y="511522"/>
                </a:lnTo>
                <a:lnTo>
                  <a:pt x="80235" y="532221"/>
                </a:lnTo>
                <a:lnTo>
                  <a:pt x="114115" y="534908"/>
                </a:lnTo>
                <a:lnTo>
                  <a:pt x="145810" y="534908"/>
                </a:lnTo>
                <a:lnTo>
                  <a:pt x="145810" y="706844"/>
                </a:lnTo>
                <a:lnTo>
                  <a:pt x="703694" y="706844"/>
                </a:lnTo>
                <a:lnTo>
                  <a:pt x="703694" y="477595"/>
                </a:lnTo>
                <a:lnTo>
                  <a:pt x="602262" y="477595"/>
                </a:lnTo>
                <a:lnTo>
                  <a:pt x="589581" y="464858"/>
                </a:lnTo>
                <a:lnTo>
                  <a:pt x="583240" y="464858"/>
                </a:lnTo>
                <a:lnTo>
                  <a:pt x="570567" y="452120"/>
                </a:lnTo>
                <a:lnTo>
                  <a:pt x="570567" y="445751"/>
                </a:lnTo>
                <a:lnTo>
                  <a:pt x="566901" y="440875"/>
                </a:lnTo>
                <a:lnTo>
                  <a:pt x="565019" y="435403"/>
                </a:lnTo>
                <a:lnTo>
                  <a:pt x="564325" y="428738"/>
                </a:lnTo>
                <a:lnTo>
                  <a:pt x="564226" y="407546"/>
                </a:lnTo>
                <a:lnTo>
                  <a:pt x="570567" y="401177"/>
                </a:lnTo>
                <a:lnTo>
                  <a:pt x="570567" y="394808"/>
                </a:lnTo>
                <a:lnTo>
                  <a:pt x="589581" y="375702"/>
                </a:lnTo>
                <a:lnTo>
                  <a:pt x="595921" y="375702"/>
                </a:lnTo>
                <a:lnTo>
                  <a:pt x="602262" y="369333"/>
                </a:lnTo>
                <a:lnTo>
                  <a:pt x="703694" y="369333"/>
                </a:lnTo>
                <a:lnTo>
                  <a:pt x="703694" y="140085"/>
                </a:lnTo>
                <a:close/>
              </a:path>
              <a:path w="704215" h="847089">
                <a:moveTo>
                  <a:pt x="424752" y="0"/>
                </a:moveTo>
                <a:lnTo>
                  <a:pt x="380376" y="6375"/>
                </a:lnTo>
                <a:lnTo>
                  <a:pt x="342341" y="31808"/>
                </a:lnTo>
                <a:lnTo>
                  <a:pt x="337586" y="40475"/>
                </a:lnTo>
                <a:lnTo>
                  <a:pt x="332830" y="48545"/>
                </a:lnTo>
                <a:lnTo>
                  <a:pt x="328075" y="57810"/>
                </a:lnTo>
                <a:lnTo>
                  <a:pt x="323320" y="70064"/>
                </a:lnTo>
                <a:lnTo>
                  <a:pt x="318664" y="79686"/>
                </a:lnTo>
                <a:lnTo>
                  <a:pt x="314602" y="89926"/>
                </a:lnTo>
                <a:lnTo>
                  <a:pt x="311729" y="101375"/>
                </a:lnTo>
                <a:lnTo>
                  <a:pt x="310639" y="114624"/>
                </a:lnTo>
                <a:lnTo>
                  <a:pt x="310639" y="140085"/>
                </a:lnTo>
                <a:lnTo>
                  <a:pt x="538865" y="140085"/>
                </a:lnTo>
                <a:lnTo>
                  <a:pt x="538865" y="114624"/>
                </a:lnTo>
                <a:lnTo>
                  <a:pt x="537775" y="101375"/>
                </a:lnTo>
                <a:lnTo>
                  <a:pt x="534902" y="89926"/>
                </a:lnTo>
                <a:lnTo>
                  <a:pt x="530840" y="79686"/>
                </a:lnTo>
                <a:lnTo>
                  <a:pt x="526184" y="70064"/>
                </a:lnTo>
                <a:lnTo>
                  <a:pt x="521430" y="57810"/>
                </a:lnTo>
                <a:lnTo>
                  <a:pt x="516677" y="48545"/>
                </a:lnTo>
                <a:lnTo>
                  <a:pt x="511924" y="40475"/>
                </a:lnTo>
                <a:lnTo>
                  <a:pt x="507170" y="31808"/>
                </a:lnTo>
                <a:lnTo>
                  <a:pt x="469127" y="6375"/>
                </a:lnTo>
                <a:lnTo>
                  <a:pt x="435253" y="99"/>
                </a:lnTo>
                <a:lnTo>
                  <a:pt x="424752" y="0"/>
                </a:lnTo>
                <a:close/>
              </a:path>
            </a:pathLst>
          </a:custGeom>
          <a:solidFill>
            <a:srgbClr val="019D48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4" name="object 54"/>
          <p:cNvSpPr/>
          <p:nvPr/>
        </p:nvSpPr>
        <p:spPr>
          <a:xfrm>
            <a:off x="9823653" y="5669586"/>
            <a:ext cx="186250" cy="2056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5" name="object 55"/>
          <p:cNvSpPr/>
          <p:nvPr/>
        </p:nvSpPr>
        <p:spPr>
          <a:xfrm>
            <a:off x="9460030" y="6304343"/>
            <a:ext cx="1010777" cy="108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6" name="object 56"/>
          <p:cNvSpPr/>
          <p:nvPr/>
        </p:nvSpPr>
        <p:spPr>
          <a:xfrm>
            <a:off x="10644435" y="5268586"/>
            <a:ext cx="1056082" cy="705092"/>
          </a:xfrm>
          <a:custGeom>
            <a:avLst/>
            <a:gdLst/>
            <a:ahLst/>
            <a:cxnLst/>
            <a:rect l="l" t="t" r="r" b="b"/>
            <a:pathLst>
              <a:path w="1077595" h="719454">
                <a:moveTo>
                  <a:pt x="538733" y="0"/>
                </a:moveTo>
                <a:lnTo>
                  <a:pt x="491404" y="3685"/>
                </a:lnTo>
                <a:lnTo>
                  <a:pt x="446775" y="14384"/>
                </a:lnTo>
                <a:lnTo>
                  <a:pt x="405385" y="31557"/>
                </a:lnTo>
                <a:lnTo>
                  <a:pt x="367771" y="54664"/>
                </a:lnTo>
                <a:lnTo>
                  <a:pt x="334470" y="83169"/>
                </a:lnTo>
                <a:lnTo>
                  <a:pt x="306019" y="116531"/>
                </a:lnTo>
                <a:lnTo>
                  <a:pt x="282955" y="154212"/>
                </a:lnTo>
                <a:lnTo>
                  <a:pt x="265816" y="195673"/>
                </a:lnTo>
                <a:lnTo>
                  <a:pt x="255138" y="240376"/>
                </a:lnTo>
                <a:lnTo>
                  <a:pt x="251459" y="287781"/>
                </a:lnTo>
                <a:lnTo>
                  <a:pt x="215518" y="287781"/>
                </a:lnTo>
                <a:lnTo>
                  <a:pt x="166831" y="293598"/>
                </a:lnTo>
                <a:lnTo>
                  <a:pt x="121751" y="310106"/>
                </a:lnTo>
                <a:lnTo>
                  <a:pt x="81694" y="335891"/>
                </a:lnTo>
                <a:lnTo>
                  <a:pt x="48075" y="369540"/>
                </a:lnTo>
                <a:lnTo>
                  <a:pt x="22310" y="409639"/>
                </a:lnTo>
                <a:lnTo>
                  <a:pt x="5813" y="454773"/>
                </a:lnTo>
                <a:lnTo>
                  <a:pt x="0" y="503529"/>
                </a:lnTo>
                <a:lnTo>
                  <a:pt x="5813" y="552288"/>
                </a:lnTo>
                <a:lnTo>
                  <a:pt x="22310" y="597430"/>
                </a:lnTo>
                <a:lnTo>
                  <a:pt x="48075" y="637538"/>
                </a:lnTo>
                <a:lnTo>
                  <a:pt x="81694" y="671198"/>
                </a:lnTo>
                <a:lnTo>
                  <a:pt x="121751" y="696993"/>
                </a:lnTo>
                <a:lnTo>
                  <a:pt x="166831" y="713508"/>
                </a:lnTo>
                <a:lnTo>
                  <a:pt x="215518" y="719328"/>
                </a:lnTo>
                <a:lnTo>
                  <a:pt x="808101" y="719328"/>
                </a:lnTo>
                <a:lnTo>
                  <a:pt x="857543" y="715109"/>
                </a:lnTo>
                <a:lnTo>
                  <a:pt x="903659" y="702898"/>
                </a:lnTo>
                <a:lnTo>
                  <a:pt x="945783" y="683361"/>
                </a:lnTo>
                <a:lnTo>
                  <a:pt x="983250" y="657163"/>
                </a:lnTo>
                <a:lnTo>
                  <a:pt x="1015395" y="624971"/>
                </a:lnTo>
                <a:lnTo>
                  <a:pt x="1041555" y="587451"/>
                </a:lnTo>
                <a:lnTo>
                  <a:pt x="1061063" y="545268"/>
                </a:lnTo>
                <a:lnTo>
                  <a:pt x="1073256" y="499089"/>
                </a:lnTo>
                <a:lnTo>
                  <a:pt x="1077467" y="449580"/>
                </a:lnTo>
                <a:lnTo>
                  <a:pt x="1073256" y="400057"/>
                </a:lnTo>
                <a:lnTo>
                  <a:pt x="1061063" y="353871"/>
                </a:lnTo>
                <a:lnTo>
                  <a:pt x="1041555" y="311686"/>
                </a:lnTo>
                <a:lnTo>
                  <a:pt x="1015395" y="274167"/>
                </a:lnTo>
                <a:lnTo>
                  <a:pt x="983250" y="241979"/>
                </a:lnTo>
                <a:lnTo>
                  <a:pt x="945783" y="215787"/>
                </a:lnTo>
                <a:lnTo>
                  <a:pt x="903659" y="196255"/>
                </a:lnTo>
                <a:lnTo>
                  <a:pt x="857543" y="184048"/>
                </a:lnTo>
                <a:lnTo>
                  <a:pt x="808101" y="179831"/>
                </a:lnTo>
                <a:lnTo>
                  <a:pt x="785148" y="135880"/>
                </a:lnTo>
                <a:lnTo>
                  <a:pt x="755454" y="96971"/>
                </a:lnTo>
                <a:lnTo>
                  <a:pt x="719956" y="63732"/>
                </a:lnTo>
                <a:lnTo>
                  <a:pt x="679596" y="36789"/>
                </a:lnTo>
                <a:lnTo>
                  <a:pt x="635312" y="16768"/>
                </a:lnTo>
                <a:lnTo>
                  <a:pt x="588045" y="4296"/>
                </a:lnTo>
                <a:lnTo>
                  <a:pt x="53873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7" name="object 57"/>
          <p:cNvSpPr/>
          <p:nvPr/>
        </p:nvSpPr>
        <p:spPr>
          <a:xfrm>
            <a:off x="10644435" y="5268586"/>
            <a:ext cx="1056082" cy="705092"/>
          </a:xfrm>
          <a:custGeom>
            <a:avLst/>
            <a:gdLst/>
            <a:ahLst/>
            <a:cxnLst/>
            <a:rect l="l" t="t" r="r" b="b"/>
            <a:pathLst>
              <a:path w="1077595" h="719454">
                <a:moveTo>
                  <a:pt x="251459" y="287781"/>
                </a:moveTo>
                <a:lnTo>
                  <a:pt x="255138" y="240376"/>
                </a:lnTo>
                <a:lnTo>
                  <a:pt x="265816" y="195673"/>
                </a:lnTo>
                <a:lnTo>
                  <a:pt x="282955" y="154212"/>
                </a:lnTo>
                <a:lnTo>
                  <a:pt x="306019" y="116531"/>
                </a:lnTo>
                <a:lnTo>
                  <a:pt x="334470" y="83169"/>
                </a:lnTo>
                <a:lnTo>
                  <a:pt x="367771" y="54664"/>
                </a:lnTo>
                <a:lnTo>
                  <a:pt x="405385" y="31557"/>
                </a:lnTo>
                <a:lnTo>
                  <a:pt x="446775" y="14384"/>
                </a:lnTo>
                <a:lnTo>
                  <a:pt x="491404" y="3685"/>
                </a:lnTo>
                <a:lnTo>
                  <a:pt x="538733" y="0"/>
                </a:lnTo>
                <a:lnTo>
                  <a:pt x="588045" y="4296"/>
                </a:lnTo>
                <a:lnTo>
                  <a:pt x="635312" y="16768"/>
                </a:lnTo>
                <a:lnTo>
                  <a:pt x="679596" y="36789"/>
                </a:lnTo>
                <a:lnTo>
                  <a:pt x="719956" y="63732"/>
                </a:lnTo>
                <a:lnTo>
                  <a:pt x="755454" y="96971"/>
                </a:lnTo>
                <a:lnTo>
                  <a:pt x="785148" y="135880"/>
                </a:lnTo>
                <a:lnTo>
                  <a:pt x="808101" y="179831"/>
                </a:lnTo>
                <a:lnTo>
                  <a:pt x="857543" y="184048"/>
                </a:lnTo>
                <a:lnTo>
                  <a:pt x="903659" y="196255"/>
                </a:lnTo>
                <a:lnTo>
                  <a:pt x="945783" y="215787"/>
                </a:lnTo>
                <a:lnTo>
                  <a:pt x="983250" y="241979"/>
                </a:lnTo>
                <a:lnTo>
                  <a:pt x="1015395" y="274167"/>
                </a:lnTo>
                <a:lnTo>
                  <a:pt x="1041555" y="311686"/>
                </a:lnTo>
                <a:lnTo>
                  <a:pt x="1061063" y="353871"/>
                </a:lnTo>
                <a:lnTo>
                  <a:pt x="1073256" y="400057"/>
                </a:lnTo>
                <a:lnTo>
                  <a:pt x="1077467" y="449580"/>
                </a:lnTo>
                <a:lnTo>
                  <a:pt x="1073256" y="499089"/>
                </a:lnTo>
                <a:lnTo>
                  <a:pt x="1061063" y="545268"/>
                </a:lnTo>
                <a:lnTo>
                  <a:pt x="1041555" y="587451"/>
                </a:lnTo>
                <a:lnTo>
                  <a:pt x="1015395" y="624971"/>
                </a:lnTo>
                <a:lnTo>
                  <a:pt x="983250" y="657163"/>
                </a:lnTo>
                <a:lnTo>
                  <a:pt x="945783" y="683361"/>
                </a:lnTo>
                <a:lnTo>
                  <a:pt x="903659" y="702898"/>
                </a:lnTo>
                <a:lnTo>
                  <a:pt x="857543" y="715109"/>
                </a:lnTo>
                <a:lnTo>
                  <a:pt x="808101" y="719328"/>
                </a:lnTo>
                <a:lnTo>
                  <a:pt x="465514" y="719328"/>
                </a:lnTo>
                <a:lnTo>
                  <a:pt x="289591" y="719328"/>
                </a:lnTo>
                <a:lnTo>
                  <a:pt x="224778" y="719328"/>
                </a:lnTo>
                <a:lnTo>
                  <a:pt x="215518" y="719328"/>
                </a:lnTo>
                <a:lnTo>
                  <a:pt x="166831" y="713508"/>
                </a:lnTo>
                <a:lnTo>
                  <a:pt x="121751" y="696993"/>
                </a:lnTo>
                <a:lnTo>
                  <a:pt x="81694" y="671198"/>
                </a:lnTo>
                <a:lnTo>
                  <a:pt x="48075" y="637538"/>
                </a:lnTo>
                <a:lnTo>
                  <a:pt x="22310" y="597430"/>
                </a:lnTo>
                <a:lnTo>
                  <a:pt x="5813" y="552288"/>
                </a:lnTo>
                <a:lnTo>
                  <a:pt x="0" y="503529"/>
                </a:lnTo>
                <a:lnTo>
                  <a:pt x="5813" y="454773"/>
                </a:lnTo>
                <a:lnTo>
                  <a:pt x="22310" y="409639"/>
                </a:lnTo>
                <a:lnTo>
                  <a:pt x="48075" y="369540"/>
                </a:lnTo>
                <a:lnTo>
                  <a:pt x="81694" y="335891"/>
                </a:lnTo>
                <a:lnTo>
                  <a:pt x="121751" y="310106"/>
                </a:lnTo>
                <a:lnTo>
                  <a:pt x="166831" y="293598"/>
                </a:lnTo>
                <a:lnTo>
                  <a:pt x="215518" y="287781"/>
                </a:lnTo>
                <a:lnTo>
                  <a:pt x="223617" y="287781"/>
                </a:lnTo>
                <a:lnTo>
                  <a:pt x="233441" y="287781"/>
                </a:lnTo>
                <a:lnTo>
                  <a:pt x="243290" y="287781"/>
                </a:lnTo>
                <a:lnTo>
                  <a:pt x="251459" y="287781"/>
                </a:lnTo>
                <a:close/>
              </a:path>
            </a:pathLst>
          </a:custGeom>
          <a:ln w="259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8" name="object 58"/>
          <p:cNvSpPr/>
          <p:nvPr/>
        </p:nvSpPr>
        <p:spPr>
          <a:xfrm>
            <a:off x="10521338" y="5137905"/>
            <a:ext cx="481678" cy="279423"/>
          </a:xfrm>
          <a:custGeom>
            <a:avLst/>
            <a:gdLst/>
            <a:ahLst/>
            <a:cxnLst/>
            <a:rect l="l" t="t" r="r" b="b"/>
            <a:pathLst>
              <a:path w="491490" h="285114">
                <a:moveTo>
                  <a:pt x="245598" y="0"/>
                </a:moveTo>
                <a:lnTo>
                  <a:pt x="233317" y="0"/>
                </a:lnTo>
                <a:lnTo>
                  <a:pt x="0" y="136261"/>
                </a:lnTo>
                <a:lnTo>
                  <a:pt x="0" y="148650"/>
                </a:lnTo>
                <a:lnTo>
                  <a:pt x="233317" y="284911"/>
                </a:lnTo>
                <a:lnTo>
                  <a:pt x="245598" y="284911"/>
                </a:lnTo>
                <a:lnTo>
                  <a:pt x="491197" y="148650"/>
                </a:lnTo>
                <a:lnTo>
                  <a:pt x="491197" y="136261"/>
                </a:lnTo>
                <a:lnTo>
                  <a:pt x="245598" y="0"/>
                </a:lnTo>
                <a:close/>
              </a:path>
            </a:pathLst>
          </a:custGeom>
          <a:solidFill>
            <a:srgbClr val="3999C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9" name="object 59"/>
          <p:cNvSpPr/>
          <p:nvPr/>
        </p:nvSpPr>
        <p:spPr>
          <a:xfrm>
            <a:off x="10485235" y="5332139"/>
            <a:ext cx="240839" cy="425047"/>
          </a:xfrm>
          <a:custGeom>
            <a:avLst/>
            <a:gdLst/>
            <a:ahLst/>
            <a:cxnLst/>
            <a:rect l="l" t="t" r="r" b="b"/>
            <a:pathLst>
              <a:path w="245745" h="433704">
                <a:moveTo>
                  <a:pt x="12277" y="0"/>
                </a:moveTo>
                <a:lnTo>
                  <a:pt x="0" y="0"/>
                </a:lnTo>
                <a:lnTo>
                  <a:pt x="0" y="297300"/>
                </a:lnTo>
                <a:lnTo>
                  <a:pt x="245594" y="433553"/>
                </a:lnTo>
                <a:lnTo>
                  <a:pt x="245594" y="136261"/>
                </a:lnTo>
                <a:lnTo>
                  <a:pt x="12277" y="0"/>
                </a:lnTo>
                <a:close/>
              </a:path>
            </a:pathLst>
          </a:custGeom>
          <a:solidFill>
            <a:srgbClr val="58B4D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0" name="object 60"/>
          <p:cNvSpPr/>
          <p:nvPr/>
        </p:nvSpPr>
        <p:spPr>
          <a:xfrm>
            <a:off x="10786108" y="5332139"/>
            <a:ext cx="253285" cy="425047"/>
          </a:xfrm>
          <a:custGeom>
            <a:avLst/>
            <a:gdLst/>
            <a:ahLst/>
            <a:cxnLst/>
            <a:rect l="l" t="t" r="r" b="b"/>
            <a:pathLst>
              <a:path w="258445" h="433704">
                <a:moveTo>
                  <a:pt x="257866" y="0"/>
                </a:moveTo>
                <a:lnTo>
                  <a:pt x="245584" y="0"/>
                </a:lnTo>
                <a:lnTo>
                  <a:pt x="0" y="136261"/>
                </a:lnTo>
                <a:lnTo>
                  <a:pt x="0" y="433553"/>
                </a:lnTo>
                <a:lnTo>
                  <a:pt x="12267" y="433553"/>
                </a:lnTo>
                <a:lnTo>
                  <a:pt x="245584" y="297300"/>
                </a:lnTo>
                <a:lnTo>
                  <a:pt x="245584" y="284911"/>
                </a:lnTo>
                <a:lnTo>
                  <a:pt x="257866" y="284911"/>
                </a:lnTo>
                <a:lnTo>
                  <a:pt x="257866" y="0"/>
                </a:lnTo>
                <a:close/>
              </a:path>
            </a:pathLst>
          </a:custGeom>
          <a:solidFill>
            <a:srgbClr val="58B4D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1" name="object 61"/>
          <p:cNvSpPr/>
          <p:nvPr/>
        </p:nvSpPr>
        <p:spPr>
          <a:xfrm>
            <a:off x="10786108" y="5332139"/>
            <a:ext cx="253285" cy="425047"/>
          </a:xfrm>
          <a:custGeom>
            <a:avLst/>
            <a:gdLst/>
            <a:ahLst/>
            <a:cxnLst/>
            <a:rect l="l" t="t" r="r" b="b"/>
            <a:pathLst>
              <a:path w="258445" h="433704">
                <a:moveTo>
                  <a:pt x="257866" y="0"/>
                </a:moveTo>
                <a:lnTo>
                  <a:pt x="245584" y="0"/>
                </a:lnTo>
                <a:lnTo>
                  <a:pt x="0" y="136261"/>
                </a:lnTo>
                <a:lnTo>
                  <a:pt x="0" y="433553"/>
                </a:lnTo>
                <a:lnTo>
                  <a:pt x="12267" y="433553"/>
                </a:lnTo>
                <a:lnTo>
                  <a:pt x="245584" y="297300"/>
                </a:lnTo>
                <a:lnTo>
                  <a:pt x="245584" y="284911"/>
                </a:lnTo>
                <a:lnTo>
                  <a:pt x="257866" y="284911"/>
                </a:lnTo>
                <a:lnTo>
                  <a:pt x="257866" y="0"/>
                </a:lnTo>
                <a:close/>
              </a:path>
            </a:pathLst>
          </a:custGeom>
          <a:solidFill>
            <a:srgbClr val="ACDAEB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2" name="object 62"/>
          <p:cNvSpPr/>
          <p:nvPr/>
        </p:nvSpPr>
        <p:spPr>
          <a:xfrm>
            <a:off x="10352855" y="5137904"/>
            <a:ext cx="181096" cy="643482"/>
          </a:xfrm>
          <a:custGeom>
            <a:avLst/>
            <a:gdLst/>
            <a:ahLst/>
            <a:cxnLst/>
            <a:rect l="l" t="t" r="r" b="b"/>
            <a:pathLst>
              <a:path w="184784" h="656589">
                <a:moveTo>
                  <a:pt x="170110" y="0"/>
                </a:moveTo>
                <a:lnTo>
                  <a:pt x="147354" y="0"/>
                </a:lnTo>
                <a:lnTo>
                  <a:pt x="36838" y="61943"/>
                </a:lnTo>
                <a:lnTo>
                  <a:pt x="20721" y="73356"/>
                </a:lnTo>
                <a:lnTo>
                  <a:pt x="9209" y="88257"/>
                </a:lnTo>
                <a:lnTo>
                  <a:pt x="2302" y="105483"/>
                </a:lnTo>
                <a:lnTo>
                  <a:pt x="0" y="123872"/>
                </a:lnTo>
                <a:lnTo>
                  <a:pt x="0" y="532647"/>
                </a:lnTo>
                <a:lnTo>
                  <a:pt x="20721" y="583164"/>
                </a:lnTo>
                <a:lnTo>
                  <a:pt x="147354" y="656519"/>
                </a:lnTo>
                <a:lnTo>
                  <a:pt x="159635" y="656519"/>
                </a:lnTo>
                <a:lnTo>
                  <a:pt x="166927" y="656326"/>
                </a:lnTo>
                <a:lnTo>
                  <a:pt x="171916" y="654971"/>
                </a:lnTo>
                <a:lnTo>
                  <a:pt x="176906" y="651293"/>
                </a:lnTo>
                <a:lnTo>
                  <a:pt x="184198" y="644132"/>
                </a:lnTo>
                <a:lnTo>
                  <a:pt x="184006" y="640261"/>
                </a:lnTo>
                <a:lnTo>
                  <a:pt x="182662" y="631745"/>
                </a:lnTo>
                <a:lnTo>
                  <a:pt x="179016" y="623229"/>
                </a:lnTo>
                <a:lnTo>
                  <a:pt x="171916" y="619358"/>
                </a:lnTo>
                <a:lnTo>
                  <a:pt x="61398" y="557422"/>
                </a:lnTo>
                <a:lnTo>
                  <a:pt x="59479" y="550067"/>
                </a:lnTo>
                <a:lnTo>
                  <a:pt x="51037" y="540002"/>
                </a:lnTo>
                <a:lnTo>
                  <a:pt x="49118" y="532647"/>
                </a:lnTo>
                <a:lnTo>
                  <a:pt x="49118" y="111484"/>
                </a:lnTo>
                <a:lnTo>
                  <a:pt x="61398" y="111484"/>
                </a:lnTo>
                <a:lnTo>
                  <a:pt x="171916" y="37166"/>
                </a:lnTo>
                <a:lnTo>
                  <a:pt x="179016" y="35036"/>
                </a:lnTo>
                <a:lnTo>
                  <a:pt x="182662" y="29423"/>
                </a:lnTo>
                <a:lnTo>
                  <a:pt x="184006" y="21486"/>
                </a:lnTo>
                <a:lnTo>
                  <a:pt x="184198" y="12388"/>
                </a:lnTo>
                <a:lnTo>
                  <a:pt x="174987" y="3484"/>
                </a:lnTo>
                <a:lnTo>
                  <a:pt x="17011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3" name="object 63"/>
          <p:cNvSpPr/>
          <p:nvPr/>
        </p:nvSpPr>
        <p:spPr>
          <a:xfrm>
            <a:off x="10981667" y="5137904"/>
            <a:ext cx="177984" cy="648461"/>
          </a:xfrm>
          <a:custGeom>
            <a:avLst/>
            <a:gdLst/>
            <a:ahLst/>
            <a:cxnLst/>
            <a:rect l="l" t="t" r="r" b="b"/>
            <a:pathLst>
              <a:path w="181609" h="661670">
                <a:moveTo>
                  <a:pt x="33759" y="0"/>
                </a:moveTo>
                <a:lnTo>
                  <a:pt x="9210" y="0"/>
                </a:lnTo>
                <a:lnTo>
                  <a:pt x="9210" y="12388"/>
                </a:lnTo>
                <a:lnTo>
                  <a:pt x="2302" y="21486"/>
                </a:lnTo>
                <a:lnTo>
                  <a:pt x="0" y="29423"/>
                </a:lnTo>
                <a:lnTo>
                  <a:pt x="2302" y="35036"/>
                </a:lnTo>
                <a:lnTo>
                  <a:pt x="9210" y="37166"/>
                </a:lnTo>
                <a:lnTo>
                  <a:pt x="119729" y="111484"/>
                </a:lnTo>
                <a:lnTo>
                  <a:pt x="132010" y="111484"/>
                </a:lnTo>
                <a:lnTo>
                  <a:pt x="132010" y="532647"/>
                </a:lnTo>
                <a:lnTo>
                  <a:pt x="2302" y="623229"/>
                </a:lnTo>
                <a:lnTo>
                  <a:pt x="0" y="631745"/>
                </a:lnTo>
                <a:lnTo>
                  <a:pt x="2302" y="640261"/>
                </a:lnTo>
                <a:lnTo>
                  <a:pt x="9210" y="644132"/>
                </a:lnTo>
                <a:lnTo>
                  <a:pt x="11321" y="653035"/>
                </a:lnTo>
                <a:lnTo>
                  <a:pt x="16885" y="659616"/>
                </a:lnTo>
                <a:lnTo>
                  <a:pt x="24748" y="661551"/>
                </a:lnTo>
                <a:lnTo>
                  <a:pt x="144277" y="594584"/>
                </a:lnTo>
                <a:lnTo>
                  <a:pt x="160397" y="583164"/>
                </a:lnTo>
                <a:lnTo>
                  <a:pt x="171910" y="568261"/>
                </a:lnTo>
                <a:lnTo>
                  <a:pt x="178819" y="551035"/>
                </a:lnTo>
                <a:lnTo>
                  <a:pt x="181121" y="532647"/>
                </a:lnTo>
                <a:lnTo>
                  <a:pt x="181121" y="123872"/>
                </a:lnTo>
                <a:lnTo>
                  <a:pt x="178819" y="105483"/>
                </a:lnTo>
                <a:lnTo>
                  <a:pt x="171910" y="88257"/>
                </a:lnTo>
                <a:lnTo>
                  <a:pt x="160397" y="73356"/>
                </a:lnTo>
                <a:lnTo>
                  <a:pt x="144277" y="61943"/>
                </a:lnTo>
                <a:lnTo>
                  <a:pt x="33759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4" name="object 64"/>
          <p:cNvSpPr/>
          <p:nvPr/>
        </p:nvSpPr>
        <p:spPr>
          <a:xfrm>
            <a:off x="11209753" y="5594813"/>
            <a:ext cx="578138" cy="578138"/>
          </a:xfrm>
          <a:custGeom>
            <a:avLst/>
            <a:gdLst/>
            <a:ahLst/>
            <a:cxnLst/>
            <a:rect l="l" t="t" r="r" b="b"/>
            <a:pathLst>
              <a:path w="589915" h="589914">
                <a:moveTo>
                  <a:pt x="297182" y="0"/>
                </a:moveTo>
                <a:lnTo>
                  <a:pt x="248376" y="3818"/>
                </a:lnTo>
                <a:lnTo>
                  <a:pt x="202300" y="14878"/>
                </a:lnTo>
                <a:lnTo>
                  <a:pt x="159519" y="32585"/>
                </a:lnTo>
                <a:lnTo>
                  <a:pt x="120602" y="56345"/>
                </a:lnTo>
                <a:lnTo>
                  <a:pt x="86115" y="85562"/>
                </a:lnTo>
                <a:lnTo>
                  <a:pt x="56626" y="119642"/>
                </a:lnTo>
                <a:lnTo>
                  <a:pt x="32703" y="157991"/>
                </a:lnTo>
                <a:lnTo>
                  <a:pt x="14913" y="200015"/>
                </a:lnTo>
                <a:lnTo>
                  <a:pt x="3822" y="245119"/>
                </a:lnTo>
                <a:lnTo>
                  <a:pt x="0" y="292708"/>
                </a:lnTo>
                <a:lnTo>
                  <a:pt x="3822" y="341517"/>
                </a:lnTo>
                <a:lnTo>
                  <a:pt x="14913" y="387597"/>
                </a:lnTo>
                <a:lnTo>
                  <a:pt x="32703" y="430381"/>
                </a:lnTo>
                <a:lnTo>
                  <a:pt x="56626" y="469302"/>
                </a:lnTo>
                <a:lnTo>
                  <a:pt x="86115" y="503791"/>
                </a:lnTo>
                <a:lnTo>
                  <a:pt x="120602" y="533282"/>
                </a:lnTo>
                <a:lnTo>
                  <a:pt x="159519" y="557207"/>
                </a:lnTo>
                <a:lnTo>
                  <a:pt x="202300" y="574998"/>
                </a:lnTo>
                <a:lnTo>
                  <a:pt x="248376" y="586089"/>
                </a:lnTo>
                <a:lnTo>
                  <a:pt x="297182" y="589913"/>
                </a:lnTo>
                <a:lnTo>
                  <a:pt x="344766" y="586089"/>
                </a:lnTo>
                <a:lnTo>
                  <a:pt x="389864" y="574998"/>
                </a:lnTo>
                <a:lnTo>
                  <a:pt x="431880" y="557207"/>
                </a:lnTo>
                <a:lnTo>
                  <a:pt x="470222" y="533282"/>
                </a:lnTo>
                <a:lnTo>
                  <a:pt x="504296" y="503791"/>
                </a:lnTo>
                <a:lnTo>
                  <a:pt x="533506" y="469302"/>
                </a:lnTo>
                <a:lnTo>
                  <a:pt x="557259" y="430381"/>
                </a:lnTo>
                <a:lnTo>
                  <a:pt x="574961" y="387597"/>
                </a:lnTo>
                <a:lnTo>
                  <a:pt x="586018" y="341517"/>
                </a:lnTo>
                <a:lnTo>
                  <a:pt x="589835" y="292708"/>
                </a:lnTo>
                <a:lnTo>
                  <a:pt x="586018" y="245119"/>
                </a:lnTo>
                <a:lnTo>
                  <a:pt x="574961" y="200015"/>
                </a:lnTo>
                <a:lnTo>
                  <a:pt x="557259" y="157991"/>
                </a:lnTo>
                <a:lnTo>
                  <a:pt x="533506" y="119642"/>
                </a:lnTo>
                <a:lnTo>
                  <a:pt x="504296" y="85562"/>
                </a:lnTo>
                <a:lnTo>
                  <a:pt x="470222" y="56345"/>
                </a:lnTo>
                <a:lnTo>
                  <a:pt x="431880" y="32585"/>
                </a:lnTo>
                <a:lnTo>
                  <a:pt x="389864" y="14878"/>
                </a:lnTo>
                <a:lnTo>
                  <a:pt x="344766" y="3818"/>
                </a:lnTo>
                <a:lnTo>
                  <a:pt x="297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5" name="object 65"/>
          <p:cNvSpPr/>
          <p:nvPr/>
        </p:nvSpPr>
        <p:spPr>
          <a:xfrm>
            <a:off x="11209752" y="5590394"/>
            <a:ext cx="587473" cy="587473"/>
          </a:xfrm>
          <a:custGeom>
            <a:avLst/>
            <a:gdLst/>
            <a:ahLst/>
            <a:cxnLst/>
            <a:rect l="l" t="t" r="r" b="b"/>
            <a:pathLst>
              <a:path w="599440" h="599439">
                <a:moveTo>
                  <a:pt x="301685" y="0"/>
                </a:moveTo>
                <a:lnTo>
                  <a:pt x="252754" y="3949"/>
                </a:lnTo>
                <a:lnTo>
                  <a:pt x="206335" y="15383"/>
                </a:lnTo>
                <a:lnTo>
                  <a:pt x="163050" y="33681"/>
                </a:lnTo>
                <a:lnTo>
                  <a:pt x="123520" y="58220"/>
                </a:lnTo>
                <a:lnTo>
                  <a:pt x="88367" y="88379"/>
                </a:lnTo>
                <a:lnTo>
                  <a:pt x="58212" y="123537"/>
                </a:lnTo>
                <a:lnTo>
                  <a:pt x="33676" y="163071"/>
                </a:lnTo>
                <a:lnTo>
                  <a:pt x="15381" y="206361"/>
                </a:lnTo>
                <a:lnTo>
                  <a:pt x="3948" y="252784"/>
                </a:lnTo>
                <a:lnTo>
                  <a:pt x="0" y="301720"/>
                </a:lnTo>
                <a:lnTo>
                  <a:pt x="3948" y="349435"/>
                </a:lnTo>
                <a:lnTo>
                  <a:pt x="15381" y="394880"/>
                </a:lnTo>
                <a:lnTo>
                  <a:pt x="33676" y="437408"/>
                </a:lnTo>
                <a:lnTo>
                  <a:pt x="58212" y="476368"/>
                </a:lnTo>
                <a:lnTo>
                  <a:pt x="88367" y="511114"/>
                </a:lnTo>
                <a:lnTo>
                  <a:pt x="123520" y="540997"/>
                </a:lnTo>
                <a:lnTo>
                  <a:pt x="163050" y="565367"/>
                </a:lnTo>
                <a:lnTo>
                  <a:pt x="206335" y="583578"/>
                </a:lnTo>
                <a:lnTo>
                  <a:pt x="252754" y="594980"/>
                </a:lnTo>
                <a:lnTo>
                  <a:pt x="301685" y="598924"/>
                </a:lnTo>
                <a:lnTo>
                  <a:pt x="349396" y="594980"/>
                </a:lnTo>
                <a:lnTo>
                  <a:pt x="394836" y="583578"/>
                </a:lnTo>
                <a:lnTo>
                  <a:pt x="437359" y="565367"/>
                </a:lnTo>
                <a:lnTo>
                  <a:pt x="455699" y="553893"/>
                </a:lnTo>
                <a:lnTo>
                  <a:pt x="288175" y="553893"/>
                </a:lnTo>
                <a:lnTo>
                  <a:pt x="268124" y="540596"/>
                </a:lnTo>
                <a:lnTo>
                  <a:pt x="267969" y="540384"/>
                </a:lnTo>
                <a:lnTo>
                  <a:pt x="220636" y="540384"/>
                </a:lnTo>
                <a:lnTo>
                  <a:pt x="178632" y="522863"/>
                </a:lnTo>
                <a:lnTo>
                  <a:pt x="141273" y="498166"/>
                </a:lnTo>
                <a:lnTo>
                  <a:pt x="109824" y="467560"/>
                </a:lnTo>
                <a:lnTo>
                  <a:pt x="85552" y="432311"/>
                </a:lnTo>
                <a:lnTo>
                  <a:pt x="567483" y="432311"/>
                </a:lnTo>
                <a:lnTo>
                  <a:pt x="583508" y="394880"/>
                </a:lnTo>
                <a:lnTo>
                  <a:pt x="585415" y="387280"/>
                </a:lnTo>
                <a:lnTo>
                  <a:pt x="58537" y="387280"/>
                </a:lnTo>
                <a:lnTo>
                  <a:pt x="52626" y="366310"/>
                </a:lnTo>
                <a:lnTo>
                  <a:pt x="48404" y="344498"/>
                </a:lnTo>
                <a:lnTo>
                  <a:pt x="45871" y="322687"/>
                </a:lnTo>
                <a:lnTo>
                  <a:pt x="45027" y="301720"/>
                </a:lnTo>
                <a:lnTo>
                  <a:pt x="45871" y="278149"/>
                </a:lnTo>
                <a:lnTo>
                  <a:pt x="48404" y="255000"/>
                </a:lnTo>
                <a:lnTo>
                  <a:pt x="52626" y="232694"/>
                </a:lnTo>
                <a:lnTo>
                  <a:pt x="58537" y="211657"/>
                </a:lnTo>
                <a:lnTo>
                  <a:pt x="584809" y="211657"/>
                </a:lnTo>
                <a:lnTo>
                  <a:pt x="583508" y="206361"/>
                </a:lnTo>
                <a:lnTo>
                  <a:pt x="566796" y="166625"/>
                </a:lnTo>
                <a:lnTo>
                  <a:pt x="85552" y="166625"/>
                </a:lnTo>
                <a:lnTo>
                  <a:pt x="109753" y="131372"/>
                </a:lnTo>
                <a:lnTo>
                  <a:pt x="140710" y="100762"/>
                </a:lnTo>
                <a:lnTo>
                  <a:pt x="176732" y="76068"/>
                </a:lnTo>
                <a:lnTo>
                  <a:pt x="216133" y="58562"/>
                </a:lnTo>
                <a:lnTo>
                  <a:pt x="271053" y="58562"/>
                </a:lnTo>
                <a:lnTo>
                  <a:pt x="288175" y="45036"/>
                </a:lnTo>
                <a:lnTo>
                  <a:pt x="455385" y="45036"/>
                </a:lnTo>
                <a:lnTo>
                  <a:pt x="437359" y="33681"/>
                </a:lnTo>
                <a:lnTo>
                  <a:pt x="394836" y="15383"/>
                </a:lnTo>
                <a:lnTo>
                  <a:pt x="349396" y="3949"/>
                </a:lnTo>
                <a:lnTo>
                  <a:pt x="301685" y="0"/>
                </a:lnTo>
                <a:close/>
              </a:path>
              <a:path w="599440" h="599439">
                <a:moveTo>
                  <a:pt x="427757" y="432311"/>
                </a:moveTo>
                <a:lnTo>
                  <a:pt x="382734" y="432311"/>
                </a:lnTo>
                <a:lnTo>
                  <a:pt x="367677" y="478538"/>
                </a:lnTo>
                <a:lnTo>
                  <a:pt x="350088" y="515055"/>
                </a:lnTo>
                <a:lnTo>
                  <a:pt x="330810" y="540596"/>
                </a:lnTo>
                <a:lnTo>
                  <a:pt x="310687" y="553893"/>
                </a:lnTo>
                <a:lnTo>
                  <a:pt x="455699" y="553893"/>
                </a:lnTo>
                <a:lnTo>
                  <a:pt x="476314" y="540997"/>
                </a:lnTo>
                <a:lnTo>
                  <a:pt x="477026" y="540384"/>
                </a:lnTo>
                <a:lnTo>
                  <a:pt x="382734" y="540384"/>
                </a:lnTo>
                <a:lnTo>
                  <a:pt x="396100" y="517799"/>
                </a:lnTo>
                <a:lnTo>
                  <a:pt x="408623" y="491415"/>
                </a:lnTo>
                <a:lnTo>
                  <a:pt x="419457" y="462496"/>
                </a:lnTo>
                <a:lnTo>
                  <a:pt x="427757" y="432311"/>
                </a:lnTo>
                <a:close/>
              </a:path>
              <a:path w="599440" h="599439">
                <a:moveTo>
                  <a:pt x="220636" y="432311"/>
                </a:moveTo>
                <a:lnTo>
                  <a:pt x="175608" y="432311"/>
                </a:lnTo>
                <a:lnTo>
                  <a:pt x="183908" y="462496"/>
                </a:lnTo>
                <a:lnTo>
                  <a:pt x="194742" y="491415"/>
                </a:lnTo>
                <a:lnTo>
                  <a:pt x="207267" y="517799"/>
                </a:lnTo>
                <a:lnTo>
                  <a:pt x="220636" y="540384"/>
                </a:lnTo>
                <a:lnTo>
                  <a:pt x="267969" y="540384"/>
                </a:lnTo>
                <a:lnTo>
                  <a:pt x="249339" y="515055"/>
                </a:lnTo>
                <a:lnTo>
                  <a:pt x="233087" y="478538"/>
                </a:lnTo>
                <a:lnTo>
                  <a:pt x="220636" y="432311"/>
                </a:lnTo>
                <a:close/>
              </a:path>
              <a:path w="599440" h="599439">
                <a:moveTo>
                  <a:pt x="567483" y="432311"/>
                </a:moveTo>
                <a:lnTo>
                  <a:pt x="517803" y="432311"/>
                </a:lnTo>
                <a:lnTo>
                  <a:pt x="491004" y="467560"/>
                </a:lnTo>
                <a:lnTo>
                  <a:pt x="458714" y="498166"/>
                </a:lnTo>
                <a:lnTo>
                  <a:pt x="422202" y="522863"/>
                </a:lnTo>
                <a:lnTo>
                  <a:pt x="382734" y="540384"/>
                </a:lnTo>
                <a:lnTo>
                  <a:pt x="477026" y="540384"/>
                </a:lnTo>
                <a:lnTo>
                  <a:pt x="511056" y="511114"/>
                </a:lnTo>
                <a:lnTo>
                  <a:pt x="540934" y="476368"/>
                </a:lnTo>
                <a:lnTo>
                  <a:pt x="565301" y="437408"/>
                </a:lnTo>
                <a:lnTo>
                  <a:pt x="567483" y="432311"/>
                </a:lnTo>
                <a:close/>
              </a:path>
              <a:path w="599440" h="599439">
                <a:moveTo>
                  <a:pt x="211629" y="211657"/>
                </a:moveTo>
                <a:lnTo>
                  <a:pt x="166601" y="211657"/>
                </a:lnTo>
                <a:lnTo>
                  <a:pt x="165898" y="232694"/>
                </a:lnTo>
                <a:lnTo>
                  <a:pt x="164350" y="255000"/>
                </a:lnTo>
                <a:lnTo>
                  <a:pt x="162802" y="278149"/>
                </a:lnTo>
                <a:lnTo>
                  <a:pt x="162098" y="301720"/>
                </a:lnTo>
                <a:lnTo>
                  <a:pt x="162802" y="322687"/>
                </a:lnTo>
                <a:lnTo>
                  <a:pt x="165898" y="366310"/>
                </a:lnTo>
                <a:lnTo>
                  <a:pt x="166601" y="387280"/>
                </a:lnTo>
                <a:lnTo>
                  <a:pt x="211629" y="387280"/>
                </a:lnTo>
                <a:lnTo>
                  <a:pt x="206422" y="366310"/>
                </a:lnTo>
                <a:lnTo>
                  <a:pt x="203748" y="344498"/>
                </a:lnTo>
                <a:lnTo>
                  <a:pt x="202763" y="322687"/>
                </a:lnTo>
                <a:lnTo>
                  <a:pt x="202623" y="301720"/>
                </a:lnTo>
                <a:lnTo>
                  <a:pt x="202763" y="278149"/>
                </a:lnTo>
                <a:lnTo>
                  <a:pt x="203748" y="255000"/>
                </a:lnTo>
                <a:lnTo>
                  <a:pt x="206422" y="232694"/>
                </a:lnTo>
                <a:lnTo>
                  <a:pt x="211629" y="211657"/>
                </a:lnTo>
                <a:close/>
              </a:path>
              <a:path w="599440" h="599439">
                <a:moveTo>
                  <a:pt x="432260" y="211657"/>
                </a:moveTo>
                <a:lnTo>
                  <a:pt x="391736" y="211657"/>
                </a:lnTo>
                <a:lnTo>
                  <a:pt x="394339" y="232694"/>
                </a:lnTo>
                <a:lnTo>
                  <a:pt x="395676" y="255000"/>
                </a:lnTo>
                <a:lnTo>
                  <a:pt x="396169" y="278149"/>
                </a:lnTo>
                <a:lnTo>
                  <a:pt x="396239" y="301720"/>
                </a:lnTo>
                <a:lnTo>
                  <a:pt x="395535" y="322687"/>
                </a:lnTo>
                <a:lnTo>
                  <a:pt x="392439" y="366310"/>
                </a:lnTo>
                <a:lnTo>
                  <a:pt x="391736" y="387280"/>
                </a:lnTo>
                <a:lnTo>
                  <a:pt x="432260" y="387280"/>
                </a:lnTo>
                <a:lnTo>
                  <a:pt x="434864" y="366310"/>
                </a:lnTo>
                <a:lnTo>
                  <a:pt x="436201" y="344498"/>
                </a:lnTo>
                <a:lnTo>
                  <a:pt x="436693" y="322687"/>
                </a:lnTo>
                <a:lnTo>
                  <a:pt x="436693" y="278149"/>
                </a:lnTo>
                <a:lnTo>
                  <a:pt x="436201" y="255000"/>
                </a:lnTo>
                <a:lnTo>
                  <a:pt x="434864" y="232694"/>
                </a:lnTo>
                <a:lnTo>
                  <a:pt x="432260" y="211657"/>
                </a:lnTo>
                <a:close/>
              </a:path>
              <a:path w="599440" h="599439">
                <a:moveTo>
                  <a:pt x="584809" y="211657"/>
                </a:moveTo>
                <a:lnTo>
                  <a:pt x="540345" y="211657"/>
                </a:lnTo>
                <a:lnTo>
                  <a:pt x="546233" y="232694"/>
                </a:lnTo>
                <a:lnTo>
                  <a:pt x="550444" y="255000"/>
                </a:lnTo>
                <a:lnTo>
                  <a:pt x="552975" y="278149"/>
                </a:lnTo>
                <a:lnTo>
                  <a:pt x="553819" y="301720"/>
                </a:lnTo>
                <a:lnTo>
                  <a:pt x="552975" y="322687"/>
                </a:lnTo>
                <a:lnTo>
                  <a:pt x="550444" y="344498"/>
                </a:lnTo>
                <a:lnTo>
                  <a:pt x="546233" y="366310"/>
                </a:lnTo>
                <a:lnTo>
                  <a:pt x="540345" y="387280"/>
                </a:lnTo>
                <a:lnTo>
                  <a:pt x="585415" y="387280"/>
                </a:lnTo>
                <a:lnTo>
                  <a:pt x="594908" y="349435"/>
                </a:lnTo>
                <a:lnTo>
                  <a:pt x="598852" y="301720"/>
                </a:lnTo>
                <a:lnTo>
                  <a:pt x="594908" y="252784"/>
                </a:lnTo>
                <a:lnTo>
                  <a:pt x="584809" y="211657"/>
                </a:lnTo>
                <a:close/>
              </a:path>
              <a:path w="599440" h="599439">
                <a:moveTo>
                  <a:pt x="271053" y="58562"/>
                </a:moveTo>
                <a:lnTo>
                  <a:pt x="216133" y="58562"/>
                </a:lnTo>
                <a:lnTo>
                  <a:pt x="203467" y="80506"/>
                </a:lnTo>
                <a:lnTo>
                  <a:pt x="192491" y="105833"/>
                </a:lnTo>
                <a:lnTo>
                  <a:pt x="183204" y="134540"/>
                </a:lnTo>
                <a:lnTo>
                  <a:pt x="175608" y="166625"/>
                </a:lnTo>
                <a:lnTo>
                  <a:pt x="220636" y="166625"/>
                </a:lnTo>
                <a:lnTo>
                  <a:pt x="233087" y="122934"/>
                </a:lnTo>
                <a:lnTo>
                  <a:pt x="249339" y="87263"/>
                </a:lnTo>
                <a:lnTo>
                  <a:pt x="268124" y="60876"/>
                </a:lnTo>
                <a:lnTo>
                  <a:pt x="271053" y="58562"/>
                </a:lnTo>
                <a:close/>
              </a:path>
              <a:path w="599440" h="599439">
                <a:moveTo>
                  <a:pt x="455385" y="45036"/>
                </a:moveTo>
                <a:lnTo>
                  <a:pt x="310687" y="45036"/>
                </a:lnTo>
                <a:lnTo>
                  <a:pt x="330810" y="60876"/>
                </a:lnTo>
                <a:lnTo>
                  <a:pt x="350088" y="87263"/>
                </a:lnTo>
                <a:lnTo>
                  <a:pt x="367677" y="122934"/>
                </a:lnTo>
                <a:lnTo>
                  <a:pt x="382734" y="166625"/>
                </a:lnTo>
                <a:lnTo>
                  <a:pt x="423259" y="166625"/>
                </a:lnTo>
                <a:lnTo>
                  <a:pt x="415660" y="136440"/>
                </a:lnTo>
                <a:lnTo>
                  <a:pt x="406372" y="107521"/>
                </a:lnTo>
                <a:lnTo>
                  <a:pt x="395397" y="81139"/>
                </a:lnTo>
                <a:lnTo>
                  <a:pt x="382734" y="58562"/>
                </a:lnTo>
                <a:lnTo>
                  <a:pt x="476709" y="58562"/>
                </a:lnTo>
                <a:lnTo>
                  <a:pt x="476314" y="58220"/>
                </a:lnTo>
                <a:lnTo>
                  <a:pt x="455385" y="45036"/>
                </a:lnTo>
                <a:close/>
              </a:path>
              <a:path w="599440" h="599439">
                <a:moveTo>
                  <a:pt x="476709" y="58562"/>
                </a:moveTo>
                <a:lnTo>
                  <a:pt x="382734" y="58562"/>
                </a:lnTo>
                <a:lnTo>
                  <a:pt x="422202" y="76068"/>
                </a:lnTo>
                <a:lnTo>
                  <a:pt x="458714" y="100762"/>
                </a:lnTo>
                <a:lnTo>
                  <a:pt x="491004" y="131372"/>
                </a:lnTo>
                <a:lnTo>
                  <a:pt x="517803" y="166625"/>
                </a:lnTo>
                <a:lnTo>
                  <a:pt x="566796" y="166625"/>
                </a:lnTo>
                <a:lnTo>
                  <a:pt x="565301" y="163071"/>
                </a:lnTo>
                <a:lnTo>
                  <a:pt x="540934" y="123537"/>
                </a:lnTo>
                <a:lnTo>
                  <a:pt x="511056" y="88379"/>
                </a:lnTo>
                <a:lnTo>
                  <a:pt x="476709" y="58562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6" name="object 66"/>
          <p:cNvSpPr/>
          <p:nvPr/>
        </p:nvSpPr>
        <p:spPr>
          <a:xfrm>
            <a:off x="10833123" y="6240916"/>
            <a:ext cx="598550" cy="104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7" name="object 67"/>
          <p:cNvSpPr/>
          <p:nvPr/>
        </p:nvSpPr>
        <p:spPr>
          <a:xfrm>
            <a:off x="6468896" y="2151494"/>
            <a:ext cx="1194486" cy="1919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8" name="object 68"/>
          <p:cNvSpPr/>
          <p:nvPr/>
        </p:nvSpPr>
        <p:spPr>
          <a:xfrm>
            <a:off x="6249588" y="400277"/>
            <a:ext cx="1640444" cy="1613061"/>
          </a:xfrm>
          <a:custGeom>
            <a:avLst/>
            <a:gdLst/>
            <a:ahLst/>
            <a:cxnLst/>
            <a:rect l="l" t="t" r="r" b="b"/>
            <a:pathLst>
              <a:path w="1673859" h="1645920">
                <a:moveTo>
                  <a:pt x="836676" y="0"/>
                </a:moveTo>
                <a:lnTo>
                  <a:pt x="787520" y="1396"/>
                </a:lnTo>
                <a:lnTo>
                  <a:pt x="739112" y="5536"/>
                </a:lnTo>
                <a:lnTo>
                  <a:pt x="691530" y="12340"/>
                </a:lnTo>
                <a:lnTo>
                  <a:pt x="644851" y="21733"/>
                </a:lnTo>
                <a:lnTo>
                  <a:pt x="599156" y="33637"/>
                </a:lnTo>
                <a:lnTo>
                  <a:pt x="554522" y="47974"/>
                </a:lnTo>
                <a:lnTo>
                  <a:pt x="511028" y="64668"/>
                </a:lnTo>
                <a:lnTo>
                  <a:pt x="468752" y="83642"/>
                </a:lnTo>
                <a:lnTo>
                  <a:pt x="427773" y="104818"/>
                </a:lnTo>
                <a:lnTo>
                  <a:pt x="388169" y="128118"/>
                </a:lnTo>
                <a:lnTo>
                  <a:pt x="350019" y="153467"/>
                </a:lnTo>
                <a:lnTo>
                  <a:pt x="313401" y="180787"/>
                </a:lnTo>
                <a:lnTo>
                  <a:pt x="278395" y="210000"/>
                </a:lnTo>
                <a:lnTo>
                  <a:pt x="245078" y="241030"/>
                </a:lnTo>
                <a:lnTo>
                  <a:pt x="213529" y="273799"/>
                </a:lnTo>
                <a:lnTo>
                  <a:pt x="183826" y="308230"/>
                </a:lnTo>
                <a:lnTo>
                  <a:pt x="156048" y="344246"/>
                </a:lnTo>
                <a:lnTo>
                  <a:pt x="130274" y="381769"/>
                </a:lnTo>
                <a:lnTo>
                  <a:pt x="106582" y="420724"/>
                </a:lnTo>
                <a:lnTo>
                  <a:pt x="85050" y="461032"/>
                </a:lnTo>
                <a:lnTo>
                  <a:pt x="65758" y="502616"/>
                </a:lnTo>
                <a:lnTo>
                  <a:pt x="48783" y="545399"/>
                </a:lnTo>
                <a:lnTo>
                  <a:pt x="34204" y="589304"/>
                </a:lnTo>
                <a:lnTo>
                  <a:pt x="22100" y="634255"/>
                </a:lnTo>
                <a:lnTo>
                  <a:pt x="12549" y="680172"/>
                </a:lnTo>
                <a:lnTo>
                  <a:pt x="5629" y="726980"/>
                </a:lnTo>
                <a:lnTo>
                  <a:pt x="1420" y="774602"/>
                </a:lnTo>
                <a:lnTo>
                  <a:pt x="0" y="822960"/>
                </a:lnTo>
                <a:lnTo>
                  <a:pt x="1420" y="871317"/>
                </a:lnTo>
                <a:lnTo>
                  <a:pt x="5629" y="918939"/>
                </a:lnTo>
                <a:lnTo>
                  <a:pt x="12549" y="965747"/>
                </a:lnTo>
                <a:lnTo>
                  <a:pt x="22100" y="1011664"/>
                </a:lnTo>
                <a:lnTo>
                  <a:pt x="34204" y="1056615"/>
                </a:lnTo>
                <a:lnTo>
                  <a:pt x="48783" y="1100520"/>
                </a:lnTo>
                <a:lnTo>
                  <a:pt x="65758" y="1143303"/>
                </a:lnTo>
                <a:lnTo>
                  <a:pt x="85050" y="1184887"/>
                </a:lnTo>
                <a:lnTo>
                  <a:pt x="106582" y="1225195"/>
                </a:lnTo>
                <a:lnTo>
                  <a:pt x="130274" y="1264150"/>
                </a:lnTo>
                <a:lnTo>
                  <a:pt x="156048" y="1301673"/>
                </a:lnTo>
                <a:lnTo>
                  <a:pt x="183826" y="1337689"/>
                </a:lnTo>
                <a:lnTo>
                  <a:pt x="213529" y="1372120"/>
                </a:lnTo>
                <a:lnTo>
                  <a:pt x="245078" y="1404889"/>
                </a:lnTo>
                <a:lnTo>
                  <a:pt x="278395" y="1435919"/>
                </a:lnTo>
                <a:lnTo>
                  <a:pt x="313401" y="1465132"/>
                </a:lnTo>
                <a:lnTo>
                  <a:pt x="350019" y="1492452"/>
                </a:lnTo>
                <a:lnTo>
                  <a:pt x="388169" y="1517801"/>
                </a:lnTo>
                <a:lnTo>
                  <a:pt x="427773" y="1541101"/>
                </a:lnTo>
                <a:lnTo>
                  <a:pt x="468752" y="1562277"/>
                </a:lnTo>
                <a:lnTo>
                  <a:pt x="511028" y="1581251"/>
                </a:lnTo>
                <a:lnTo>
                  <a:pt x="554522" y="1597945"/>
                </a:lnTo>
                <a:lnTo>
                  <a:pt x="599156" y="1612282"/>
                </a:lnTo>
                <a:lnTo>
                  <a:pt x="644851" y="1624186"/>
                </a:lnTo>
                <a:lnTo>
                  <a:pt x="691530" y="1633579"/>
                </a:lnTo>
                <a:lnTo>
                  <a:pt x="739112" y="1640383"/>
                </a:lnTo>
                <a:lnTo>
                  <a:pt x="787520" y="1644523"/>
                </a:lnTo>
                <a:lnTo>
                  <a:pt x="836676" y="1645919"/>
                </a:lnTo>
                <a:lnTo>
                  <a:pt x="885831" y="1644523"/>
                </a:lnTo>
                <a:lnTo>
                  <a:pt x="934239" y="1640383"/>
                </a:lnTo>
                <a:lnTo>
                  <a:pt x="981821" y="1633579"/>
                </a:lnTo>
                <a:lnTo>
                  <a:pt x="1028500" y="1624186"/>
                </a:lnTo>
                <a:lnTo>
                  <a:pt x="1074195" y="1612282"/>
                </a:lnTo>
                <a:lnTo>
                  <a:pt x="1118829" y="1597945"/>
                </a:lnTo>
                <a:lnTo>
                  <a:pt x="1162323" y="1581251"/>
                </a:lnTo>
                <a:lnTo>
                  <a:pt x="1204599" y="1562277"/>
                </a:lnTo>
                <a:lnTo>
                  <a:pt x="1245578" y="1541101"/>
                </a:lnTo>
                <a:lnTo>
                  <a:pt x="1285182" y="1517801"/>
                </a:lnTo>
                <a:lnTo>
                  <a:pt x="1323332" y="1492452"/>
                </a:lnTo>
                <a:lnTo>
                  <a:pt x="1359950" y="1465132"/>
                </a:lnTo>
                <a:lnTo>
                  <a:pt x="1394956" y="1435919"/>
                </a:lnTo>
                <a:lnTo>
                  <a:pt x="1428273" y="1404889"/>
                </a:lnTo>
                <a:lnTo>
                  <a:pt x="1459822" y="1372120"/>
                </a:lnTo>
                <a:lnTo>
                  <a:pt x="1489525" y="1337689"/>
                </a:lnTo>
                <a:lnTo>
                  <a:pt x="1517303" y="1301673"/>
                </a:lnTo>
                <a:lnTo>
                  <a:pt x="1543077" y="1264150"/>
                </a:lnTo>
                <a:lnTo>
                  <a:pt x="1566769" y="1225195"/>
                </a:lnTo>
                <a:lnTo>
                  <a:pt x="1588301" y="1184887"/>
                </a:lnTo>
                <a:lnTo>
                  <a:pt x="1607593" y="1143303"/>
                </a:lnTo>
                <a:lnTo>
                  <a:pt x="1624568" y="1100520"/>
                </a:lnTo>
                <a:lnTo>
                  <a:pt x="1639147" y="1056615"/>
                </a:lnTo>
                <a:lnTo>
                  <a:pt x="1651251" y="1011664"/>
                </a:lnTo>
                <a:lnTo>
                  <a:pt x="1660802" y="965747"/>
                </a:lnTo>
                <a:lnTo>
                  <a:pt x="1667722" y="918939"/>
                </a:lnTo>
                <a:lnTo>
                  <a:pt x="1671931" y="871317"/>
                </a:lnTo>
                <a:lnTo>
                  <a:pt x="1673352" y="822960"/>
                </a:lnTo>
                <a:lnTo>
                  <a:pt x="1671931" y="774602"/>
                </a:lnTo>
                <a:lnTo>
                  <a:pt x="1667722" y="726980"/>
                </a:lnTo>
                <a:lnTo>
                  <a:pt x="1660802" y="680172"/>
                </a:lnTo>
                <a:lnTo>
                  <a:pt x="1651251" y="634255"/>
                </a:lnTo>
                <a:lnTo>
                  <a:pt x="1639147" y="589304"/>
                </a:lnTo>
                <a:lnTo>
                  <a:pt x="1624568" y="545399"/>
                </a:lnTo>
                <a:lnTo>
                  <a:pt x="1607593" y="502616"/>
                </a:lnTo>
                <a:lnTo>
                  <a:pt x="1588301" y="461032"/>
                </a:lnTo>
                <a:lnTo>
                  <a:pt x="1566769" y="420724"/>
                </a:lnTo>
                <a:lnTo>
                  <a:pt x="1543077" y="381769"/>
                </a:lnTo>
                <a:lnTo>
                  <a:pt x="1517303" y="344246"/>
                </a:lnTo>
                <a:lnTo>
                  <a:pt x="1489525" y="308230"/>
                </a:lnTo>
                <a:lnTo>
                  <a:pt x="1459822" y="273799"/>
                </a:lnTo>
                <a:lnTo>
                  <a:pt x="1428273" y="241030"/>
                </a:lnTo>
                <a:lnTo>
                  <a:pt x="1394956" y="210000"/>
                </a:lnTo>
                <a:lnTo>
                  <a:pt x="1359950" y="180787"/>
                </a:lnTo>
                <a:lnTo>
                  <a:pt x="1323332" y="153467"/>
                </a:lnTo>
                <a:lnTo>
                  <a:pt x="1285182" y="128118"/>
                </a:lnTo>
                <a:lnTo>
                  <a:pt x="1245578" y="104818"/>
                </a:lnTo>
                <a:lnTo>
                  <a:pt x="1204599" y="83642"/>
                </a:lnTo>
                <a:lnTo>
                  <a:pt x="1162323" y="64668"/>
                </a:lnTo>
                <a:lnTo>
                  <a:pt x="1118829" y="47974"/>
                </a:lnTo>
                <a:lnTo>
                  <a:pt x="1074195" y="33637"/>
                </a:lnTo>
                <a:lnTo>
                  <a:pt x="1028500" y="21733"/>
                </a:lnTo>
                <a:lnTo>
                  <a:pt x="981821" y="12340"/>
                </a:lnTo>
                <a:lnTo>
                  <a:pt x="934239" y="5536"/>
                </a:lnTo>
                <a:lnTo>
                  <a:pt x="885831" y="1396"/>
                </a:lnTo>
                <a:lnTo>
                  <a:pt x="83667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9" name="object 69"/>
          <p:cNvSpPr/>
          <p:nvPr/>
        </p:nvSpPr>
        <p:spPr>
          <a:xfrm>
            <a:off x="6949328" y="278551"/>
            <a:ext cx="288758" cy="192920"/>
          </a:xfrm>
          <a:custGeom>
            <a:avLst/>
            <a:gdLst/>
            <a:ahLst/>
            <a:cxnLst/>
            <a:rect l="l" t="t" r="r" b="b"/>
            <a:pathLst>
              <a:path w="294640" h="196850">
                <a:moveTo>
                  <a:pt x="147066" y="0"/>
                </a:moveTo>
                <a:lnTo>
                  <a:pt x="116210" y="6068"/>
                </a:lnTo>
                <a:lnTo>
                  <a:pt x="91297" y="22732"/>
                </a:lnTo>
                <a:lnTo>
                  <a:pt x="74646" y="47684"/>
                </a:lnTo>
                <a:lnTo>
                  <a:pt x="68580" y="78612"/>
                </a:lnTo>
                <a:lnTo>
                  <a:pt x="58801" y="78612"/>
                </a:lnTo>
                <a:lnTo>
                  <a:pt x="36165" y="83339"/>
                </a:lnTo>
                <a:lnTo>
                  <a:pt x="17446" y="96138"/>
                </a:lnTo>
                <a:lnTo>
                  <a:pt x="4704" y="114938"/>
                </a:lnTo>
                <a:lnTo>
                  <a:pt x="0" y="137667"/>
                </a:lnTo>
                <a:lnTo>
                  <a:pt x="4704" y="160323"/>
                </a:lnTo>
                <a:lnTo>
                  <a:pt x="17446" y="179085"/>
                </a:lnTo>
                <a:lnTo>
                  <a:pt x="36165" y="191871"/>
                </a:lnTo>
                <a:lnTo>
                  <a:pt x="58801" y="196595"/>
                </a:lnTo>
                <a:lnTo>
                  <a:pt x="220599" y="196595"/>
                </a:lnTo>
                <a:lnTo>
                  <a:pt x="249662" y="190942"/>
                </a:lnTo>
                <a:lnTo>
                  <a:pt x="272986" y="175371"/>
                </a:lnTo>
                <a:lnTo>
                  <a:pt x="288500" y="151965"/>
                </a:lnTo>
                <a:lnTo>
                  <a:pt x="294132" y="122808"/>
                </a:lnTo>
                <a:lnTo>
                  <a:pt x="288500" y="93726"/>
                </a:lnTo>
                <a:lnTo>
                  <a:pt x="272986" y="70358"/>
                </a:lnTo>
                <a:lnTo>
                  <a:pt x="249662" y="54800"/>
                </a:lnTo>
                <a:lnTo>
                  <a:pt x="220599" y="49149"/>
                </a:lnTo>
                <a:lnTo>
                  <a:pt x="208395" y="29039"/>
                </a:lnTo>
                <a:lnTo>
                  <a:pt x="191166" y="13525"/>
                </a:lnTo>
                <a:lnTo>
                  <a:pt x="170271" y="3536"/>
                </a:lnTo>
                <a:lnTo>
                  <a:pt x="14706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0" name="object 70"/>
          <p:cNvSpPr/>
          <p:nvPr/>
        </p:nvSpPr>
        <p:spPr>
          <a:xfrm>
            <a:off x="6949328" y="278551"/>
            <a:ext cx="288758" cy="192920"/>
          </a:xfrm>
          <a:custGeom>
            <a:avLst/>
            <a:gdLst/>
            <a:ahLst/>
            <a:cxnLst/>
            <a:rect l="l" t="t" r="r" b="b"/>
            <a:pathLst>
              <a:path w="294640" h="196850">
                <a:moveTo>
                  <a:pt x="68580" y="78612"/>
                </a:moveTo>
                <a:lnTo>
                  <a:pt x="74646" y="47684"/>
                </a:lnTo>
                <a:lnTo>
                  <a:pt x="91297" y="22732"/>
                </a:lnTo>
                <a:lnTo>
                  <a:pt x="116210" y="6068"/>
                </a:lnTo>
                <a:lnTo>
                  <a:pt x="147066" y="0"/>
                </a:lnTo>
                <a:lnTo>
                  <a:pt x="170271" y="3536"/>
                </a:lnTo>
                <a:lnTo>
                  <a:pt x="191166" y="13525"/>
                </a:lnTo>
                <a:lnTo>
                  <a:pt x="208395" y="29039"/>
                </a:lnTo>
                <a:lnTo>
                  <a:pt x="220599" y="49149"/>
                </a:lnTo>
                <a:lnTo>
                  <a:pt x="249662" y="54800"/>
                </a:lnTo>
                <a:lnTo>
                  <a:pt x="272986" y="70358"/>
                </a:lnTo>
                <a:lnTo>
                  <a:pt x="288500" y="93726"/>
                </a:lnTo>
                <a:lnTo>
                  <a:pt x="294132" y="122808"/>
                </a:lnTo>
                <a:lnTo>
                  <a:pt x="288500" y="151965"/>
                </a:lnTo>
                <a:lnTo>
                  <a:pt x="272986" y="175371"/>
                </a:lnTo>
                <a:lnTo>
                  <a:pt x="249662" y="190942"/>
                </a:lnTo>
                <a:lnTo>
                  <a:pt x="220599" y="196595"/>
                </a:lnTo>
                <a:lnTo>
                  <a:pt x="127059" y="196595"/>
                </a:lnTo>
                <a:lnTo>
                  <a:pt x="79025" y="196595"/>
                </a:lnTo>
                <a:lnTo>
                  <a:pt x="61329" y="196595"/>
                </a:lnTo>
                <a:lnTo>
                  <a:pt x="58801" y="196595"/>
                </a:lnTo>
                <a:lnTo>
                  <a:pt x="36165" y="191871"/>
                </a:lnTo>
                <a:lnTo>
                  <a:pt x="17446" y="179085"/>
                </a:lnTo>
                <a:lnTo>
                  <a:pt x="4704" y="160323"/>
                </a:lnTo>
                <a:lnTo>
                  <a:pt x="0" y="137667"/>
                </a:lnTo>
                <a:lnTo>
                  <a:pt x="4704" y="114938"/>
                </a:lnTo>
                <a:lnTo>
                  <a:pt x="17446" y="96138"/>
                </a:lnTo>
                <a:lnTo>
                  <a:pt x="36165" y="83339"/>
                </a:lnTo>
                <a:lnTo>
                  <a:pt x="58801" y="78612"/>
                </a:lnTo>
                <a:lnTo>
                  <a:pt x="61214" y="78612"/>
                </a:lnTo>
                <a:lnTo>
                  <a:pt x="66167" y="78612"/>
                </a:lnTo>
                <a:lnTo>
                  <a:pt x="68580" y="78612"/>
                </a:lnTo>
                <a:close/>
              </a:path>
            </a:pathLst>
          </a:custGeom>
          <a:ln w="1981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1" name="object 71"/>
          <p:cNvSpPr/>
          <p:nvPr/>
        </p:nvSpPr>
        <p:spPr>
          <a:xfrm>
            <a:off x="7292851" y="415960"/>
            <a:ext cx="243453" cy="1613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2" name="object 72"/>
          <p:cNvSpPr/>
          <p:nvPr/>
        </p:nvSpPr>
        <p:spPr>
          <a:xfrm>
            <a:off x="7292851" y="415960"/>
            <a:ext cx="243951" cy="161804"/>
          </a:xfrm>
          <a:custGeom>
            <a:avLst/>
            <a:gdLst/>
            <a:ahLst/>
            <a:cxnLst/>
            <a:rect l="l" t="t" r="r" b="b"/>
            <a:pathLst>
              <a:path w="248920" h="165100">
                <a:moveTo>
                  <a:pt x="190500" y="65785"/>
                </a:moveTo>
                <a:lnTo>
                  <a:pt x="185374" y="39915"/>
                </a:lnTo>
                <a:lnTo>
                  <a:pt x="171307" y="19034"/>
                </a:lnTo>
                <a:lnTo>
                  <a:pt x="150262" y="5081"/>
                </a:lnTo>
                <a:lnTo>
                  <a:pt x="124206" y="0"/>
                </a:lnTo>
                <a:lnTo>
                  <a:pt x="104590" y="2964"/>
                </a:lnTo>
                <a:lnTo>
                  <a:pt x="86915" y="11334"/>
                </a:lnTo>
                <a:lnTo>
                  <a:pt x="72360" y="24324"/>
                </a:lnTo>
                <a:lnTo>
                  <a:pt x="62102" y="41148"/>
                </a:lnTo>
                <a:lnTo>
                  <a:pt x="37558" y="45880"/>
                </a:lnTo>
                <a:lnTo>
                  <a:pt x="17859" y="58912"/>
                </a:lnTo>
                <a:lnTo>
                  <a:pt x="4756" y="78491"/>
                </a:lnTo>
                <a:lnTo>
                  <a:pt x="0" y="102870"/>
                </a:lnTo>
                <a:lnTo>
                  <a:pt x="4756" y="127248"/>
                </a:lnTo>
                <a:lnTo>
                  <a:pt x="17859" y="146827"/>
                </a:lnTo>
                <a:lnTo>
                  <a:pt x="37558" y="159859"/>
                </a:lnTo>
                <a:lnTo>
                  <a:pt x="62102" y="164591"/>
                </a:lnTo>
                <a:lnTo>
                  <a:pt x="141104" y="164591"/>
                </a:lnTo>
                <a:lnTo>
                  <a:pt x="181673" y="164591"/>
                </a:lnTo>
                <a:lnTo>
                  <a:pt x="196619" y="164591"/>
                </a:lnTo>
                <a:lnTo>
                  <a:pt x="198754" y="164591"/>
                </a:lnTo>
                <a:lnTo>
                  <a:pt x="217872" y="160641"/>
                </a:lnTo>
                <a:lnTo>
                  <a:pt x="233680" y="149939"/>
                </a:lnTo>
                <a:lnTo>
                  <a:pt x="244439" y="134213"/>
                </a:lnTo>
                <a:lnTo>
                  <a:pt x="248412" y="115188"/>
                </a:lnTo>
                <a:lnTo>
                  <a:pt x="244439" y="96218"/>
                </a:lnTo>
                <a:lnTo>
                  <a:pt x="233679" y="80486"/>
                </a:lnTo>
                <a:lnTo>
                  <a:pt x="217872" y="69754"/>
                </a:lnTo>
                <a:lnTo>
                  <a:pt x="198754" y="65785"/>
                </a:lnTo>
                <a:lnTo>
                  <a:pt x="196596" y="65785"/>
                </a:lnTo>
                <a:lnTo>
                  <a:pt x="192532" y="65785"/>
                </a:lnTo>
                <a:lnTo>
                  <a:pt x="190500" y="65785"/>
                </a:lnTo>
                <a:close/>
              </a:path>
            </a:pathLst>
          </a:custGeom>
          <a:ln w="19811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3" name="object 73"/>
          <p:cNvSpPr/>
          <p:nvPr/>
        </p:nvSpPr>
        <p:spPr>
          <a:xfrm>
            <a:off x="6975422" y="297348"/>
            <a:ext cx="520884" cy="433759"/>
          </a:xfrm>
          <a:custGeom>
            <a:avLst/>
            <a:gdLst/>
            <a:ahLst/>
            <a:cxnLst/>
            <a:rect l="l" t="t" r="r" b="b"/>
            <a:pathLst>
              <a:path w="531495" h="442595">
                <a:moveTo>
                  <a:pt x="267450" y="0"/>
                </a:moveTo>
                <a:lnTo>
                  <a:pt x="0" y="312028"/>
                </a:lnTo>
                <a:lnTo>
                  <a:pt x="267450" y="442373"/>
                </a:lnTo>
                <a:lnTo>
                  <a:pt x="530968" y="312028"/>
                </a:lnTo>
                <a:lnTo>
                  <a:pt x="26745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4" name="object 74"/>
          <p:cNvSpPr/>
          <p:nvPr/>
        </p:nvSpPr>
        <p:spPr>
          <a:xfrm>
            <a:off x="7133458" y="417338"/>
            <a:ext cx="200436" cy="2167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5" name="object 75"/>
          <p:cNvSpPr/>
          <p:nvPr/>
        </p:nvSpPr>
        <p:spPr>
          <a:xfrm>
            <a:off x="6597547" y="723010"/>
            <a:ext cx="520884" cy="432515"/>
          </a:xfrm>
          <a:custGeom>
            <a:avLst/>
            <a:gdLst/>
            <a:ahLst/>
            <a:cxnLst/>
            <a:rect l="l" t="t" r="r" b="b"/>
            <a:pathLst>
              <a:path w="531495" h="441325">
                <a:moveTo>
                  <a:pt x="267450" y="0"/>
                </a:moveTo>
                <a:lnTo>
                  <a:pt x="0" y="310967"/>
                </a:lnTo>
                <a:lnTo>
                  <a:pt x="267450" y="440869"/>
                </a:lnTo>
                <a:lnTo>
                  <a:pt x="530968" y="310967"/>
                </a:lnTo>
                <a:lnTo>
                  <a:pt x="26745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6" name="object 76"/>
          <p:cNvSpPr/>
          <p:nvPr/>
        </p:nvSpPr>
        <p:spPr>
          <a:xfrm>
            <a:off x="6755585" y="842592"/>
            <a:ext cx="200436" cy="2160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7" name="object 77"/>
          <p:cNvSpPr/>
          <p:nvPr/>
        </p:nvSpPr>
        <p:spPr>
          <a:xfrm>
            <a:off x="7008325" y="719903"/>
            <a:ext cx="102061" cy="1162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8" name="object 78"/>
          <p:cNvSpPr/>
          <p:nvPr/>
        </p:nvSpPr>
        <p:spPr>
          <a:xfrm>
            <a:off x="6388741" y="535820"/>
            <a:ext cx="487402" cy="1045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9" name="object 79"/>
          <p:cNvSpPr/>
          <p:nvPr/>
        </p:nvSpPr>
        <p:spPr>
          <a:xfrm>
            <a:off x="6010556" y="1109891"/>
            <a:ext cx="692646" cy="577516"/>
          </a:xfrm>
          <a:custGeom>
            <a:avLst/>
            <a:gdLst/>
            <a:ahLst/>
            <a:cxnLst/>
            <a:rect l="l" t="t" r="r" b="b"/>
            <a:pathLst>
              <a:path w="706754" h="589280">
                <a:moveTo>
                  <a:pt x="355836" y="0"/>
                </a:moveTo>
                <a:lnTo>
                  <a:pt x="0" y="415330"/>
                </a:lnTo>
                <a:lnTo>
                  <a:pt x="355836" y="588828"/>
                </a:lnTo>
                <a:lnTo>
                  <a:pt x="706441" y="415330"/>
                </a:lnTo>
                <a:lnTo>
                  <a:pt x="35583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0" name="object 80"/>
          <p:cNvSpPr/>
          <p:nvPr/>
        </p:nvSpPr>
        <p:spPr>
          <a:xfrm>
            <a:off x="6220821" y="1269606"/>
            <a:ext cx="266676" cy="2885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1" name="object 81"/>
          <p:cNvSpPr/>
          <p:nvPr/>
        </p:nvSpPr>
        <p:spPr>
          <a:xfrm>
            <a:off x="5892999" y="1764285"/>
            <a:ext cx="909214" cy="1080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2" name="object 82"/>
          <p:cNvSpPr/>
          <p:nvPr/>
        </p:nvSpPr>
        <p:spPr>
          <a:xfrm>
            <a:off x="7216678" y="1137356"/>
            <a:ext cx="512794" cy="342278"/>
          </a:xfrm>
          <a:custGeom>
            <a:avLst/>
            <a:gdLst/>
            <a:ahLst/>
            <a:cxnLst/>
            <a:rect l="l" t="t" r="r" b="b"/>
            <a:pathLst>
              <a:path w="523240" h="349250">
                <a:moveTo>
                  <a:pt x="261366" y="0"/>
                </a:moveTo>
                <a:lnTo>
                  <a:pt x="216773" y="6980"/>
                </a:lnTo>
                <a:lnTo>
                  <a:pt x="178429" y="26525"/>
                </a:lnTo>
                <a:lnTo>
                  <a:pt x="148437" y="56537"/>
                </a:lnTo>
                <a:lnTo>
                  <a:pt x="128899" y="94918"/>
                </a:lnTo>
                <a:lnTo>
                  <a:pt x="121920" y="139573"/>
                </a:lnTo>
                <a:lnTo>
                  <a:pt x="104521" y="139573"/>
                </a:lnTo>
                <a:lnTo>
                  <a:pt x="64293" y="147960"/>
                </a:lnTo>
                <a:lnTo>
                  <a:pt x="31019" y="170672"/>
                </a:lnTo>
                <a:lnTo>
                  <a:pt x="8366" y="204027"/>
                </a:lnTo>
                <a:lnTo>
                  <a:pt x="0" y="244348"/>
                </a:lnTo>
                <a:lnTo>
                  <a:pt x="8366" y="284595"/>
                </a:lnTo>
                <a:lnTo>
                  <a:pt x="31019" y="317912"/>
                </a:lnTo>
                <a:lnTo>
                  <a:pt x="64293" y="340610"/>
                </a:lnTo>
                <a:lnTo>
                  <a:pt x="104521" y="348996"/>
                </a:lnTo>
                <a:lnTo>
                  <a:pt x="392049" y="348996"/>
                </a:lnTo>
                <a:lnTo>
                  <a:pt x="443704" y="338966"/>
                </a:lnTo>
                <a:lnTo>
                  <a:pt x="485155" y="311340"/>
                </a:lnTo>
                <a:lnTo>
                  <a:pt x="512724" y="269807"/>
                </a:lnTo>
                <a:lnTo>
                  <a:pt x="522732" y="218059"/>
                </a:lnTo>
                <a:lnTo>
                  <a:pt x="512724" y="166383"/>
                </a:lnTo>
                <a:lnTo>
                  <a:pt x="485155" y="124888"/>
                </a:lnTo>
                <a:lnTo>
                  <a:pt x="443704" y="97276"/>
                </a:lnTo>
                <a:lnTo>
                  <a:pt x="392049" y="87249"/>
                </a:lnTo>
                <a:lnTo>
                  <a:pt x="370379" y="51542"/>
                </a:lnTo>
                <a:lnTo>
                  <a:pt x="339756" y="24002"/>
                </a:lnTo>
                <a:lnTo>
                  <a:pt x="302609" y="6274"/>
                </a:lnTo>
                <a:lnTo>
                  <a:pt x="26136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3" name="object 83"/>
          <p:cNvSpPr/>
          <p:nvPr/>
        </p:nvSpPr>
        <p:spPr>
          <a:xfrm>
            <a:off x="7216678" y="1137356"/>
            <a:ext cx="512794" cy="342278"/>
          </a:xfrm>
          <a:custGeom>
            <a:avLst/>
            <a:gdLst/>
            <a:ahLst/>
            <a:cxnLst/>
            <a:rect l="l" t="t" r="r" b="b"/>
            <a:pathLst>
              <a:path w="523240" h="349250">
                <a:moveTo>
                  <a:pt x="121920" y="139573"/>
                </a:moveTo>
                <a:lnTo>
                  <a:pt x="128899" y="94918"/>
                </a:lnTo>
                <a:lnTo>
                  <a:pt x="148437" y="56537"/>
                </a:lnTo>
                <a:lnTo>
                  <a:pt x="178429" y="26525"/>
                </a:lnTo>
                <a:lnTo>
                  <a:pt x="216773" y="6980"/>
                </a:lnTo>
                <a:lnTo>
                  <a:pt x="261366" y="0"/>
                </a:lnTo>
                <a:lnTo>
                  <a:pt x="302609" y="6274"/>
                </a:lnTo>
                <a:lnTo>
                  <a:pt x="339756" y="24002"/>
                </a:lnTo>
                <a:lnTo>
                  <a:pt x="370379" y="51542"/>
                </a:lnTo>
                <a:lnTo>
                  <a:pt x="392049" y="87249"/>
                </a:lnTo>
                <a:lnTo>
                  <a:pt x="443704" y="97276"/>
                </a:lnTo>
                <a:lnTo>
                  <a:pt x="485155" y="124888"/>
                </a:lnTo>
                <a:lnTo>
                  <a:pt x="512724" y="166383"/>
                </a:lnTo>
                <a:lnTo>
                  <a:pt x="522732" y="218059"/>
                </a:lnTo>
                <a:lnTo>
                  <a:pt x="512724" y="269807"/>
                </a:lnTo>
                <a:lnTo>
                  <a:pt x="485155" y="311340"/>
                </a:lnTo>
                <a:lnTo>
                  <a:pt x="443704" y="338966"/>
                </a:lnTo>
                <a:lnTo>
                  <a:pt x="392049" y="348996"/>
                </a:lnTo>
                <a:lnTo>
                  <a:pt x="225821" y="348996"/>
                </a:lnTo>
                <a:lnTo>
                  <a:pt x="140462" y="348996"/>
                </a:lnTo>
                <a:lnTo>
                  <a:pt x="109013" y="348996"/>
                </a:lnTo>
                <a:lnTo>
                  <a:pt x="104521" y="348996"/>
                </a:lnTo>
                <a:lnTo>
                  <a:pt x="64293" y="340610"/>
                </a:lnTo>
                <a:lnTo>
                  <a:pt x="31019" y="317912"/>
                </a:lnTo>
                <a:lnTo>
                  <a:pt x="8366" y="284595"/>
                </a:lnTo>
                <a:lnTo>
                  <a:pt x="0" y="244348"/>
                </a:lnTo>
                <a:lnTo>
                  <a:pt x="8366" y="204027"/>
                </a:lnTo>
                <a:lnTo>
                  <a:pt x="31019" y="170672"/>
                </a:lnTo>
                <a:lnTo>
                  <a:pt x="64293" y="147960"/>
                </a:lnTo>
                <a:lnTo>
                  <a:pt x="104521" y="139573"/>
                </a:lnTo>
                <a:lnTo>
                  <a:pt x="108839" y="139573"/>
                </a:lnTo>
                <a:lnTo>
                  <a:pt x="117601" y="139573"/>
                </a:lnTo>
                <a:lnTo>
                  <a:pt x="121920" y="139573"/>
                </a:lnTo>
                <a:close/>
              </a:path>
            </a:pathLst>
          </a:custGeom>
          <a:ln w="1981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4" name="object 84"/>
          <p:cNvSpPr/>
          <p:nvPr/>
        </p:nvSpPr>
        <p:spPr>
          <a:xfrm>
            <a:off x="7725988" y="1218010"/>
            <a:ext cx="282535" cy="189809"/>
          </a:xfrm>
          <a:custGeom>
            <a:avLst/>
            <a:gdLst/>
            <a:ahLst/>
            <a:cxnLst/>
            <a:rect l="l" t="t" r="r" b="b"/>
            <a:pathLst>
              <a:path w="288290" h="193675">
                <a:moveTo>
                  <a:pt x="144017" y="0"/>
                </a:moveTo>
                <a:lnTo>
                  <a:pt x="113795" y="5978"/>
                </a:lnTo>
                <a:lnTo>
                  <a:pt x="89407" y="22399"/>
                </a:lnTo>
                <a:lnTo>
                  <a:pt x="73116" y="46988"/>
                </a:lnTo>
                <a:lnTo>
                  <a:pt x="67182" y="77470"/>
                </a:lnTo>
                <a:lnTo>
                  <a:pt x="57657" y="77470"/>
                </a:lnTo>
                <a:lnTo>
                  <a:pt x="35468" y="82109"/>
                </a:lnTo>
                <a:lnTo>
                  <a:pt x="17113" y="94678"/>
                </a:lnTo>
                <a:lnTo>
                  <a:pt x="4615" y="113153"/>
                </a:lnTo>
                <a:lnTo>
                  <a:pt x="0" y="135509"/>
                </a:lnTo>
                <a:lnTo>
                  <a:pt x="4615" y="157811"/>
                </a:lnTo>
                <a:lnTo>
                  <a:pt x="17113" y="176291"/>
                </a:lnTo>
                <a:lnTo>
                  <a:pt x="35468" y="188890"/>
                </a:lnTo>
                <a:lnTo>
                  <a:pt x="57657" y="193548"/>
                </a:lnTo>
                <a:lnTo>
                  <a:pt x="216026" y="193548"/>
                </a:lnTo>
                <a:lnTo>
                  <a:pt x="244476" y="187985"/>
                </a:lnTo>
                <a:lnTo>
                  <a:pt x="267319" y="172672"/>
                </a:lnTo>
                <a:lnTo>
                  <a:pt x="282517" y="149667"/>
                </a:lnTo>
                <a:lnTo>
                  <a:pt x="288035" y="121030"/>
                </a:lnTo>
                <a:lnTo>
                  <a:pt x="282517" y="92321"/>
                </a:lnTo>
                <a:lnTo>
                  <a:pt x="267319" y="69278"/>
                </a:lnTo>
                <a:lnTo>
                  <a:pt x="244476" y="53951"/>
                </a:lnTo>
                <a:lnTo>
                  <a:pt x="216026" y="48387"/>
                </a:lnTo>
                <a:lnTo>
                  <a:pt x="204079" y="28557"/>
                </a:lnTo>
                <a:lnTo>
                  <a:pt x="187213" y="13287"/>
                </a:lnTo>
                <a:lnTo>
                  <a:pt x="166752" y="3470"/>
                </a:lnTo>
                <a:lnTo>
                  <a:pt x="144017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5" name="object 85"/>
          <p:cNvSpPr/>
          <p:nvPr/>
        </p:nvSpPr>
        <p:spPr>
          <a:xfrm>
            <a:off x="7725988" y="1218010"/>
            <a:ext cx="282535" cy="189809"/>
          </a:xfrm>
          <a:custGeom>
            <a:avLst/>
            <a:gdLst/>
            <a:ahLst/>
            <a:cxnLst/>
            <a:rect l="l" t="t" r="r" b="b"/>
            <a:pathLst>
              <a:path w="288290" h="193675">
                <a:moveTo>
                  <a:pt x="67182" y="77470"/>
                </a:moveTo>
                <a:lnTo>
                  <a:pt x="73116" y="46988"/>
                </a:lnTo>
                <a:lnTo>
                  <a:pt x="89407" y="22399"/>
                </a:lnTo>
                <a:lnTo>
                  <a:pt x="113795" y="5978"/>
                </a:lnTo>
                <a:lnTo>
                  <a:pt x="144017" y="0"/>
                </a:lnTo>
                <a:lnTo>
                  <a:pt x="166752" y="3470"/>
                </a:lnTo>
                <a:lnTo>
                  <a:pt x="187213" y="13287"/>
                </a:lnTo>
                <a:lnTo>
                  <a:pt x="204079" y="28557"/>
                </a:lnTo>
                <a:lnTo>
                  <a:pt x="216026" y="48387"/>
                </a:lnTo>
                <a:lnTo>
                  <a:pt x="244476" y="53951"/>
                </a:lnTo>
                <a:lnTo>
                  <a:pt x="267319" y="69278"/>
                </a:lnTo>
                <a:lnTo>
                  <a:pt x="282517" y="92321"/>
                </a:lnTo>
                <a:lnTo>
                  <a:pt x="288035" y="121030"/>
                </a:lnTo>
                <a:lnTo>
                  <a:pt x="282517" y="149667"/>
                </a:lnTo>
                <a:lnTo>
                  <a:pt x="267319" y="172672"/>
                </a:lnTo>
                <a:lnTo>
                  <a:pt x="244476" y="187985"/>
                </a:lnTo>
                <a:lnTo>
                  <a:pt x="216026" y="193548"/>
                </a:lnTo>
                <a:lnTo>
                  <a:pt x="124469" y="193548"/>
                </a:lnTo>
                <a:lnTo>
                  <a:pt x="77454" y="193548"/>
                </a:lnTo>
                <a:lnTo>
                  <a:pt x="60132" y="193548"/>
                </a:lnTo>
                <a:lnTo>
                  <a:pt x="57657" y="193548"/>
                </a:lnTo>
                <a:lnTo>
                  <a:pt x="35468" y="188890"/>
                </a:lnTo>
                <a:lnTo>
                  <a:pt x="17113" y="176291"/>
                </a:lnTo>
                <a:lnTo>
                  <a:pt x="4615" y="157811"/>
                </a:lnTo>
                <a:lnTo>
                  <a:pt x="0" y="135509"/>
                </a:lnTo>
                <a:lnTo>
                  <a:pt x="4615" y="113153"/>
                </a:lnTo>
                <a:lnTo>
                  <a:pt x="17113" y="94678"/>
                </a:lnTo>
                <a:lnTo>
                  <a:pt x="35468" y="82109"/>
                </a:lnTo>
                <a:lnTo>
                  <a:pt x="57657" y="77470"/>
                </a:lnTo>
                <a:lnTo>
                  <a:pt x="59943" y="77470"/>
                </a:lnTo>
                <a:lnTo>
                  <a:pt x="64769" y="77470"/>
                </a:lnTo>
                <a:lnTo>
                  <a:pt x="67182" y="77470"/>
                </a:lnTo>
                <a:close/>
              </a:path>
            </a:pathLst>
          </a:custGeom>
          <a:ln w="1981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6" name="object 86"/>
          <p:cNvSpPr/>
          <p:nvPr/>
        </p:nvSpPr>
        <p:spPr>
          <a:xfrm>
            <a:off x="7274121" y="1124829"/>
            <a:ext cx="692646" cy="575649"/>
          </a:xfrm>
          <a:custGeom>
            <a:avLst/>
            <a:gdLst/>
            <a:ahLst/>
            <a:cxnLst/>
            <a:rect l="l" t="t" r="r" b="b"/>
            <a:pathLst>
              <a:path w="706754" h="587375">
                <a:moveTo>
                  <a:pt x="355836" y="0"/>
                </a:moveTo>
                <a:lnTo>
                  <a:pt x="0" y="414263"/>
                </a:lnTo>
                <a:lnTo>
                  <a:pt x="355836" y="587315"/>
                </a:lnTo>
                <a:lnTo>
                  <a:pt x="706441" y="414263"/>
                </a:lnTo>
                <a:lnTo>
                  <a:pt x="35583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7" name="object 87"/>
          <p:cNvSpPr/>
          <p:nvPr/>
        </p:nvSpPr>
        <p:spPr>
          <a:xfrm>
            <a:off x="7484386" y="1284134"/>
            <a:ext cx="266676" cy="2878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8" name="object 88"/>
          <p:cNvSpPr/>
          <p:nvPr/>
        </p:nvSpPr>
        <p:spPr>
          <a:xfrm>
            <a:off x="7375745" y="1780590"/>
            <a:ext cx="464376" cy="10803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9" name="object 89"/>
          <p:cNvSpPr txBox="1"/>
          <p:nvPr/>
        </p:nvSpPr>
        <p:spPr>
          <a:xfrm>
            <a:off x="2516023" y="3923995"/>
            <a:ext cx="1737526" cy="622323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960" dirty="0">
                <a:solidFill>
                  <a:srgbClr val="505050"/>
                </a:solidFill>
                <a:latin typeface="Segoe UI Semilight"/>
                <a:cs typeface="Segoe UI Semilight"/>
              </a:rPr>
              <a:t>Identify</a:t>
            </a:r>
            <a:r>
              <a:rPr sz="1960" spc="-15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3920" b="1" spc="-588" dirty="0">
                <a:solidFill>
                  <a:srgbClr val="505050"/>
                </a:solidFill>
                <a:latin typeface="Segoe UI Semibold"/>
                <a:cs typeface="Segoe UI Semibold"/>
              </a:rPr>
              <a:t>30K</a:t>
            </a:r>
            <a:endParaRPr sz="3920">
              <a:latin typeface="Segoe UI Semibold"/>
              <a:cs typeface="Segoe UI Semibold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10258" y="5123337"/>
            <a:ext cx="1453747" cy="3141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1960" dirty="0">
                <a:solidFill>
                  <a:srgbClr val="505050"/>
                </a:solidFill>
                <a:latin typeface="Segoe UI Semilight"/>
                <a:cs typeface="Segoe UI Semilight"/>
              </a:rPr>
              <a:t>users per</a:t>
            </a:r>
            <a:r>
              <a:rPr sz="1960" spc="-93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1960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day</a:t>
            </a:r>
            <a:endParaRPr sz="1960">
              <a:latin typeface="Segoe UI Semilight"/>
              <a:cs typeface="Segoe UI Semiligh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403385" y="4304608"/>
            <a:ext cx="1869457" cy="3141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1960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system</a:t>
            </a:r>
            <a:r>
              <a:rPr sz="1960" spc="-54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1960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processes</a:t>
            </a:r>
            <a:endParaRPr sz="1960">
              <a:latin typeface="Segoe UI Semilight"/>
              <a:cs typeface="Segoe UI Semiligh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41591" y="3757959"/>
            <a:ext cx="2729509" cy="622323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960" spc="15" dirty="0">
                <a:solidFill>
                  <a:srgbClr val="505050"/>
                </a:solidFill>
                <a:latin typeface="Segoe UI Semilight"/>
                <a:cs typeface="Segoe UI Semilight"/>
              </a:rPr>
              <a:t>Every</a:t>
            </a:r>
            <a:r>
              <a:rPr sz="1960" spc="-49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da</a:t>
            </a:r>
            <a:r>
              <a:rPr sz="2940" spc="-676" baseline="-36111" dirty="0">
                <a:solidFill>
                  <a:srgbClr val="505050"/>
                </a:solidFill>
                <a:latin typeface="Segoe UI Semilight"/>
                <a:cs typeface="Segoe UI Semilight"/>
              </a:rPr>
              <a:t>D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y</a:t>
            </a:r>
            <a:r>
              <a:rPr sz="2940" spc="-676" baseline="-36111" dirty="0">
                <a:solidFill>
                  <a:srgbClr val="505050"/>
                </a:solidFill>
                <a:latin typeface="Segoe UI Semilight"/>
                <a:cs typeface="Segoe UI Semilight"/>
              </a:rPr>
              <a:t>e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t</a:t>
            </a:r>
            <a:r>
              <a:rPr sz="2940" spc="-676" baseline="-36111" dirty="0">
                <a:solidFill>
                  <a:srgbClr val="505050"/>
                </a:solidFill>
                <a:latin typeface="Segoe UI Semilight"/>
                <a:cs typeface="Segoe UI Semilight"/>
              </a:rPr>
              <a:t>f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h</a:t>
            </a:r>
            <a:r>
              <a:rPr sz="2940" spc="-676" baseline="-36111" dirty="0">
                <a:solidFill>
                  <a:srgbClr val="505050"/>
                </a:solidFill>
                <a:latin typeface="Segoe UI Semilight"/>
                <a:cs typeface="Segoe UI Semilight"/>
              </a:rPr>
              <a:t>lec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i</a:t>
            </a:r>
            <a:r>
              <a:rPr sz="2940" spc="-676" baseline="-36111" dirty="0">
                <a:solidFill>
                  <a:srgbClr val="505050"/>
                </a:solidFill>
                <a:latin typeface="Segoe UI Semilight"/>
                <a:cs typeface="Segoe UI Semilight"/>
              </a:rPr>
              <a:t>t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d</a:t>
            </a:r>
            <a:r>
              <a:rPr sz="5880" b="1" spc="-676" baseline="-18055" dirty="0">
                <a:solidFill>
                  <a:srgbClr val="505050"/>
                </a:solidFill>
                <a:latin typeface="Segoe UI Semibold"/>
                <a:cs typeface="Segoe UI Semibold"/>
              </a:rPr>
              <a:t>1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en</a:t>
            </a:r>
            <a:r>
              <a:rPr sz="5880" b="1" spc="-676" baseline="-18055" dirty="0">
                <a:solidFill>
                  <a:srgbClr val="505050"/>
                </a:solidFill>
                <a:latin typeface="Segoe UI Semibold"/>
                <a:cs typeface="Segoe UI Semibold"/>
              </a:rPr>
              <a:t>.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t</a:t>
            </a:r>
            <a:r>
              <a:rPr sz="5880" b="1" spc="-676" baseline="-18055" dirty="0">
                <a:solidFill>
                  <a:srgbClr val="505050"/>
                </a:solidFill>
                <a:latin typeface="Segoe UI Semibold"/>
                <a:cs typeface="Segoe UI Semibold"/>
              </a:rPr>
              <a:t>5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ity</a:t>
            </a:r>
            <a:r>
              <a:rPr sz="5880" b="1" spc="-676" baseline="-18055" dirty="0">
                <a:solidFill>
                  <a:srgbClr val="505050"/>
                </a:solidFill>
                <a:latin typeface="Segoe UI Semibold"/>
                <a:cs typeface="Segoe UI Semibold"/>
              </a:rPr>
              <a:t>M</a:t>
            </a:r>
            <a:r>
              <a:rPr sz="1960" spc="-450" dirty="0">
                <a:solidFill>
                  <a:srgbClr val="505050"/>
                </a:solidFill>
                <a:latin typeface="Segoe UI Semilight"/>
                <a:cs typeface="Segoe UI Semilight"/>
              </a:rPr>
              <a:t>ML</a:t>
            </a:r>
            <a:endParaRPr sz="1960">
              <a:latin typeface="Segoe UI Semilight"/>
              <a:cs typeface="Segoe UI Semiligh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99247" y="4525906"/>
            <a:ext cx="2311308" cy="3141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1960" dirty="0">
                <a:solidFill>
                  <a:srgbClr val="505050"/>
                </a:solidFill>
                <a:latin typeface="Segoe UI Semilight"/>
                <a:cs typeface="Segoe UI Semilight"/>
              </a:rPr>
              <a:t>attacks</a:t>
            </a:r>
            <a:r>
              <a:rPr sz="1960" spc="-15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1960" spc="-333" dirty="0">
                <a:solidFill>
                  <a:srgbClr val="505050"/>
                </a:solidFill>
                <a:latin typeface="Segoe UI Semilight"/>
                <a:cs typeface="Segoe UI Semilight"/>
              </a:rPr>
              <a:t>perpdoateynintiatlhlye</a:t>
            </a:r>
            <a:endParaRPr sz="1960">
              <a:latin typeface="Segoe UI Semilight"/>
              <a:cs typeface="Segoe UI Semiligh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60937" y="4576388"/>
            <a:ext cx="2851484" cy="1218424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5880" b="1" spc="-7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10TB</a:t>
            </a:r>
            <a:r>
              <a:rPr sz="5880" b="1" spc="-1080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sz="1960" spc="-760" dirty="0">
                <a:solidFill>
                  <a:srgbClr val="505050"/>
                </a:solidFill>
                <a:latin typeface="Segoe UI Semilight"/>
                <a:cs typeface="Segoe UI Semilight"/>
              </a:rPr>
              <a:t>c</a:t>
            </a:r>
            <a:r>
              <a:rPr sz="5880" b="1" spc="-1139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o</a:t>
            </a:r>
            <a:r>
              <a:rPr sz="1960" spc="-760" dirty="0">
                <a:solidFill>
                  <a:srgbClr val="505050"/>
                </a:solidFill>
                <a:latin typeface="Segoe UI Semilight"/>
                <a:cs typeface="Segoe UI Semilight"/>
              </a:rPr>
              <a:t>ocno</a:t>
            </a:r>
            <a:r>
              <a:rPr sz="5880" b="1" spc="-1139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f</a:t>
            </a:r>
            <a:r>
              <a:rPr sz="1960" spc="-760" dirty="0">
                <a:solidFill>
                  <a:srgbClr val="505050"/>
                </a:solidFill>
                <a:latin typeface="Segoe UI Semilight"/>
                <a:cs typeface="Segoe UI Semilight"/>
              </a:rPr>
              <a:t>smump</a:t>
            </a:r>
            <a:r>
              <a:rPr sz="5880" b="1" spc="-1139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d</a:t>
            </a:r>
            <a:r>
              <a:rPr sz="1960" spc="-760" dirty="0">
                <a:solidFill>
                  <a:srgbClr val="505050"/>
                </a:solidFill>
                <a:latin typeface="Segoe UI Semilight"/>
                <a:cs typeface="Segoe UI Semilight"/>
              </a:rPr>
              <a:t>reor</a:t>
            </a:r>
            <a:r>
              <a:rPr sz="5880" b="1" spc="-1139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a</a:t>
            </a:r>
            <a:r>
              <a:rPr sz="1960" spc="-760" dirty="0">
                <a:solidFill>
                  <a:srgbClr val="505050"/>
                </a:solidFill>
                <a:latin typeface="Segoe UI Semilight"/>
                <a:cs typeface="Segoe UI Semilight"/>
              </a:rPr>
              <a:t>msp</a:t>
            </a:r>
            <a:r>
              <a:rPr sz="5880" b="1" spc="-1139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t</a:t>
            </a:r>
            <a:r>
              <a:rPr sz="1960" spc="-760" dirty="0">
                <a:solidFill>
                  <a:srgbClr val="505050"/>
                </a:solidFill>
                <a:latin typeface="Segoe UI Semilight"/>
                <a:cs typeface="Segoe UI Semilight"/>
              </a:rPr>
              <a:t>isae</a:t>
            </a:r>
            <a:r>
              <a:rPr sz="5880" b="1" spc="-1139" baseline="-2777" dirty="0">
                <a:solidFill>
                  <a:srgbClr val="505050"/>
                </a:solidFill>
                <a:latin typeface="Segoe UI Semibold"/>
                <a:cs typeface="Segoe UI Semibold"/>
              </a:rPr>
              <a:t>a</a:t>
            </a:r>
            <a:r>
              <a:rPr sz="1960" spc="-760" dirty="0">
                <a:solidFill>
                  <a:srgbClr val="505050"/>
                </a:solidFill>
                <a:latin typeface="Segoe UI Semilight"/>
                <a:cs typeface="Segoe UI Semilight"/>
              </a:rPr>
              <a:t>cde</a:t>
            </a:r>
            <a:endParaRPr sz="1960">
              <a:latin typeface="Segoe UI Semilight"/>
              <a:cs typeface="Segoe UI Semiligh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53032" y="3311082"/>
            <a:ext cx="3075521" cy="37452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Has </a:t>
            </a:r>
            <a:r>
              <a:rPr sz="2352" spc="-10" dirty="0">
                <a:solidFill>
                  <a:srgbClr val="505050"/>
                </a:solidFill>
                <a:latin typeface="Segoe UI Semilight"/>
                <a:cs typeface="Segoe UI Semilight"/>
              </a:rPr>
              <a:t>great</a:t>
            </a:r>
            <a:r>
              <a:rPr sz="2352" spc="-39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2352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fundamentals</a:t>
            </a:r>
            <a:endParaRPr sz="2352">
              <a:latin typeface="Segoe UI Semilight"/>
              <a:cs typeface="Segoe UI Semiligh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90601" y="5325890"/>
            <a:ext cx="3953617" cy="37452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spc="-15" dirty="0">
                <a:solidFill>
                  <a:srgbClr val="505050"/>
                </a:solidFill>
                <a:latin typeface="Segoe UI Semilight"/>
                <a:cs typeface="Segoe UI Semilight"/>
              </a:rPr>
              <a:t>Works </a:t>
            </a:r>
            <a:r>
              <a:rPr sz="2352" spc="-10" dirty="0">
                <a:solidFill>
                  <a:srgbClr val="505050"/>
                </a:solidFill>
                <a:latin typeface="Segoe UI Semilight"/>
                <a:cs typeface="Segoe UI Semilight"/>
              </a:rPr>
              <a:t>great </a:t>
            </a:r>
            <a:r>
              <a:rPr sz="2352" dirty="0">
                <a:solidFill>
                  <a:srgbClr val="505050"/>
                </a:solidFill>
                <a:latin typeface="Segoe UI Semilight"/>
                <a:cs typeface="Segoe UI Semilight"/>
              </a:rPr>
              <a:t>with </a:t>
            </a:r>
            <a:r>
              <a:rPr sz="2352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your</a:t>
            </a:r>
            <a:r>
              <a:rPr sz="2352" spc="-49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2352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solution</a:t>
            </a:r>
            <a:endParaRPr sz="2352">
              <a:latin typeface="Segoe UI Semilight"/>
              <a:cs typeface="Segoe UI Semiligh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54317" y="1163321"/>
            <a:ext cx="4343815" cy="962733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An </a:t>
            </a:r>
            <a:r>
              <a:rPr sz="2352" dirty="0">
                <a:solidFill>
                  <a:srgbClr val="505050"/>
                </a:solidFill>
                <a:latin typeface="Segoe UI Semilight"/>
                <a:cs typeface="Segoe UI Semilight"/>
              </a:rPr>
              <a:t>ideal identity</a:t>
            </a:r>
            <a:r>
              <a:rPr sz="2352" spc="-10" dirty="0">
                <a:solidFill>
                  <a:srgbClr val="505050"/>
                </a:solidFill>
                <a:latin typeface="Segoe UI Semilight"/>
                <a:cs typeface="Segoe UI Semilight"/>
              </a:rPr>
              <a:t> system…</a:t>
            </a:r>
            <a:endParaRPr sz="2352">
              <a:latin typeface="Segoe UI Semilight"/>
              <a:cs typeface="Segoe UI Semilight"/>
            </a:endParaRPr>
          </a:p>
          <a:p>
            <a:pPr marL="292481">
              <a:spcBef>
                <a:spcPts val="1735"/>
              </a:spcBef>
            </a:pPr>
            <a:r>
              <a:rPr sz="2352" spc="-15" dirty="0">
                <a:solidFill>
                  <a:srgbClr val="505050"/>
                </a:solidFill>
                <a:latin typeface="Segoe UI Semilight"/>
                <a:cs typeface="Segoe UI Semilight"/>
              </a:rPr>
              <a:t>Reaches </a:t>
            </a:r>
            <a:r>
              <a:rPr sz="2352" dirty="0">
                <a:solidFill>
                  <a:srgbClr val="505050"/>
                </a:solidFill>
                <a:latin typeface="Segoe UI Semilight"/>
                <a:cs typeface="Segoe UI Semilight"/>
              </a:rPr>
              <a:t>the audience </a:t>
            </a:r>
            <a:r>
              <a:rPr sz="2352" spc="-5" dirty="0">
                <a:solidFill>
                  <a:srgbClr val="505050"/>
                </a:solidFill>
                <a:latin typeface="Segoe UI Semilight"/>
                <a:cs typeface="Segoe UI Semilight"/>
              </a:rPr>
              <a:t>you</a:t>
            </a:r>
            <a:r>
              <a:rPr sz="2352" spc="-25" dirty="0">
                <a:solidFill>
                  <a:srgbClr val="505050"/>
                </a:solidFill>
                <a:latin typeface="Segoe UI Semilight"/>
                <a:cs typeface="Segoe UI Semilight"/>
              </a:rPr>
              <a:t> </a:t>
            </a:r>
            <a:r>
              <a:rPr sz="2352" dirty="0">
                <a:solidFill>
                  <a:srgbClr val="505050"/>
                </a:solidFill>
                <a:latin typeface="Segoe UI Semilight"/>
                <a:cs typeface="Segoe UI Semilight"/>
              </a:rPr>
              <a:t>want</a:t>
            </a:r>
            <a:endParaRPr sz="2352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37026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8" y="1"/>
            <a:ext cx="1490464" cy="1499176"/>
          </a:xfrm>
          <a:custGeom>
            <a:avLst/>
            <a:gdLst/>
            <a:ahLst/>
            <a:cxnLst/>
            <a:rect l="l" t="t" r="r" b="b"/>
            <a:pathLst>
              <a:path w="1520825" h="1529715">
                <a:moveTo>
                  <a:pt x="1520464" y="0"/>
                </a:moveTo>
                <a:lnTo>
                  <a:pt x="0" y="0"/>
                </a:lnTo>
                <a:lnTo>
                  <a:pt x="0" y="1529489"/>
                </a:lnTo>
                <a:lnTo>
                  <a:pt x="1520464" y="0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103436" y="111893"/>
            <a:ext cx="767324" cy="809642"/>
          </a:xfrm>
          <a:custGeom>
            <a:avLst/>
            <a:gdLst/>
            <a:ahLst/>
            <a:cxnLst/>
            <a:rect l="l" t="t" r="r" b="b"/>
            <a:pathLst>
              <a:path w="782955" h="826135">
                <a:moveTo>
                  <a:pt x="49483" y="573912"/>
                </a:moveTo>
                <a:lnTo>
                  <a:pt x="0" y="622172"/>
                </a:lnTo>
                <a:lnTo>
                  <a:pt x="198987" y="826134"/>
                </a:lnTo>
                <a:lnTo>
                  <a:pt x="242357" y="783843"/>
                </a:lnTo>
                <a:lnTo>
                  <a:pt x="133010" y="671702"/>
                </a:lnTo>
                <a:lnTo>
                  <a:pt x="99686" y="639825"/>
                </a:lnTo>
                <a:lnTo>
                  <a:pt x="100244" y="639317"/>
                </a:lnTo>
                <a:lnTo>
                  <a:pt x="374863" y="639317"/>
                </a:lnTo>
                <a:lnTo>
                  <a:pt x="361596" y="625728"/>
                </a:lnTo>
                <a:lnTo>
                  <a:pt x="278006" y="625728"/>
                </a:lnTo>
                <a:lnTo>
                  <a:pt x="271580" y="623947"/>
                </a:lnTo>
                <a:lnTo>
                  <a:pt x="265025" y="622236"/>
                </a:lnTo>
                <a:lnTo>
                  <a:pt x="258345" y="620621"/>
                </a:lnTo>
                <a:lnTo>
                  <a:pt x="49483" y="573912"/>
                </a:lnTo>
                <a:close/>
              </a:path>
              <a:path w="782955" h="826135">
                <a:moveTo>
                  <a:pt x="374863" y="639317"/>
                </a:moveTo>
                <a:lnTo>
                  <a:pt x="100244" y="639317"/>
                </a:lnTo>
                <a:lnTo>
                  <a:pt x="105067" y="640818"/>
                </a:lnTo>
                <a:lnTo>
                  <a:pt x="111133" y="642461"/>
                </a:lnTo>
                <a:lnTo>
                  <a:pt x="118445" y="644247"/>
                </a:lnTo>
                <a:lnTo>
                  <a:pt x="336071" y="692403"/>
                </a:lnTo>
                <a:lnTo>
                  <a:pt x="382426" y="647064"/>
                </a:lnTo>
                <a:lnTo>
                  <a:pt x="374863" y="639317"/>
                </a:lnTo>
                <a:close/>
              </a:path>
              <a:path w="782955" h="826135">
                <a:moveTo>
                  <a:pt x="183429" y="443229"/>
                </a:moveTo>
                <a:lnTo>
                  <a:pt x="140059" y="485520"/>
                </a:lnTo>
                <a:lnTo>
                  <a:pt x="250104" y="598296"/>
                </a:lnTo>
                <a:lnTo>
                  <a:pt x="278578" y="625220"/>
                </a:lnTo>
                <a:lnTo>
                  <a:pt x="278006" y="625728"/>
                </a:lnTo>
                <a:lnTo>
                  <a:pt x="361596" y="625728"/>
                </a:lnTo>
                <a:lnTo>
                  <a:pt x="183429" y="443229"/>
                </a:lnTo>
                <a:close/>
              </a:path>
              <a:path w="782955" h="826135">
                <a:moveTo>
                  <a:pt x="337912" y="292480"/>
                </a:moveTo>
                <a:lnTo>
                  <a:pt x="220323" y="407161"/>
                </a:lnTo>
                <a:lnTo>
                  <a:pt x="419319" y="611123"/>
                </a:lnTo>
                <a:lnTo>
                  <a:pt x="503360" y="529081"/>
                </a:lnTo>
                <a:lnTo>
                  <a:pt x="428882" y="529081"/>
                </a:lnTo>
                <a:lnTo>
                  <a:pt x="383366" y="482345"/>
                </a:lnTo>
                <a:lnTo>
                  <a:pt x="421536" y="445134"/>
                </a:lnTo>
                <a:lnTo>
                  <a:pt x="347018" y="445134"/>
                </a:lnTo>
                <a:lnTo>
                  <a:pt x="302746" y="399795"/>
                </a:lnTo>
                <a:lnTo>
                  <a:pt x="374412" y="329818"/>
                </a:lnTo>
                <a:lnTo>
                  <a:pt x="337912" y="292480"/>
                </a:lnTo>
                <a:close/>
              </a:path>
              <a:path w="782955" h="826135">
                <a:moveTo>
                  <a:pt x="505247" y="454532"/>
                </a:moveTo>
                <a:lnTo>
                  <a:pt x="428882" y="529081"/>
                </a:lnTo>
                <a:lnTo>
                  <a:pt x="503360" y="529081"/>
                </a:lnTo>
                <a:lnTo>
                  <a:pt x="541608" y="491743"/>
                </a:lnTo>
                <a:lnTo>
                  <a:pt x="505247" y="454532"/>
                </a:lnTo>
                <a:close/>
              </a:path>
              <a:path w="782955" h="826135">
                <a:moveTo>
                  <a:pt x="413706" y="380110"/>
                </a:moveTo>
                <a:lnTo>
                  <a:pt x="347018" y="445134"/>
                </a:lnTo>
                <a:lnTo>
                  <a:pt x="421536" y="445134"/>
                </a:lnTo>
                <a:lnTo>
                  <a:pt x="450066" y="417321"/>
                </a:lnTo>
                <a:lnTo>
                  <a:pt x="413706" y="380110"/>
                </a:lnTo>
                <a:close/>
              </a:path>
              <a:path w="782955" h="826135">
                <a:moveTo>
                  <a:pt x="400269" y="231647"/>
                </a:moveTo>
                <a:lnTo>
                  <a:pt x="350079" y="280542"/>
                </a:lnTo>
                <a:lnTo>
                  <a:pt x="602682" y="432180"/>
                </a:lnTo>
                <a:lnTo>
                  <a:pt x="655717" y="380364"/>
                </a:lnTo>
                <a:lnTo>
                  <a:pt x="644240" y="360044"/>
                </a:lnTo>
                <a:lnTo>
                  <a:pt x="586985" y="360044"/>
                </a:lnTo>
                <a:lnTo>
                  <a:pt x="579707" y="353542"/>
                </a:lnTo>
                <a:lnTo>
                  <a:pt x="573038" y="347932"/>
                </a:lnTo>
                <a:lnTo>
                  <a:pt x="566977" y="343203"/>
                </a:lnTo>
                <a:lnTo>
                  <a:pt x="561521" y="339343"/>
                </a:lnTo>
                <a:lnTo>
                  <a:pt x="400269" y="231647"/>
                </a:lnTo>
                <a:close/>
              </a:path>
              <a:path w="782955" h="826135">
                <a:moveTo>
                  <a:pt x="522850" y="112013"/>
                </a:moveTo>
                <a:lnTo>
                  <a:pt x="473650" y="160019"/>
                </a:lnTo>
                <a:lnTo>
                  <a:pt x="568646" y="331342"/>
                </a:lnTo>
                <a:lnTo>
                  <a:pt x="587836" y="359155"/>
                </a:lnTo>
                <a:lnTo>
                  <a:pt x="586985" y="360044"/>
                </a:lnTo>
                <a:lnTo>
                  <a:pt x="644240" y="360044"/>
                </a:lnTo>
                <a:lnTo>
                  <a:pt x="562650" y="215600"/>
                </a:lnTo>
                <a:lnTo>
                  <a:pt x="559215" y="209839"/>
                </a:lnTo>
                <a:lnTo>
                  <a:pt x="554927" y="203453"/>
                </a:lnTo>
                <a:lnTo>
                  <a:pt x="549891" y="196592"/>
                </a:lnTo>
                <a:lnTo>
                  <a:pt x="544109" y="189229"/>
                </a:lnTo>
                <a:lnTo>
                  <a:pt x="544668" y="188721"/>
                </a:lnTo>
                <a:lnTo>
                  <a:pt x="645741" y="188721"/>
                </a:lnTo>
                <a:lnTo>
                  <a:pt x="522850" y="112013"/>
                </a:lnTo>
                <a:close/>
              </a:path>
              <a:path w="782955" h="826135">
                <a:moveTo>
                  <a:pt x="645741" y="188721"/>
                </a:moveTo>
                <a:lnTo>
                  <a:pt x="544668" y="188721"/>
                </a:lnTo>
                <a:lnTo>
                  <a:pt x="551114" y="194458"/>
                </a:lnTo>
                <a:lnTo>
                  <a:pt x="557533" y="199659"/>
                </a:lnTo>
                <a:lnTo>
                  <a:pt x="563924" y="204313"/>
                </a:lnTo>
                <a:lnTo>
                  <a:pt x="570284" y="208406"/>
                </a:lnTo>
                <a:lnTo>
                  <a:pt x="731790" y="306196"/>
                </a:lnTo>
                <a:lnTo>
                  <a:pt x="782704" y="256539"/>
                </a:lnTo>
                <a:lnTo>
                  <a:pt x="770492" y="234950"/>
                </a:lnTo>
                <a:lnTo>
                  <a:pt x="714531" y="234950"/>
                </a:lnTo>
                <a:lnTo>
                  <a:pt x="707204" y="228925"/>
                </a:lnTo>
                <a:lnTo>
                  <a:pt x="700654" y="223805"/>
                </a:lnTo>
                <a:lnTo>
                  <a:pt x="694884" y="219590"/>
                </a:lnTo>
                <a:lnTo>
                  <a:pt x="689893" y="216280"/>
                </a:lnTo>
                <a:lnTo>
                  <a:pt x="645741" y="188721"/>
                </a:lnTo>
                <a:close/>
              </a:path>
              <a:path w="782955" h="826135">
                <a:moveTo>
                  <a:pt x="637594" y="0"/>
                </a:moveTo>
                <a:lnTo>
                  <a:pt x="591239" y="45211"/>
                </a:lnTo>
                <a:lnTo>
                  <a:pt x="695887" y="208787"/>
                </a:lnTo>
                <a:lnTo>
                  <a:pt x="715102" y="234441"/>
                </a:lnTo>
                <a:lnTo>
                  <a:pt x="714531" y="234950"/>
                </a:lnTo>
                <a:lnTo>
                  <a:pt x="770492" y="234950"/>
                </a:lnTo>
                <a:lnTo>
                  <a:pt x="637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 txBox="1"/>
          <p:nvPr/>
        </p:nvSpPr>
        <p:spPr>
          <a:xfrm>
            <a:off x="403536" y="1244845"/>
            <a:ext cx="209723" cy="509683"/>
          </a:xfrm>
          <a:prstGeom prst="rect">
            <a:avLst/>
          </a:prstGeom>
        </p:spPr>
        <p:txBody>
          <a:bodyPr vert="horz" wrap="square" lIns="0" tIns="11202" rIns="0" bIns="0" rtlCol="0">
            <a:spAutoFit/>
          </a:bodyPr>
          <a:lstStyle/>
          <a:p>
            <a:pPr marL="12446">
              <a:spcBef>
                <a:spcPts val="88"/>
              </a:spcBef>
            </a:pPr>
            <a:r>
              <a:rPr sz="3185" spc="-5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185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2456" y="1325423"/>
            <a:ext cx="9820282" cy="440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781150" y="1812826"/>
            <a:ext cx="1610534" cy="33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1010936" y="2330599"/>
            <a:ext cx="2793794" cy="2460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841822" y="2440598"/>
            <a:ext cx="66497" cy="15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3930814" y="2330599"/>
            <a:ext cx="2232272" cy="244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6198684" y="2440598"/>
            <a:ext cx="66497" cy="15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6301491" y="2333338"/>
            <a:ext cx="586104" cy="243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/>
          <p:nvPr/>
        </p:nvSpPr>
        <p:spPr>
          <a:xfrm>
            <a:off x="991196" y="2661924"/>
            <a:ext cx="8577241" cy="2419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object 13"/>
          <p:cNvSpPr txBox="1"/>
          <p:nvPr/>
        </p:nvSpPr>
        <p:spPr>
          <a:xfrm>
            <a:off x="739591" y="2222192"/>
            <a:ext cx="127576" cy="1011275"/>
          </a:xfrm>
          <a:prstGeom prst="rect">
            <a:avLst/>
          </a:prstGeom>
        </p:spPr>
        <p:txBody>
          <a:bodyPr vert="horz" wrap="square" lIns="0" tIns="72189" rIns="0" bIns="0" rtlCol="0">
            <a:spAutoFit/>
          </a:bodyPr>
          <a:lstStyle/>
          <a:p>
            <a:pPr marL="12446">
              <a:spcBef>
                <a:spcPts val="568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2772" y="2990510"/>
            <a:ext cx="6499180" cy="2433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5" name="object 15"/>
          <p:cNvSpPr txBox="1"/>
          <p:nvPr/>
        </p:nvSpPr>
        <p:spPr>
          <a:xfrm>
            <a:off x="403536" y="3306899"/>
            <a:ext cx="209723" cy="509060"/>
          </a:xfrm>
          <a:prstGeom prst="rect">
            <a:avLst/>
          </a:prstGeom>
        </p:spPr>
        <p:txBody>
          <a:bodyPr vert="horz" wrap="square" lIns="0" tIns="11202" rIns="0" bIns="0" rtlCol="0">
            <a:spAutoFit/>
          </a:bodyPr>
          <a:lstStyle/>
          <a:p>
            <a:pPr marL="12446">
              <a:spcBef>
                <a:spcPts val="88"/>
              </a:spcBef>
            </a:pPr>
            <a:r>
              <a:rPr sz="3185" spc="-5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185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4956" y="3390042"/>
            <a:ext cx="2234114" cy="337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7" name="object 17"/>
          <p:cNvSpPr/>
          <p:nvPr/>
        </p:nvSpPr>
        <p:spPr>
          <a:xfrm>
            <a:off x="1001676" y="3910554"/>
            <a:ext cx="5477177" cy="2242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8" name="object 18"/>
          <p:cNvSpPr/>
          <p:nvPr/>
        </p:nvSpPr>
        <p:spPr>
          <a:xfrm>
            <a:off x="1005571" y="4241379"/>
            <a:ext cx="504903" cy="222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9" name="object 19"/>
          <p:cNvSpPr/>
          <p:nvPr/>
        </p:nvSpPr>
        <p:spPr>
          <a:xfrm>
            <a:off x="1523668" y="4236401"/>
            <a:ext cx="1230207" cy="2460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0" name="object 20"/>
          <p:cNvSpPr/>
          <p:nvPr/>
        </p:nvSpPr>
        <p:spPr>
          <a:xfrm>
            <a:off x="990710" y="4567726"/>
            <a:ext cx="1539129" cy="2242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1" name="object 21"/>
          <p:cNvSpPr txBox="1"/>
          <p:nvPr/>
        </p:nvSpPr>
        <p:spPr>
          <a:xfrm>
            <a:off x="739591" y="3800157"/>
            <a:ext cx="127576" cy="1339239"/>
          </a:xfrm>
          <a:prstGeom prst="rect">
            <a:avLst/>
          </a:prstGeom>
        </p:spPr>
        <p:txBody>
          <a:bodyPr vert="horz" wrap="square" lIns="0" tIns="71567" rIns="0" bIns="0" rtlCol="0">
            <a:spAutoFit/>
          </a:bodyPr>
          <a:lstStyle/>
          <a:p>
            <a:pPr marL="12446">
              <a:spcBef>
                <a:spcPts val="564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0474" y="4898553"/>
            <a:ext cx="1044992" cy="2397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3" name="object 23"/>
          <p:cNvSpPr txBox="1"/>
          <p:nvPr/>
        </p:nvSpPr>
        <p:spPr>
          <a:xfrm>
            <a:off x="403536" y="5212677"/>
            <a:ext cx="209723" cy="509683"/>
          </a:xfrm>
          <a:prstGeom prst="rect">
            <a:avLst/>
          </a:prstGeom>
        </p:spPr>
        <p:txBody>
          <a:bodyPr vert="horz" wrap="square" lIns="0" tIns="11202" rIns="0" bIns="0" rtlCol="0">
            <a:spAutoFit/>
          </a:bodyPr>
          <a:lstStyle/>
          <a:p>
            <a:pPr marL="12446">
              <a:spcBef>
                <a:spcPts val="88"/>
              </a:spcBef>
            </a:pPr>
            <a:r>
              <a:rPr sz="3185" spc="-5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185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2456" y="5292359"/>
            <a:ext cx="3734585" cy="3406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5" name="object 25"/>
          <p:cNvSpPr/>
          <p:nvPr/>
        </p:nvSpPr>
        <p:spPr>
          <a:xfrm>
            <a:off x="4665555" y="5295844"/>
            <a:ext cx="5949256" cy="3859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6" name="object 26"/>
          <p:cNvSpPr/>
          <p:nvPr/>
        </p:nvSpPr>
        <p:spPr>
          <a:xfrm>
            <a:off x="764956" y="5779788"/>
            <a:ext cx="1458202" cy="3371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150623" y="304629"/>
            <a:ext cx="7924039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112" dirty="0"/>
              <a:t>Production-ready </a:t>
            </a:r>
            <a:r>
              <a:rPr spc="-83" dirty="0"/>
              <a:t>MSAL</a:t>
            </a:r>
            <a:r>
              <a:rPr spc="-265" dirty="0"/>
              <a:t> </a:t>
            </a:r>
            <a:r>
              <a:rPr spc="-108" dirty="0"/>
              <a:t>previews</a:t>
            </a:r>
          </a:p>
        </p:txBody>
      </p:sp>
    </p:spTree>
    <p:extLst>
      <p:ext uri="{BB962C8B-B14F-4D97-AF65-F5344CB8AC3E}">
        <p14:creationId xmlns:p14="http://schemas.microsoft.com/office/powerpoint/2010/main" val="280685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004" y="2395147"/>
            <a:ext cx="9484826" cy="1387780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ts val="5366"/>
              </a:lnSpc>
              <a:spcBef>
                <a:spcPts val="98"/>
              </a:spcBef>
            </a:pPr>
            <a:r>
              <a:rPr spc="-88" dirty="0"/>
              <a:t>Demo:</a:t>
            </a:r>
          </a:p>
          <a:p>
            <a:pPr marL="12446">
              <a:lnSpc>
                <a:spcPts val="5366"/>
              </a:lnSpc>
            </a:pPr>
            <a:r>
              <a:rPr spc="-112" dirty="0"/>
              <a:t>Microsoft </a:t>
            </a:r>
            <a:r>
              <a:rPr spc="-98" dirty="0"/>
              <a:t>Authentication </a:t>
            </a:r>
            <a:r>
              <a:rPr spc="-59" dirty="0"/>
              <a:t>Library</a:t>
            </a:r>
            <a:r>
              <a:rPr spc="-255" dirty="0"/>
              <a:t> </a:t>
            </a:r>
            <a:r>
              <a:rPr spc="-93" dirty="0"/>
              <a:t>(MSAL)</a:t>
            </a:r>
          </a:p>
        </p:txBody>
      </p:sp>
    </p:spTree>
    <p:extLst>
      <p:ext uri="{BB962C8B-B14F-4D97-AF65-F5344CB8AC3E}">
        <p14:creationId xmlns:p14="http://schemas.microsoft.com/office/powerpoint/2010/main" val="283554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60" y="260693"/>
            <a:ext cx="6463446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108" dirty="0"/>
              <a:t>Azure </a:t>
            </a:r>
            <a:r>
              <a:rPr spc="-93" dirty="0"/>
              <a:t>Active </a:t>
            </a:r>
            <a:r>
              <a:rPr spc="-78" dirty="0"/>
              <a:t>Directory</a:t>
            </a:r>
            <a:r>
              <a:rPr spc="-387" dirty="0"/>
              <a:t> </a:t>
            </a:r>
            <a:r>
              <a:rPr spc="-74" dirty="0"/>
              <a:t>B2C</a:t>
            </a:r>
          </a:p>
        </p:txBody>
      </p:sp>
      <p:sp>
        <p:nvSpPr>
          <p:cNvPr id="3" name="object 3"/>
          <p:cNvSpPr/>
          <p:nvPr/>
        </p:nvSpPr>
        <p:spPr>
          <a:xfrm>
            <a:off x="404942" y="1031811"/>
            <a:ext cx="3220683" cy="443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3779465" y="1050107"/>
            <a:ext cx="1931067" cy="427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5863001" y="1031811"/>
            <a:ext cx="639250" cy="343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6645884" y="1050107"/>
            <a:ext cx="1116821" cy="427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7892148" y="1050107"/>
            <a:ext cx="2499996" cy="427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400474" y="1544481"/>
            <a:ext cx="1364157" cy="325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1641909" y="2575082"/>
            <a:ext cx="1795402" cy="3227367"/>
          </a:xfrm>
          <a:custGeom>
            <a:avLst/>
            <a:gdLst/>
            <a:ahLst/>
            <a:cxnLst/>
            <a:rect l="l" t="t" r="r" b="b"/>
            <a:pathLst>
              <a:path w="1831975" h="3293110">
                <a:moveTo>
                  <a:pt x="1683754" y="0"/>
                </a:moveTo>
                <a:lnTo>
                  <a:pt x="140312" y="0"/>
                </a:lnTo>
                <a:lnTo>
                  <a:pt x="98780" y="7803"/>
                </a:lnTo>
                <a:lnTo>
                  <a:pt x="60615" y="28715"/>
                </a:lnTo>
                <a:lnTo>
                  <a:pt x="29185" y="58991"/>
                </a:lnTo>
                <a:lnTo>
                  <a:pt x="7857" y="94883"/>
                </a:lnTo>
                <a:lnTo>
                  <a:pt x="0" y="132647"/>
                </a:lnTo>
                <a:lnTo>
                  <a:pt x="0" y="3160362"/>
                </a:lnTo>
                <a:lnTo>
                  <a:pt x="7857" y="3198130"/>
                </a:lnTo>
                <a:lnTo>
                  <a:pt x="29185" y="3234025"/>
                </a:lnTo>
                <a:lnTo>
                  <a:pt x="60615" y="3264303"/>
                </a:lnTo>
                <a:lnTo>
                  <a:pt x="98780" y="3285216"/>
                </a:lnTo>
                <a:lnTo>
                  <a:pt x="140312" y="3293019"/>
                </a:lnTo>
                <a:lnTo>
                  <a:pt x="1683754" y="3293019"/>
                </a:lnTo>
                <a:lnTo>
                  <a:pt x="1732092" y="3285216"/>
                </a:lnTo>
                <a:lnTo>
                  <a:pt x="1772942" y="3264303"/>
                </a:lnTo>
                <a:lnTo>
                  <a:pt x="1804435" y="3234025"/>
                </a:lnTo>
                <a:lnTo>
                  <a:pt x="1824701" y="3198130"/>
                </a:lnTo>
                <a:lnTo>
                  <a:pt x="1831872" y="3160362"/>
                </a:lnTo>
                <a:lnTo>
                  <a:pt x="1831872" y="132647"/>
                </a:lnTo>
                <a:lnTo>
                  <a:pt x="1824701" y="94883"/>
                </a:lnTo>
                <a:lnTo>
                  <a:pt x="1804435" y="58991"/>
                </a:lnTo>
                <a:lnTo>
                  <a:pt x="1772942" y="28715"/>
                </a:lnTo>
                <a:lnTo>
                  <a:pt x="1732092" y="7803"/>
                </a:lnTo>
                <a:lnTo>
                  <a:pt x="168375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1733586" y="4265159"/>
            <a:ext cx="1619907" cy="1078486"/>
          </a:xfrm>
          <a:custGeom>
            <a:avLst/>
            <a:gdLst/>
            <a:ahLst/>
            <a:cxnLst/>
            <a:rect l="l" t="t" r="r" b="b"/>
            <a:pathLst>
              <a:path w="1652904" h="1100454">
                <a:moveTo>
                  <a:pt x="0" y="1100315"/>
                </a:moveTo>
                <a:lnTo>
                  <a:pt x="1652534" y="1100315"/>
                </a:lnTo>
                <a:lnTo>
                  <a:pt x="1652534" y="0"/>
                </a:lnTo>
                <a:lnTo>
                  <a:pt x="0" y="0"/>
                </a:lnTo>
                <a:lnTo>
                  <a:pt x="0" y="11003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2039163" y="2781565"/>
            <a:ext cx="98576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587" y="0"/>
                </a:lnTo>
              </a:path>
            </a:pathLst>
          </a:custGeom>
          <a:ln w="468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/>
          <p:nvPr/>
        </p:nvSpPr>
        <p:spPr>
          <a:xfrm>
            <a:off x="1733586" y="3033908"/>
            <a:ext cx="1619907" cy="1231577"/>
          </a:xfrm>
          <a:custGeom>
            <a:avLst/>
            <a:gdLst/>
            <a:ahLst/>
            <a:cxnLst/>
            <a:rect l="l" t="t" r="r" b="b"/>
            <a:pathLst>
              <a:path w="1652904" h="1256664">
                <a:moveTo>
                  <a:pt x="0" y="1256331"/>
                </a:moveTo>
                <a:lnTo>
                  <a:pt x="1652534" y="1256331"/>
                </a:lnTo>
                <a:lnTo>
                  <a:pt x="1652534" y="0"/>
                </a:lnTo>
                <a:lnTo>
                  <a:pt x="0" y="0"/>
                </a:lnTo>
                <a:lnTo>
                  <a:pt x="0" y="125633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object 13"/>
          <p:cNvSpPr/>
          <p:nvPr/>
        </p:nvSpPr>
        <p:spPr>
          <a:xfrm>
            <a:off x="2864217" y="4624666"/>
            <a:ext cx="176117" cy="176117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0" y="179473"/>
                </a:moveTo>
                <a:lnTo>
                  <a:pt x="179284" y="179473"/>
                </a:lnTo>
                <a:lnTo>
                  <a:pt x="179284" y="0"/>
                </a:lnTo>
                <a:lnTo>
                  <a:pt x="0" y="0"/>
                </a:lnTo>
                <a:lnTo>
                  <a:pt x="0" y="179473"/>
                </a:lnTo>
                <a:close/>
              </a:path>
            </a:pathLst>
          </a:custGeom>
          <a:solidFill>
            <a:srgbClr val="F15021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4" name="object 14"/>
          <p:cNvSpPr/>
          <p:nvPr/>
        </p:nvSpPr>
        <p:spPr>
          <a:xfrm>
            <a:off x="3062835" y="4624666"/>
            <a:ext cx="168650" cy="176117"/>
          </a:xfrm>
          <a:custGeom>
            <a:avLst/>
            <a:gdLst/>
            <a:ahLst/>
            <a:cxnLst/>
            <a:rect l="l" t="t" r="r" b="b"/>
            <a:pathLst>
              <a:path w="172085" h="179704">
                <a:moveTo>
                  <a:pt x="0" y="179473"/>
                </a:moveTo>
                <a:lnTo>
                  <a:pt x="171497" y="179473"/>
                </a:lnTo>
                <a:lnTo>
                  <a:pt x="171497" y="0"/>
                </a:lnTo>
                <a:lnTo>
                  <a:pt x="0" y="0"/>
                </a:lnTo>
                <a:lnTo>
                  <a:pt x="0" y="179473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5" name="object 15"/>
          <p:cNvSpPr/>
          <p:nvPr/>
        </p:nvSpPr>
        <p:spPr>
          <a:xfrm>
            <a:off x="2864217" y="4815828"/>
            <a:ext cx="176117" cy="176117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0" y="179473"/>
                </a:moveTo>
                <a:lnTo>
                  <a:pt x="179284" y="179473"/>
                </a:lnTo>
                <a:lnTo>
                  <a:pt x="179284" y="0"/>
                </a:lnTo>
                <a:lnTo>
                  <a:pt x="0" y="0"/>
                </a:lnTo>
                <a:lnTo>
                  <a:pt x="0" y="179473"/>
                </a:lnTo>
                <a:close/>
              </a:path>
            </a:pathLst>
          </a:custGeom>
          <a:solidFill>
            <a:srgbClr val="00A3EE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6" name="object 16"/>
          <p:cNvSpPr/>
          <p:nvPr/>
        </p:nvSpPr>
        <p:spPr>
          <a:xfrm>
            <a:off x="3062835" y="4815828"/>
            <a:ext cx="168650" cy="176117"/>
          </a:xfrm>
          <a:custGeom>
            <a:avLst/>
            <a:gdLst/>
            <a:ahLst/>
            <a:cxnLst/>
            <a:rect l="l" t="t" r="r" b="b"/>
            <a:pathLst>
              <a:path w="172085" h="179704">
                <a:moveTo>
                  <a:pt x="0" y="179473"/>
                </a:moveTo>
                <a:lnTo>
                  <a:pt x="171497" y="179473"/>
                </a:lnTo>
                <a:lnTo>
                  <a:pt x="171497" y="0"/>
                </a:lnTo>
                <a:lnTo>
                  <a:pt x="0" y="0"/>
                </a:lnTo>
                <a:lnTo>
                  <a:pt x="0" y="179473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7" name="object 17"/>
          <p:cNvSpPr/>
          <p:nvPr/>
        </p:nvSpPr>
        <p:spPr>
          <a:xfrm>
            <a:off x="1848177" y="3523414"/>
            <a:ext cx="1390892" cy="245195"/>
          </a:xfrm>
          <a:custGeom>
            <a:avLst/>
            <a:gdLst/>
            <a:ahLst/>
            <a:cxnLst/>
            <a:rect l="l" t="t" r="r" b="b"/>
            <a:pathLst>
              <a:path w="1419225" h="250189">
                <a:moveTo>
                  <a:pt x="0" y="249703"/>
                </a:moveTo>
                <a:lnTo>
                  <a:pt x="1418738" y="249703"/>
                </a:lnTo>
                <a:lnTo>
                  <a:pt x="1418738" y="0"/>
                </a:lnTo>
                <a:lnTo>
                  <a:pt x="0" y="0"/>
                </a:lnTo>
                <a:lnTo>
                  <a:pt x="0" y="249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8" name="object 18"/>
          <p:cNvSpPr/>
          <p:nvPr/>
        </p:nvSpPr>
        <p:spPr>
          <a:xfrm>
            <a:off x="2031523" y="4769927"/>
            <a:ext cx="179176" cy="1835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9" name="object 19"/>
          <p:cNvSpPr/>
          <p:nvPr/>
        </p:nvSpPr>
        <p:spPr>
          <a:xfrm>
            <a:off x="1863458" y="4846413"/>
            <a:ext cx="290625" cy="153091"/>
          </a:xfrm>
          <a:custGeom>
            <a:avLst/>
            <a:gdLst/>
            <a:ahLst/>
            <a:cxnLst/>
            <a:rect l="l" t="t" r="r" b="b"/>
            <a:pathLst>
              <a:path w="296544" h="156210">
                <a:moveTo>
                  <a:pt x="62360" y="0"/>
                </a:moveTo>
                <a:lnTo>
                  <a:pt x="49327" y="6212"/>
                </a:lnTo>
                <a:lnTo>
                  <a:pt x="28256" y="20465"/>
                </a:lnTo>
                <a:lnTo>
                  <a:pt x="8647" y="36183"/>
                </a:lnTo>
                <a:lnTo>
                  <a:pt x="0" y="46790"/>
                </a:lnTo>
                <a:lnTo>
                  <a:pt x="28985" y="90212"/>
                </a:lnTo>
                <a:lnTo>
                  <a:pt x="68203" y="124849"/>
                </a:lnTo>
                <a:lnTo>
                  <a:pt x="116191" y="147776"/>
                </a:lnTo>
                <a:lnTo>
                  <a:pt x="171488" y="156069"/>
                </a:lnTo>
                <a:lnTo>
                  <a:pt x="206326" y="153142"/>
                </a:lnTo>
                <a:lnTo>
                  <a:pt x="239700" y="144362"/>
                </a:lnTo>
                <a:lnTo>
                  <a:pt x="270151" y="129729"/>
                </a:lnTo>
                <a:lnTo>
                  <a:pt x="296217" y="109243"/>
                </a:lnTo>
                <a:lnTo>
                  <a:pt x="288665" y="98530"/>
                </a:lnTo>
                <a:lnTo>
                  <a:pt x="270880" y="81943"/>
                </a:lnTo>
                <a:lnTo>
                  <a:pt x="266014" y="78043"/>
                </a:lnTo>
                <a:lnTo>
                  <a:pt x="171488" y="78043"/>
                </a:lnTo>
                <a:lnTo>
                  <a:pt x="136899" y="72429"/>
                </a:lnTo>
                <a:lnTo>
                  <a:pt x="105233" y="56568"/>
                </a:lnTo>
                <a:lnTo>
                  <a:pt x="79412" y="31934"/>
                </a:lnTo>
                <a:lnTo>
                  <a:pt x="62360" y="0"/>
                </a:lnTo>
                <a:close/>
              </a:path>
              <a:path w="296544" h="156210">
                <a:moveTo>
                  <a:pt x="233848" y="54604"/>
                </a:moveTo>
                <a:lnTo>
                  <a:pt x="220819" y="64858"/>
                </a:lnTo>
                <a:lnTo>
                  <a:pt x="205595" y="72183"/>
                </a:lnTo>
                <a:lnTo>
                  <a:pt x="188907" y="76578"/>
                </a:lnTo>
                <a:lnTo>
                  <a:pt x="171488" y="78043"/>
                </a:lnTo>
                <a:lnTo>
                  <a:pt x="266014" y="78043"/>
                </a:lnTo>
                <a:lnTo>
                  <a:pt x="250172" y="65346"/>
                </a:lnTo>
                <a:lnTo>
                  <a:pt x="233848" y="54604"/>
                </a:lnTo>
                <a:close/>
              </a:path>
            </a:pathLst>
          </a:custGeom>
          <a:solidFill>
            <a:srgbClr val="0E9D57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0" name="object 20"/>
          <p:cNvSpPr/>
          <p:nvPr/>
        </p:nvSpPr>
        <p:spPr>
          <a:xfrm>
            <a:off x="1840536" y="4724070"/>
            <a:ext cx="84036" cy="168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1" name="object 21"/>
          <p:cNvSpPr/>
          <p:nvPr/>
        </p:nvSpPr>
        <p:spPr>
          <a:xfrm>
            <a:off x="1863458" y="4616956"/>
            <a:ext cx="298093" cy="153091"/>
          </a:xfrm>
          <a:custGeom>
            <a:avLst/>
            <a:gdLst/>
            <a:ahLst/>
            <a:cxnLst/>
            <a:rect l="l" t="t" r="r" b="b"/>
            <a:pathLst>
              <a:path w="304164" h="156210">
                <a:moveTo>
                  <a:pt x="171488" y="0"/>
                </a:moveTo>
                <a:lnTo>
                  <a:pt x="116191" y="7201"/>
                </a:lnTo>
                <a:lnTo>
                  <a:pt x="68203" y="28311"/>
                </a:lnTo>
                <a:lnTo>
                  <a:pt x="28985" y="62589"/>
                </a:lnTo>
                <a:lnTo>
                  <a:pt x="0" y="109295"/>
                </a:lnTo>
                <a:lnTo>
                  <a:pt x="62360" y="156086"/>
                </a:lnTo>
                <a:lnTo>
                  <a:pt x="79412" y="124152"/>
                </a:lnTo>
                <a:lnTo>
                  <a:pt x="105233" y="99518"/>
                </a:lnTo>
                <a:lnTo>
                  <a:pt x="136899" y="83657"/>
                </a:lnTo>
                <a:lnTo>
                  <a:pt x="171488" y="78043"/>
                </a:lnTo>
                <a:lnTo>
                  <a:pt x="272869" y="78043"/>
                </a:lnTo>
                <a:lnTo>
                  <a:pt x="304005" y="46878"/>
                </a:lnTo>
                <a:lnTo>
                  <a:pt x="277821" y="29665"/>
                </a:lnTo>
                <a:lnTo>
                  <a:pt x="246520" y="14649"/>
                </a:lnTo>
                <a:lnTo>
                  <a:pt x="210833" y="4028"/>
                </a:lnTo>
                <a:lnTo>
                  <a:pt x="171488" y="0"/>
                </a:lnTo>
                <a:close/>
              </a:path>
              <a:path w="304164" h="156210">
                <a:moveTo>
                  <a:pt x="272869" y="78043"/>
                </a:moveTo>
                <a:lnTo>
                  <a:pt x="171488" y="78043"/>
                </a:lnTo>
                <a:lnTo>
                  <a:pt x="190126" y="79630"/>
                </a:lnTo>
                <a:lnTo>
                  <a:pt x="209493" y="84879"/>
                </a:lnTo>
                <a:lnTo>
                  <a:pt x="227397" y="94524"/>
                </a:lnTo>
                <a:lnTo>
                  <a:pt x="241645" y="109295"/>
                </a:lnTo>
                <a:lnTo>
                  <a:pt x="272869" y="78043"/>
                </a:lnTo>
                <a:close/>
              </a:path>
            </a:pathLst>
          </a:custGeom>
          <a:solidFill>
            <a:srgbClr val="DB4437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2" name="object 22"/>
          <p:cNvSpPr/>
          <p:nvPr/>
        </p:nvSpPr>
        <p:spPr>
          <a:xfrm>
            <a:off x="2352389" y="4624613"/>
            <a:ext cx="374315" cy="3671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3" name="object 23"/>
          <p:cNvSpPr/>
          <p:nvPr/>
        </p:nvSpPr>
        <p:spPr>
          <a:xfrm>
            <a:off x="1848177" y="3194501"/>
            <a:ext cx="1390892" cy="245195"/>
          </a:xfrm>
          <a:custGeom>
            <a:avLst/>
            <a:gdLst/>
            <a:ahLst/>
            <a:cxnLst/>
            <a:rect l="l" t="t" r="r" b="b"/>
            <a:pathLst>
              <a:path w="1419225" h="250189">
                <a:moveTo>
                  <a:pt x="0" y="249703"/>
                </a:moveTo>
                <a:lnTo>
                  <a:pt x="1418738" y="249703"/>
                </a:lnTo>
                <a:lnTo>
                  <a:pt x="1418738" y="0"/>
                </a:lnTo>
                <a:lnTo>
                  <a:pt x="0" y="0"/>
                </a:lnTo>
                <a:lnTo>
                  <a:pt x="0" y="249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4" name="object 24"/>
          <p:cNvSpPr/>
          <p:nvPr/>
        </p:nvSpPr>
        <p:spPr>
          <a:xfrm>
            <a:off x="1993329" y="3320749"/>
            <a:ext cx="1092799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697" y="0"/>
                </a:lnTo>
              </a:path>
            </a:pathLst>
          </a:custGeom>
          <a:ln w="70230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5" name="object 25"/>
          <p:cNvSpPr/>
          <p:nvPr/>
        </p:nvSpPr>
        <p:spPr>
          <a:xfrm>
            <a:off x="1993329" y="3649576"/>
            <a:ext cx="1092799" cy="0"/>
          </a:xfrm>
          <a:custGeom>
            <a:avLst/>
            <a:gdLst/>
            <a:ahLst/>
            <a:cxnLst/>
            <a:rect l="l" t="t" r="r" b="b"/>
            <a:pathLst>
              <a:path w="1115060">
                <a:moveTo>
                  <a:pt x="0" y="0"/>
                </a:moveTo>
                <a:lnTo>
                  <a:pt x="1114697" y="0"/>
                </a:lnTo>
              </a:path>
            </a:pathLst>
          </a:custGeom>
          <a:ln w="70230">
            <a:solidFill>
              <a:srgbClr val="0078D6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6" name="object 26"/>
          <p:cNvSpPr/>
          <p:nvPr/>
        </p:nvSpPr>
        <p:spPr>
          <a:xfrm>
            <a:off x="1840537" y="3852241"/>
            <a:ext cx="1398360" cy="245195"/>
          </a:xfrm>
          <a:custGeom>
            <a:avLst/>
            <a:gdLst/>
            <a:ahLst/>
            <a:cxnLst/>
            <a:rect l="l" t="t" r="r" b="b"/>
            <a:pathLst>
              <a:path w="1426845" h="250189">
                <a:moveTo>
                  <a:pt x="0" y="249703"/>
                </a:moveTo>
                <a:lnTo>
                  <a:pt x="1426543" y="249703"/>
                </a:lnTo>
                <a:lnTo>
                  <a:pt x="1426543" y="0"/>
                </a:lnTo>
                <a:lnTo>
                  <a:pt x="0" y="0"/>
                </a:lnTo>
                <a:lnTo>
                  <a:pt x="0" y="249703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7" name="object 27"/>
          <p:cNvSpPr/>
          <p:nvPr/>
        </p:nvSpPr>
        <p:spPr>
          <a:xfrm>
            <a:off x="2459339" y="3905789"/>
            <a:ext cx="160450" cy="1223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8" name="object 28"/>
          <p:cNvSpPr/>
          <p:nvPr/>
        </p:nvSpPr>
        <p:spPr>
          <a:xfrm>
            <a:off x="2352389" y="5488812"/>
            <a:ext cx="382106" cy="199143"/>
          </a:xfrm>
          <a:custGeom>
            <a:avLst/>
            <a:gdLst/>
            <a:ahLst/>
            <a:cxnLst/>
            <a:rect l="l" t="t" r="r" b="b"/>
            <a:pathLst>
              <a:path w="389889" h="203200">
                <a:moveTo>
                  <a:pt x="288456" y="0"/>
                </a:moveTo>
                <a:lnTo>
                  <a:pt x="101332" y="0"/>
                </a:lnTo>
                <a:lnTo>
                  <a:pt x="62479" y="9266"/>
                </a:lnTo>
                <a:lnTo>
                  <a:pt x="30204" y="33162"/>
                </a:lnTo>
                <a:lnTo>
                  <a:pt x="8160" y="65837"/>
                </a:lnTo>
                <a:lnTo>
                  <a:pt x="0" y="101438"/>
                </a:lnTo>
                <a:lnTo>
                  <a:pt x="8160" y="146918"/>
                </a:lnTo>
                <a:lnTo>
                  <a:pt x="30204" y="178499"/>
                </a:lnTo>
                <a:lnTo>
                  <a:pt x="62479" y="196911"/>
                </a:lnTo>
                <a:lnTo>
                  <a:pt x="101332" y="202886"/>
                </a:lnTo>
                <a:lnTo>
                  <a:pt x="288456" y="202886"/>
                </a:lnTo>
                <a:lnTo>
                  <a:pt x="333880" y="196911"/>
                </a:lnTo>
                <a:lnTo>
                  <a:pt x="365409" y="178499"/>
                </a:lnTo>
                <a:lnTo>
                  <a:pt x="383784" y="146918"/>
                </a:lnTo>
                <a:lnTo>
                  <a:pt x="389745" y="101438"/>
                </a:lnTo>
                <a:lnTo>
                  <a:pt x="389745" y="93634"/>
                </a:lnTo>
                <a:lnTo>
                  <a:pt x="381589" y="55960"/>
                </a:lnTo>
                <a:lnTo>
                  <a:pt x="359556" y="26334"/>
                </a:lnTo>
                <a:lnTo>
                  <a:pt x="327295" y="6949"/>
                </a:lnTo>
                <a:lnTo>
                  <a:pt x="288456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xfrm>
            <a:off x="824924" y="1789179"/>
            <a:ext cx="10305670" cy="4407278"/>
          </a:xfrm>
          <a:prstGeom prst="rect">
            <a:avLst/>
          </a:prstGeom>
        </p:spPr>
        <p:txBody>
          <a:bodyPr vert="horz" wrap="square" lIns="0" tIns="197276" rIns="0" bIns="0" rtlCol="0">
            <a:spAutoFit/>
          </a:bodyPr>
          <a:lstStyle/>
          <a:p>
            <a:pPr marL="2233435">
              <a:lnSpc>
                <a:spcPct val="100000"/>
              </a:lnSpc>
              <a:spcBef>
                <a:spcPts val="1553"/>
              </a:spcBef>
            </a:pPr>
            <a:r>
              <a:rPr spc="-5" dirty="0"/>
              <a:t>Reach any </a:t>
            </a:r>
            <a:r>
              <a:rPr spc="-59" dirty="0"/>
              <a:t>user, </a:t>
            </a:r>
            <a:r>
              <a:rPr spc="-5" dirty="0"/>
              <a:t>on any</a:t>
            </a:r>
            <a:r>
              <a:rPr spc="83" dirty="0"/>
              <a:t> </a:t>
            </a:r>
            <a:r>
              <a:rPr spc="-10" dirty="0"/>
              <a:t>platform</a:t>
            </a:r>
          </a:p>
          <a:p>
            <a:pPr marL="2233435">
              <a:lnSpc>
                <a:spcPct val="100000"/>
              </a:lnSpc>
              <a:spcBef>
                <a:spcPts val="1455"/>
              </a:spcBef>
            </a:pPr>
            <a:r>
              <a:rPr spc="-5" dirty="0"/>
              <a:t>Select </a:t>
            </a:r>
            <a:r>
              <a:rPr spc="-15" dirty="0"/>
              <a:t>from </a:t>
            </a:r>
            <a:r>
              <a:rPr dirty="0"/>
              <a:t>a </a:t>
            </a:r>
            <a:r>
              <a:rPr spc="-5" dirty="0"/>
              <a:t>set </a:t>
            </a:r>
            <a:r>
              <a:rPr spc="-34" dirty="0"/>
              <a:t>of </a:t>
            </a:r>
            <a:r>
              <a:rPr spc="-5" dirty="0"/>
              <a:t>built-in, </a:t>
            </a:r>
            <a:r>
              <a:rPr spc="10" dirty="0"/>
              <a:t>self-service</a:t>
            </a:r>
            <a:r>
              <a:rPr spc="25" dirty="0"/>
              <a:t> </a:t>
            </a:r>
            <a:r>
              <a:rPr spc="-5" dirty="0"/>
              <a:t>identity</a:t>
            </a:r>
          </a:p>
          <a:p>
            <a:pPr marL="2233435">
              <a:lnSpc>
                <a:spcPct val="100000"/>
              </a:lnSpc>
            </a:pPr>
            <a:r>
              <a:rPr dirty="0"/>
              <a:t>experiences</a:t>
            </a:r>
          </a:p>
          <a:p>
            <a:pPr marL="2233435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Customize </a:t>
            </a:r>
            <a:r>
              <a:rPr dirty="0"/>
              <a:t>each </a:t>
            </a:r>
            <a:r>
              <a:rPr spc="-5" dirty="0"/>
              <a:t>pixel. </a:t>
            </a:r>
            <a:r>
              <a:rPr spc="-54" dirty="0"/>
              <a:t>It’s </a:t>
            </a:r>
            <a:r>
              <a:rPr spc="-5" dirty="0"/>
              <a:t>your brand, your</a:t>
            </a:r>
            <a:r>
              <a:rPr spc="49" dirty="0"/>
              <a:t> </a:t>
            </a:r>
            <a:r>
              <a:rPr dirty="0"/>
              <a:t>HTML</a:t>
            </a:r>
          </a:p>
          <a:p>
            <a:pPr marL="2233435">
              <a:lnSpc>
                <a:spcPct val="100000"/>
              </a:lnSpc>
            </a:pP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CSS</a:t>
            </a:r>
          </a:p>
          <a:p>
            <a:pPr marL="2233435" marR="1039863">
              <a:lnSpc>
                <a:spcPts val="3920"/>
              </a:lnSpc>
              <a:spcBef>
                <a:spcPts val="309"/>
              </a:spcBef>
            </a:pPr>
            <a:r>
              <a:rPr spc="-5" dirty="0"/>
              <a:t>Scale </a:t>
            </a:r>
            <a:r>
              <a:rPr dirty="0"/>
              <a:t>to </a:t>
            </a:r>
            <a:r>
              <a:rPr spc="-5" dirty="0"/>
              <a:t>100s </a:t>
            </a:r>
            <a:r>
              <a:rPr spc="-34" dirty="0"/>
              <a:t>of </a:t>
            </a:r>
            <a:r>
              <a:rPr spc="-5" dirty="0"/>
              <a:t>millions </a:t>
            </a:r>
            <a:r>
              <a:rPr spc="-34" dirty="0"/>
              <a:t>of </a:t>
            </a:r>
            <a:r>
              <a:rPr spc="-5" dirty="0"/>
              <a:t>user accounts  Run on </a:t>
            </a:r>
            <a:r>
              <a:rPr dirty="0"/>
              <a:t>the </a:t>
            </a:r>
            <a:r>
              <a:rPr spc="-5" dirty="0"/>
              <a:t>same </a:t>
            </a:r>
            <a:r>
              <a:rPr spc="-10" dirty="0"/>
              <a:t>secure, </a:t>
            </a:r>
            <a:r>
              <a:rPr spc="-5" dirty="0"/>
              <a:t>highly available</a:t>
            </a:r>
          </a:p>
          <a:p>
            <a:pPr marL="2233435">
              <a:lnSpc>
                <a:spcPts val="2509"/>
              </a:lnSpc>
            </a:pPr>
            <a:r>
              <a:rPr spc="-10" dirty="0"/>
              <a:t>infrastructure </a:t>
            </a:r>
            <a:r>
              <a:rPr dirty="0"/>
              <a:t>that powers </a:t>
            </a:r>
            <a:r>
              <a:rPr spc="-5" dirty="0"/>
              <a:t>O365</a:t>
            </a:r>
            <a:r>
              <a:rPr spc="34" dirty="0"/>
              <a:t> </a:t>
            </a:r>
            <a:r>
              <a:rPr spc="-10" dirty="0"/>
              <a:t>authentications</a:t>
            </a:r>
          </a:p>
        </p:txBody>
      </p:sp>
    </p:spTree>
    <p:extLst>
      <p:ext uri="{BB962C8B-B14F-4D97-AF65-F5344CB8AC3E}">
        <p14:creationId xmlns:p14="http://schemas.microsoft.com/office/powerpoint/2010/main" val="404694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3867738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112" dirty="0"/>
              <a:t>Microsoft</a:t>
            </a:r>
            <a:r>
              <a:rPr spc="-211" dirty="0"/>
              <a:t> </a:t>
            </a:r>
            <a:r>
              <a:rPr spc="-88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767" y="2982745"/>
            <a:ext cx="5934473" cy="3120970"/>
          </a:xfrm>
          <a:prstGeom prst="rect">
            <a:avLst/>
          </a:prstGeom>
        </p:spPr>
        <p:txBody>
          <a:bodyPr vert="horz" wrap="square" lIns="0" tIns="13069" rIns="0" bIns="0" rtlCol="0">
            <a:spAutoFit/>
          </a:bodyPr>
          <a:lstStyle/>
          <a:p>
            <a:pPr marL="12446">
              <a:spcBef>
                <a:spcPts val="103"/>
              </a:spcBef>
            </a:pPr>
            <a:r>
              <a:rPr sz="1960" spc="-5" dirty="0">
                <a:solidFill>
                  <a:srgbClr val="006FC0"/>
                </a:solidFill>
                <a:latin typeface="Segoe UI Light"/>
                <a:cs typeface="Segoe UI Light"/>
              </a:rPr>
              <a:t>Single </a:t>
            </a:r>
            <a:r>
              <a:rPr sz="1960" dirty="0">
                <a:solidFill>
                  <a:srgbClr val="006FC0"/>
                </a:solidFill>
                <a:latin typeface="Segoe UI Light"/>
                <a:cs typeface="Segoe UI Light"/>
              </a:rPr>
              <a:t>API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that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proxies multiple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Microsoft</a:t>
            </a:r>
            <a:r>
              <a:rPr sz="1960" spc="20" dirty="0">
                <a:solidFill>
                  <a:srgbClr val="001F50"/>
                </a:solidFill>
                <a:latin typeface="Segoe UI Light"/>
                <a:cs typeface="Segoe UI Light"/>
              </a:rPr>
              <a:t>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services</a:t>
            </a:r>
            <a:endParaRPr sz="1960">
              <a:latin typeface="Segoe UI Light"/>
              <a:cs typeface="Segoe UI Light"/>
            </a:endParaRPr>
          </a:p>
          <a:p>
            <a:pPr marL="12446">
              <a:spcBef>
                <a:spcPts val="1769"/>
              </a:spcBef>
            </a:pP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Allows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for </a:t>
            </a:r>
            <a:r>
              <a:rPr sz="1960" dirty="0">
                <a:solidFill>
                  <a:srgbClr val="006FC0"/>
                </a:solidFill>
                <a:latin typeface="Segoe UI Light"/>
                <a:cs typeface="Segoe UI Light"/>
              </a:rPr>
              <a:t>easy traversal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of objects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and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relationships</a:t>
            </a:r>
            <a:endParaRPr sz="1960">
              <a:latin typeface="Segoe UI Light"/>
              <a:cs typeface="Segoe UI Light"/>
            </a:endParaRPr>
          </a:p>
          <a:p>
            <a:pPr marL="12446" marR="1452448">
              <a:lnSpc>
                <a:spcPct val="193600"/>
              </a:lnSpc>
              <a:spcBef>
                <a:spcPts val="299"/>
              </a:spcBef>
            </a:pPr>
            <a:r>
              <a:rPr sz="1960" dirty="0">
                <a:solidFill>
                  <a:srgbClr val="006FC0"/>
                </a:solidFill>
                <a:latin typeface="Segoe UI Light"/>
                <a:cs typeface="Segoe UI Light"/>
              </a:rPr>
              <a:t>Eliminates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the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need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to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discovery endpoints  Only </a:t>
            </a:r>
            <a:r>
              <a:rPr sz="1960" spc="-5" dirty="0">
                <a:solidFill>
                  <a:srgbClr val="006FC0"/>
                </a:solidFill>
                <a:latin typeface="Segoe UI Light"/>
                <a:cs typeface="Segoe UI Light"/>
              </a:rPr>
              <a:t>one OAuth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access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token</a:t>
            </a:r>
            <a:r>
              <a:rPr sz="1960" spc="49" dirty="0">
                <a:solidFill>
                  <a:srgbClr val="001F50"/>
                </a:solidFill>
                <a:latin typeface="Segoe UI Light"/>
                <a:cs typeface="Segoe UI Light"/>
              </a:rPr>
              <a:t>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needed</a:t>
            </a:r>
            <a:endParaRPr sz="1960">
              <a:latin typeface="Segoe UI Light"/>
              <a:cs typeface="Segoe UI Light"/>
            </a:endParaRPr>
          </a:p>
          <a:p>
            <a:pPr marL="12446">
              <a:spcBef>
                <a:spcPts val="1764"/>
              </a:spcBef>
            </a:pPr>
            <a:r>
              <a:rPr sz="1960" dirty="0">
                <a:solidFill>
                  <a:srgbClr val="006FC0"/>
                </a:solidFill>
                <a:latin typeface="Segoe UI Light"/>
                <a:cs typeface="Segoe UI Light"/>
              </a:rPr>
              <a:t>For both </a:t>
            </a:r>
            <a:r>
              <a:rPr sz="1960" spc="-5" dirty="0">
                <a:solidFill>
                  <a:srgbClr val="001F50"/>
                </a:solidFill>
                <a:latin typeface="Segoe UI Light"/>
                <a:cs typeface="Segoe UI Light"/>
              </a:rPr>
              <a:t>personal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and work and school</a:t>
            </a:r>
            <a:r>
              <a:rPr sz="1960" spc="-29" dirty="0">
                <a:solidFill>
                  <a:srgbClr val="001F50"/>
                </a:solidFill>
                <a:latin typeface="Segoe UI Light"/>
                <a:cs typeface="Segoe UI Light"/>
              </a:rPr>
              <a:t>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accounts</a:t>
            </a:r>
            <a:endParaRPr sz="1960">
              <a:latin typeface="Segoe UI Light"/>
              <a:cs typeface="Segoe UI Light"/>
            </a:endParaRPr>
          </a:p>
          <a:p>
            <a:pPr marL="12446">
              <a:spcBef>
                <a:spcPts val="1764"/>
              </a:spcBef>
            </a:pP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Exposing </a:t>
            </a:r>
            <a:r>
              <a:rPr sz="1960" dirty="0">
                <a:solidFill>
                  <a:srgbClr val="006FC0"/>
                </a:solidFill>
                <a:latin typeface="Segoe UI Light"/>
                <a:cs typeface="Segoe UI Light"/>
              </a:rPr>
              <a:t>User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data, </a:t>
            </a:r>
            <a:r>
              <a:rPr sz="1960" dirty="0">
                <a:solidFill>
                  <a:srgbClr val="006FC0"/>
                </a:solidFill>
                <a:latin typeface="Segoe UI Light"/>
                <a:cs typeface="Segoe UI Light"/>
              </a:rPr>
              <a:t>Group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data and </a:t>
            </a:r>
            <a:r>
              <a:rPr sz="1960" spc="-5" dirty="0">
                <a:solidFill>
                  <a:srgbClr val="006FC0"/>
                </a:solidFill>
                <a:latin typeface="Segoe UI Light"/>
                <a:cs typeface="Segoe UI Light"/>
              </a:rPr>
              <a:t>Organizational</a:t>
            </a:r>
            <a:r>
              <a:rPr sz="1960" spc="-15" dirty="0">
                <a:solidFill>
                  <a:srgbClr val="006FC0"/>
                </a:solidFill>
                <a:latin typeface="Segoe UI Light"/>
                <a:cs typeface="Segoe UI Light"/>
              </a:rPr>
              <a:t> </a:t>
            </a:r>
            <a:r>
              <a:rPr sz="1960" dirty="0">
                <a:solidFill>
                  <a:srgbClr val="001F50"/>
                </a:solidFill>
                <a:latin typeface="Segoe UI Light"/>
                <a:cs typeface="Segoe UI Light"/>
              </a:rPr>
              <a:t>data</a:t>
            </a:r>
            <a:endParaRPr sz="196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8181" y="1468184"/>
            <a:ext cx="6892850" cy="5387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6757405" y="2927407"/>
            <a:ext cx="5103547" cy="3320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3457" y="1368114"/>
            <a:ext cx="5473954" cy="983270"/>
          </a:xfrm>
          <a:custGeom>
            <a:avLst/>
            <a:gdLst/>
            <a:ahLst/>
            <a:cxnLst/>
            <a:rect l="l" t="t" r="r" b="b"/>
            <a:pathLst>
              <a:path w="5585460" h="1003300">
                <a:moveTo>
                  <a:pt x="0" y="1002791"/>
                </a:moveTo>
                <a:lnTo>
                  <a:pt x="5585460" y="1002791"/>
                </a:lnTo>
                <a:lnTo>
                  <a:pt x="5585460" y="0"/>
                </a:lnTo>
                <a:lnTo>
                  <a:pt x="0" y="0"/>
                </a:lnTo>
                <a:lnTo>
                  <a:pt x="0" y="1002791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 txBox="1"/>
          <p:nvPr/>
        </p:nvSpPr>
        <p:spPr>
          <a:xfrm>
            <a:off x="382925" y="1642683"/>
            <a:ext cx="4687960" cy="37452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b="1" spc="-10" dirty="0">
                <a:solidFill>
                  <a:srgbClr val="FFFFFF"/>
                </a:solidFill>
                <a:latin typeface="Segoe UI Semibold"/>
                <a:cs typeface="Segoe UI Semibold"/>
              </a:rPr>
              <a:t>HTTPS://GRAPH.MICROSOFT.COM</a:t>
            </a:r>
            <a:endParaRPr sz="2352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7410" y="1368114"/>
            <a:ext cx="6713621" cy="98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385158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732" y="1335753"/>
            <a:ext cx="7321817" cy="485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796732" y="1989068"/>
            <a:ext cx="5930427" cy="488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85804" y="2650099"/>
            <a:ext cx="6839865" cy="485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796733" y="3303414"/>
            <a:ext cx="5569853" cy="378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5" y="1123596"/>
            <a:ext cx="230260" cy="4009013"/>
          </a:xfrm>
          <a:prstGeom prst="rect">
            <a:avLst/>
          </a:prstGeom>
        </p:spPr>
        <p:txBody>
          <a:bodyPr vert="horz" wrap="square" lIns="0" tIns="132555" rIns="0" bIns="0" rtlCol="0">
            <a:spAutoFit/>
          </a:bodyPr>
          <a:lstStyle/>
          <a:p>
            <a:pPr marL="12446">
              <a:spcBef>
                <a:spcPts val="1044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1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1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6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>
              <a:spcBef>
                <a:spcPts val="29"/>
              </a:spcBef>
            </a:pPr>
            <a:endParaRPr sz="5292">
              <a:latin typeface="Times New Roman"/>
              <a:cs typeface="Times New Roman"/>
            </a:endParaRPr>
          </a:p>
          <a:p>
            <a:pPr marL="12446"/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5804" y="4635683"/>
            <a:ext cx="2614292" cy="36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442538" y="4621619"/>
            <a:ext cx="4880133" cy="485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70508" y="5159306"/>
            <a:ext cx="6782101" cy="484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7594678" y="5179220"/>
            <a:ext cx="115877" cy="1090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791878" y="5696995"/>
            <a:ext cx="7479140" cy="484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739590" y="6188580"/>
            <a:ext cx="8393893" cy="3141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248298" indent="-235852">
              <a:spcBef>
                <a:spcPts val="98"/>
              </a:spcBef>
              <a:buClr>
                <a:srgbClr val="404040"/>
              </a:buClr>
              <a:buSzPct val="90000"/>
              <a:buFont typeface="Wingdings"/>
              <a:buChar char=""/>
              <a:tabLst>
                <a:tab pos="248298" algn="l"/>
                <a:tab pos="248920" algn="l"/>
              </a:tabLst>
            </a:pPr>
            <a:r>
              <a:rPr sz="1960" u="heavy" spc="-5" dirty="0">
                <a:solidFill>
                  <a:srgbClr val="00BBF1"/>
                </a:solidFill>
                <a:uFill>
                  <a:solidFill>
                    <a:srgbClr val="00BBF1"/>
                  </a:solidFill>
                </a:uFill>
                <a:latin typeface="Segoe UI"/>
                <a:cs typeface="Segoe UI"/>
                <a:hlinkClick r:id="rId11"/>
              </a:rPr>
              <a:t>https://blog.xamarin.com/getting-started-azure-mobile-apps-easy-tables/</a:t>
            </a:r>
            <a:endParaRPr sz="1960">
              <a:latin typeface="Segoe UI"/>
              <a:cs typeface="Segoe U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9093384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83" dirty="0"/>
              <a:t>Data </a:t>
            </a:r>
            <a:r>
              <a:rPr spc="-108" dirty="0"/>
              <a:t>Synchronization </a:t>
            </a:r>
            <a:r>
              <a:rPr dirty="0"/>
              <a:t>&amp; </a:t>
            </a:r>
            <a:r>
              <a:rPr spc="-98" dirty="0"/>
              <a:t>Offline</a:t>
            </a:r>
            <a:r>
              <a:rPr spc="-529" dirty="0"/>
              <a:t> </a:t>
            </a:r>
            <a:r>
              <a:rPr spc="-88" dirty="0"/>
              <a:t>Access</a:t>
            </a:r>
          </a:p>
        </p:txBody>
      </p:sp>
      <p:sp>
        <p:nvSpPr>
          <p:cNvPr id="14" name="object 14"/>
          <p:cNvSpPr/>
          <p:nvPr/>
        </p:nvSpPr>
        <p:spPr>
          <a:xfrm>
            <a:off x="10028335" y="3203718"/>
            <a:ext cx="1651147" cy="28527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5" name="object 15"/>
          <p:cNvSpPr/>
          <p:nvPr/>
        </p:nvSpPr>
        <p:spPr>
          <a:xfrm>
            <a:off x="10524202" y="4107332"/>
            <a:ext cx="660285" cy="301827"/>
          </a:xfrm>
          <a:custGeom>
            <a:avLst/>
            <a:gdLst/>
            <a:ahLst/>
            <a:cxnLst/>
            <a:rect l="l" t="t" r="r" b="b"/>
            <a:pathLst>
              <a:path w="673734" h="307975">
                <a:moveTo>
                  <a:pt x="336803" y="0"/>
                </a:moveTo>
                <a:lnTo>
                  <a:pt x="276251" y="2481"/>
                </a:lnTo>
                <a:lnTo>
                  <a:pt x="219264" y="9635"/>
                </a:lnTo>
                <a:lnTo>
                  <a:pt x="166793" y="21025"/>
                </a:lnTo>
                <a:lnTo>
                  <a:pt x="119787" y="36216"/>
                </a:lnTo>
                <a:lnTo>
                  <a:pt x="79197" y="54772"/>
                </a:lnTo>
                <a:lnTo>
                  <a:pt x="45974" y="76256"/>
                </a:lnTo>
                <a:lnTo>
                  <a:pt x="5424" y="126268"/>
                </a:lnTo>
                <a:lnTo>
                  <a:pt x="0" y="153924"/>
                </a:lnTo>
                <a:lnTo>
                  <a:pt x="5424" y="181579"/>
                </a:lnTo>
                <a:lnTo>
                  <a:pt x="45974" y="231591"/>
                </a:lnTo>
                <a:lnTo>
                  <a:pt x="79197" y="253075"/>
                </a:lnTo>
                <a:lnTo>
                  <a:pt x="119787" y="271631"/>
                </a:lnTo>
                <a:lnTo>
                  <a:pt x="166793" y="286822"/>
                </a:lnTo>
                <a:lnTo>
                  <a:pt x="219264" y="298212"/>
                </a:lnTo>
                <a:lnTo>
                  <a:pt x="276251" y="305366"/>
                </a:lnTo>
                <a:lnTo>
                  <a:pt x="336803" y="307848"/>
                </a:lnTo>
                <a:lnTo>
                  <a:pt x="397356" y="305366"/>
                </a:lnTo>
                <a:lnTo>
                  <a:pt x="454343" y="298212"/>
                </a:lnTo>
                <a:lnTo>
                  <a:pt x="506814" y="286822"/>
                </a:lnTo>
                <a:lnTo>
                  <a:pt x="553820" y="271631"/>
                </a:lnTo>
                <a:lnTo>
                  <a:pt x="594410" y="253075"/>
                </a:lnTo>
                <a:lnTo>
                  <a:pt x="627634" y="231591"/>
                </a:lnTo>
                <a:lnTo>
                  <a:pt x="668183" y="181579"/>
                </a:lnTo>
                <a:lnTo>
                  <a:pt x="673608" y="153924"/>
                </a:lnTo>
                <a:lnTo>
                  <a:pt x="668183" y="126268"/>
                </a:lnTo>
                <a:lnTo>
                  <a:pt x="627634" y="76256"/>
                </a:lnTo>
                <a:lnTo>
                  <a:pt x="594410" y="54772"/>
                </a:lnTo>
                <a:lnTo>
                  <a:pt x="553820" y="36216"/>
                </a:lnTo>
                <a:lnTo>
                  <a:pt x="506814" y="21025"/>
                </a:lnTo>
                <a:lnTo>
                  <a:pt x="454343" y="9635"/>
                </a:lnTo>
                <a:lnTo>
                  <a:pt x="397356" y="2481"/>
                </a:lnTo>
                <a:lnTo>
                  <a:pt x="336803" y="0"/>
                </a:lnTo>
                <a:close/>
              </a:path>
            </a:pathLst>
          </a:custGeom>
          <a:solidFill>
            <a:srgbClr val="B8D331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6" name="object 16"/>
          <p:cNvSpPr/>
          <p:nvPr/>
        </p:nvSpPr>
        <p:spPr>
          <a:xfrm>
            <a:off x="10524202" y="4331368"/>
            <a:ext cx="660285" cy="672109"/>
          </a:xfrm>
          <a:custGeom>
            <a:avLst/>
            <a:gdLst/>
            <a:ahLst/>
            <a:cxnLst/>
            <a:rect l="l" t="t" r="r" b="b"/>
            <a:pathLst>
              <a:path w="673734" h="685800">
                <a:moveTo>
                  <a:pt x="336803" y="0"/>
                </a:moveTo>
                <a:lnTo>
                  <a:pt x="291092" y="3130"/>
                </a:lnTo>
                <a:lnTo>
                  <a:pt x="247253" y="12250"/>
                </a:lnTo>
                <a:lnTo>
                  <a:pt x="205686" y="26949"/>
                </a:lnTo>
                <a:lnTo>
                  <a:pt x="166793" y="46820"/>
                </a:lnTo>
                <a:lnTo>
                  <a:pt x="130974" y="71454"/>
                </a:lnTo>
                <a:lnTo>
                  <a:pt x="98631" y="100441"/>
                </a:lnTo>
                <a:lnTo>
                  <a:pt x="70164" y="133373"/>
                </a:lnTo>
                <a:lnTo>
                  <a:pt x="45974" y="169841"/>
                </a:lnTo>
                <a:lnTo>
                  <a:pt x="26461" y="209436"/>
                </a:lnTo>
                <a:lnTo>
                  <a:pt x="12027" y="251751"/>
                </a:lnTo>
                <a:lnTo>
                  <a:pt x="3073" y="296375"/>
                </a:lnTo>
                <a:lnTo>
                  <a:pt x="0" y="342900"/>
                </a:lnTo>
                <a:lnTo>
                  <a:pt x="3073" y="389424"/>
                </a:lnTo>
                <a:lnTo>
                  <a:pt x="12027" y="434048"/>
                </a:lnTo>
                <a:lnTo>
                  <a:pt x="26461" y="476363"/>
                </a:lnTo>
                <a:lnTo>
                  <a:pt x="45974" y="515958"/>
                </a:lnTo>
                <a:lnTo>
                  <a:pt x="70164" y="552426"/>
                </a:lnTo>
                <a:lnTo>
                  <a:pt x="98631" y="585358"/>
                </a:lnTo>
                <a:lnTo>
                  <a:pt x="130974" y="614345"/>
                </a:lnTo>
                <a:lnTo>
                  <a:pt x="166793" y="638979"/>
                </a:lnTo>
                <a:lnTo>
                  <a:pt x="205686" y="658850"/>
                </a:lnTo>
                <a:lnTo>
                  <a:pt x="247253" y="673549"/>
                </a:lnTo>
                <a:lnTo>
                  <a:pt x="291092" y="682669"/>
                </a:lnTo>
                <a:lnTo>
                  <a:pt x="336803" y="685800"/>
                </a:lnTo>
                <a:lnTo>
                  <a:pt x="382515" y="682669"/>
                </a:lnTo>
                <a:lnTo>
                  <a:pt x="426354" y="673549"/>
                </a:lnTo>
                <a:lnTo>
                  <a:pt x="467921" y="658850"/>
                </a:lnTo>
                <a:lnTo>
                  <a:pt x="506814" y="638979"/>
                </a:lnTo>
                <a:lnTo>
                  <a:pt x="542633" y="614345"/>
                </a:lnTo>
                <a:lnTo>
                  <a:pt x="574976" y="585358"/>
                </a:lnTo>
                <a:lnTo>
                  <a:pt x="603443" y="552426"/>
                </a:lnTo>
                <a:lnTo>
                  <a:pt x="627634" y="515958"/>
                </a:lnTo>
                <a:lnTo>
                  <a:pt x="647146" y="476363"/>
                </a:lnTo>
                <a:lnTo>
                  <a:pt x="661580" y="434048"/>
                </a:lnTo>
                <a:lnTo>
                  <a:pt x="670534" y="389424"/>
                </a:lnTo>
                <a:lnTo>
                  <a:pt x="673608" y="342900"/>
                </a:lnTo>
                <a:lnTo>
                  <a:pt x="670534" y="296375"/>
                </a:lnTo>
                <a:lnTo>
                  <a:pt x="661580" y="251751"/>
                </a:lnTo>
                <a:lnTo>
                  <a:pt x="647146" y="209436"/>
                </a:lnTo>
                <a:lnTo>
                  <a:pt x="627633" y="169841"/>
                </a:lnTo>
                <a:lnTo>
                  <a:pt x="603443" y="133373"/>
                </a:lnTo>
                <a:lnTo>
                  <a:pt x="574976" y="100441"/>
                </a:lnTo>
                <a:lnTo>
                  <a:pt x="542633" y="71454"/>
                </a:lnTo>
                <a:lnTo>
                  <a:pt x="506814" y="46820"/>
                </a:lnTo>
                <a:lnTo>
                  <a:pt x="467921" y="26949"/>
                </a:lnTo>
                <a:lnTo>
                  <a:pt x="426354" y="12250"/>
                </a:lnTo>
                <a:lnTo>
                  <a:pt x="382515" y="3130"/>
                </a:lnTo>
                <a:lnTo>
                  <a:pt x="336803" y="0"/>
                </a:lnTo>
                <a:close/>
              </a:path>
            </a:pathLst>
          </a:custGeom>
          <a:solidFill>
            <a:srgbClr val="0E7B0E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7" name="object 17"/>
          <p:cNvSpPr/>
          <p:nvPr/>
        </p:nvSpPr>
        <p:spPr>
          <a:xfrm>
            <a:off x="10440561" y="4032653"/>
            <a:ext cx="825947" cy="10514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8" name="object 18"/>
          <p:cNvSpPr/>
          <p:nvPr/>
        </p:nvSpPr>
        <p:spPr>
          <a:xfrm>
            <a:off x="9372436" y="2208995"/>
            <a:ext cx="592452" cy="1230333"/>
          </a:xfrm>
          <a:custGeom>
            <a:avLst/>
            <a:gdLst/>
            <a:ahLst/>
            <a:cxnLst/>
            <a:rect l="l" t="t" r="r" b="b"/>
            <a:pathLst>
              <a:path w="604520" h="1255395">
                <a:moveTo>
                  <a:pt x="604516" y="0"/>
                </a:moveTo>
                <a:lnTo>
                  <a:pt x="0" y="0"/>
                </a:lnTo>
                <a:lnTo>
                  <a:pt x="0" y="1149372"/>
                </a:lnTo>
                <a:lnTo>
                  <a:pt x="104886" y="1255270"/>
                </a:lnTo>
                <a:lnTo>
                  <a:pt x="203103" y="1158907"/>
                </a:lnTo>
                <a:lnTo>
                  <a:pt x="203103" y="196541"/>
                </a:lnTo>
                <a:lnTo>
                  <a:pt x="602655" y="194634"/>
                </a:lnTo>
                <a:lnTo>
                  <a:pt x="604516" y="0"/>
                </a:lnTo>
                <a:close/>
              </a:path>
            </a:pathLst>
          </a:custGeom>
          <a:solidFill>
            <a:srgbClr val="9E1F62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9" name="object 19"/>
          <p:cNvSpPr/>
          <p:nvPr/>
        </p:nvSpPr>
        <p:spPr>
          <a:xfrm>
            <a:off x="9371503" y="3768126"/>
            <a:ext cx="695757" cy="1267050"/>
          </a:xfrm>
          <a:custGeom>
            <a:avLst/>
            <a:gdLst/>
            <a:ahLst/>
            <a:cxnLst/>
            <a:rect l="l" t="t" r="r" b="b"/>
            <a:pathLst>
              <a:path w="709929" h="1292860">
                <a:moveTo>
                  <a:pt x="105839" y="0"/>
                </a:moveTo>
                <a:lnTo>
                  <a:pt x="952" y="105923"/>
                </a:lnTo>
                <a:lnTo>
                  <a:pt x="0" y="1292427"/>
                </a:lnTo>
                <a:lnTo>
                  <a:pt x="709447" y="1292427"/>
                </a:lnTo>
                <a:lnTo>
                  <a:pt x="708494" y="1088312"/>
                </a:lnTo>
                <a:lnTo>
                  <a:pt x="204056" y="1088312"/>
                </a:lnTo>
                <a:lnTo>
                  <a:pt x="204056" y="104970"/>
                </a:lnTo>
                <a:lnTo>
                  <a:pt x="105839" y="0"/>
                </a:lnTo>
                <a:close/>
              </a:path>
            </a:pathLst>
          </a:custGeom>
          <a:solidFill>
            <a:srgbClr val="9E1F62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0" name="object 20"/>
          <p:cNvSpPr/>
          <p:nvPr/>
        </p:nvSpPr>
        <p:spPr>
          <a:xfrm>
            <a:off x="9232259" y="3355979"/>
            <a:ext cx="495368" cy="495991"/>
          </a:xfrm>
          <a:custGeom>
            <a:avLst/>
            <a:gdLst/>
            <a:ahLst/>
            <a:cxnLst/>
            <a:rect l="l" t="t" r="r" b="b"/>
            <a:pathLst>
              <a:path w="505459" h="506095">
                <a:moveTo>
                  <a:pt x="67703" y="0"/>
                </a:moveTo>
                <a:lnTo>
                  <a:pt x="0" y="67632"/>
                </a:lnTo>
                <a:lnTo>
                  <a:pt x="184037" y="252732"/>
                </a:lnTo>
                <a:lnTo>
                  <a:pt x="0" y="436814"/>
                </a:lnTo>
                <a:lnTo>
                  <a:pt x="67703" y="505477"/>
                </a:lnTo>
                <a:lnTo>
                  <a:pt x="252695" y="321381"/>
                </a:lnTo>
                <a:lnTo>
                  <a:pt x="389388" y="321381"/>
                </a:lnTo>
                <a:lnTo>
                  <a:pt x="320400" y="252732"/>
                </a:lnTo>
                <a:lnTo>
                  <a:pt x="389009" y="184082"/>
                </a:lnTo>
                <a:lnTo>
                  <a:pt x="252695" y="184082"/>
                </a:lnTo>
                <a:lnTo>
                  <a:pt x="67703" y="0"/>
                </a:lnTo>
                <a:close/>
              </a:path>
              <a:path w="505459" h="506095">
                <a:moveTo>
                  <a:pt x="389388" y="321381"/>
                </a:moveTo>
                <a:lnTo>
                  <a:pt x="252695" y="321381"/>
                </a:lnTo>
                <a:lnTo>
                  <a:pt x="436732" y="505477"/>
                </a:lnTo>
                <a:lnTo>
                  <a:pt x="505390" y="436814"/>
                </a:lnTo>
                <a:lnTo>
                  <a:pt x="389388" y="321381"/>
                </a:lnTo>
                <a:close/>
              </a:path>
              <a:path w="505459" h="506095">
                <a:moveTo>
                  <a:pt x="436732" y="0"/>
                </a:moveTo>
                <a:lnTo>
                  <a:pt x="252695" y="184082"/>
                </a:lnTo>
                <a:lnTo>
                  <a:pt x="389009" y="184082"/>
                </a:lnTo>
                <a:lnTo>
                  <a:pt x="505390" y="67632"/>
                </a:lnTo>
                <a:lnTo>
                  <a:pt x="436732" y="0"/>
                </a:lnTo>
                <a:close/>
              </a:path>
            </a:pathLst>
          </a:custGeom>
          <a:solidFill>
            <a:srgbClr val="ED4036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1" name="object 21"/>
          <p:cNvSpPr/>
          <p:nvPr/>
        </p:nvSpPr>
        <p:spPr>
          <a:xfrm>
            <a:off x="8385403" y="1170963"/>
            <a:ext cx="2333089" cy="1450635"/>
          </a:xfrm>
          <a:custGeom>
            <a:avLst/>
            <a:gdLst/>
            <a:ahLst/>
            <a:cxnLst/>
            <a:rect l="l" t="t" r="r" b="b"/>
            <a:pathLst>
              <a:path w="2380615" h="1480185">
                <a:moveTo>
                  <a:pt x="501014" y="473456"/>
                </a:moveTo>
                <a:lnTo>
                  <a:pt x="452818" y="475759"/>
                </a:lnTo>
                <a:lnTo>
                  <a:pt x="405906" y="482530"/>
                </a:lnTo>
                <a:lnTo>
                  <a:pt x="360490" y="493559"/>
                </a:lnTo>
                <a:lnTo>
                  <a:pt x="316781" y="508635"/>
                </a:lnTo>
                <a:lnTo>
                  <a:pt x="274990" y="527549"/>
                </a:lnTo>
                <a:lnTo>
                  <a:pt x="235328" y="550090"/>
                </a:lnTo>
                <a:lnTo>
                  <a:pt x="198006" y="576048"/>
                </a:lnTo>
                <a:lnTo>
                  <a:pt x="163237" y="605214"/>
                </a:lnTo>
                <a:lnTo>
                  <a:pt x="131230" y="637377"/>
                </a:lnTo>
                <a:lnTo>
                  <a:pt x="102198" y="672328"/>
                </a:lnTo>
                <a:lnTo>
                  <a:pt x="76352" y="709856"/>
                </a:lnTo>
                <a:lnTo>
                  <a:pt x="53902" y="749752"/>
                </a:lnTo>
                <a:lnTo>
                  <a:pt x="35060" y="791805"/>
                </a:lnTo>
                <a:lnTo>
                  <a:pt x="20038" y="835806"/>
                </a:lnTo>
                <a:lnTo>
                  <a:pt x="9046" y="881543"/>
                </a:lnTo>
                <a:lnTo>
                  <a:pt x="2405" y="928052"/>
                </a:lnTo>
                <a:lnTo>
                  <a:pt x="0" y="977392"/>
                </a:lnTo>
                <a:lnTo>
                  <a:pt x="2296" y="1025721"/>
                </a:lnTo>
                <a:lnTo>
                  <a:pt x="9046" y="1072762"/>
                </a:lnTo>
                <a:lnTo>
                  <a:pt x="20038" y="1118305"/>
                </a:lnTo>
                <a:lnTo>
                  <a:pt x="35060" y="1162135"/>
                </a:lnTo>
                <a:lnTo>
                  <a:pt x="53902" y="1204043"/>
                </a:lnTo>
                <a:lnTo>
                  <a:pt x="76352" y="1243815"/>
                </a:lnTo>
                <a:lnTo>
                  <a:pt x="102198" y="1281241"/>
                </a:lnTo>
                <a:lnTo>
                  <a:pt x="131230" y="1316108"/>
                </a:lnTo>
                <a:lnTo>
                  <a:pt x="163237" y="1348204"/>
                </a:lnTo>
                <a:lnTo>
                  <a:pt x="198006" y="1377317"/>
                </a:lnTo>
                <a:lnTo>
                  <a:pt x="235328" y="1403236"/>
                </a:lnTo>
                <a:lnTo>
                  <a:pt x="274990" y="1425749"/>
                </a:lnTo>
                <a:lnTo>
                  <a:pt x="316781" y="1444644"/>
                </a:lnTo>
                <a:lnTo>
                  <a:pt x="360490" y="1459708"/>
                </a:lnTo>
                <a:lnTo>
                  <a:pt x="405906" y="1470731"/>
                </a:lnTo>
                <a:lnTo>
                  <a:pt x="452818" y="1477500"/>
                </a:lnTo>
                <a:lnTo>
                  <a:pt x="501014" y="1479804"/>
                </a:lnTo>
                <a:lnTo>
                  <a:pt x="2126995" y="1479804"/>
                </a:lnTo>
                <a:lnTo>
                  <a:pt x="2173251" y="1471904"/>
                </a:lnTo>
                <a:lnTo>
                  <a:pt x="2216504" y="1456775"/>
                </a:lnTo>
                <a:lnTo>
                  <a:pt x="2256103" y="1435081"/>
                </a:lnTo>
                <a:lnTo>
                  <a:pt x="2291396" y="1407485"/>
                </a:lnTo>
                <a:lnTo>
                  <a:pt x="2321732" y="1374651"/>
                </a:lnTo>
                <a:lnTo>
                  <a:pt x="2346461" y="1337244"/>
                </a:lnTo>
                <a:lnTo>
                  <a:pt x="2364930" y="1295926"/>
                </a:lnTo>
                <a:lnTo>
                  <a:pt x="2376490" y="1251361"/>
                </a:lnTo>
                <a:lnTo>
                  <a:pt x="2380487" y="1204214"/>
                </a:lnTo>
                <a:lnTo>
                  <a:pt x="2376063" y="1154605"/>
                </a:lnTo>
                <a:lnTo>
                  <a:pt x="2363306" y="1107831"/>
                </a:lnTo>
                <a:lnTo>
                  <a:pt x="2342990" y="1064692"/>
                </a:lnTo>
                <a:lnTo>
                  <a:pt x="2315887" y="1025991"/>
                </a:lnTo>
                <a:lnTo>
                  <a:pt x="2282772" y="992528"/>
                </a:lnTo>
                <a:lnTo>
                  <a:pt x="2244419" y="965105"/>
                </a:lnTo>
                <a:lnTo>
                  <a:pt x="2201600" y="944526"/>
                </a:lnTo>
                <a:lnTo>
                  <a:pt x="2155089" y="931590"/>
                </a:lnTo>
                <a:lnTo>
                  <a:pt x="2070734" y="930148"/>
                </a:lnTo>
                <a:lnTo>
                  <a:pt x="2082736" y="882812"/>
                </a:lnTo>
                <a:lnTo>
                  <a:pt x="2091308" y="834453"/>
                </a:lnTo>
                <a:lnTo>
                  <a:pt x="2096452" y="785237"/>
                </a:lnTo>
                <a:lnTo>
                  <a:pt x="2098166" y="735330"/>
                </a:lnTo>
                <a:lnTo>
                  <a:pt x="2096601" y="686935"/>
                </a:lnTo>
                <a:lnTo>
                  <a:pt x="2091969" y="639384"/>
                </a:lnTo>
                <a:lnTo>
                  <a:pt x="2084368" y="592771"/>
                </a:lnTo>
                <a:lnTo>
                  <a:pt x="2073896" y="547194"/>
                </a:lnTo>
                <a:lnTo>
                  <a:pt x="2060650" y="502749"/>
                </a:lnTo>
                <a:lnTo>
                  <a:pt x="2059964" y="500888"/>
                </a:lnTo>
                <a:lnTo>
                  <a:pt x="666495" y="500888"/>
                </a:lnTo>
                <a:lnTo>
                  <a:pt x="626941" y="488886"/>
                </a:lnTo>
                <a:lnTo>
                  <a:pt x="585993" y="480313"/>
                </a:lnTo>
                <a:lnTo>
                  <a:pt x="543927" y="475170"/>
                </a:lnTo>
                <a:lnTo>
                  <a:pt x="501014" y="473456"/>
                </a:lnTo>
                <a:close/>
              </a:path>
              <a:path w="2380615" h="1480185">
                <a:moveTo>
                  <a:pt x="2105659" y="927100"/>
                </a:moveTo>
                <a:lnTo>
                  <a:pt x="2096827" y="927361"/>
                </a:lnTo>
                <a:lnTo>
                  <a:pt x="2088245" y="928052"/>
                </a:lnTo>
                <a:lnTo>
                  <a:pt x="2079638" y="929028"/>
                </a:lnTo>
                <a:lnTo>
                  <a:pt x="2070734" y="930148"/>
                </a:lnTo>
                <a:lnTo>
                  <a:pt x="2139213" y="930148"/>
                </a:lnTo>
                <a:lnTo>
                  <a:pt x="2105659" y="927100"/>
                </a:lnTo>
                <a:close/>
              </a:path>
              <a:path w="2380615" h="1480185">
                <a:moveTo>
                  <a:pt x="1363344" y="0"/>
                </a:moveTo>
                <a:lnTo>
                  <a:pt x="1312484" y="1714"/>
                </a:lnTo>
                <a:lnTo>
                  <a:pt x="1262567" y="6786"/>
                </a:lnTo>
                <a:lnTo>
                  <a:pt x="1213705" y="15105"/>
                </a:lnTo>
                <a:lnTo>
                  <a:pt x="1166010" y="26563"/>
                </a:lnTo>
                <a:lnTo>
                  <a:pt x="1119593" y="41051"/>
                </a:lnTo>
                <a:lnTo>
                  <a:pt x="1074566" y="58459"/>
                </a:lnTo>
                <a:lnTo>
                  <a:pt x="1031040" y="78678"/>
                </a:lnTo>
                <a:lnTo>
                  <a:pt x="989128" y="101600"/>
                </a:lnTo>
                <a:lnTo>
                  <a:pt x="948940" y="127115"/>
                </a:lnTo>
                <a:lnTo>
                  <a:pt x="910589" y="155114"/>
                </a:lnTo>
                <a:lnTo>
                  <a:pt x="874187" y="185488"/>
                </a:lnTo>
                <a:lnTo>
                  <a:pt x="839844" y="218128"/>
                </a:lnTo>
                <a:lnTo>
                  <a:pt x="807672" y="252924"/>
                </a:lnTo>
                <a:lnTo>
                  <a:pt x="777783" y="289769"/>
                </a:lnTo>
                <a:lnTo>
                  <a:pt x="750290" y="328552"/>
                </a:lnTo>
                <a:lnTo>
                  <a:pt x="725302" y="369164"/>
                </a:lnTo>
                <a:lnTo>
                  <a:pt x="702933" y="411497"/>
                </a:lnTo>
                <a:lnTo>
                  <a:pt x="683294" y="455441"/>
                </a:lnTo>
                <a:lnTo>
                  <a:pt x="666495" y="500888"/>
                </a:lnTo>
                <a:lnTo>
                  <a:pt x="2059964" y="500888"/>
                </a:lnTo>
                <a:lnTo>
                  <a:pt x="2044727" y="459532"/>
                </a:lnTo>
                <a:lnTo>
                  <a:pt x="2026226" y="417639"/>
                </a:lnTo>
                <a:lnTo>
                  <a:pt x="2005243" y="377168"/>
                </a:lnTo>
                <a:lnTo>
                  <a:pt x="1981876" y="338214"/>
                </a:lnTo>
                <a:lnTo>
                  <a:pt x="1956223" y="300874"/>
                </a:lnTo>
                <a:lnTo>
                  <a:pt x="1928381" y="265244"/>
                </a:lnTo>
                <a:lnTo>
                  <a:pt x="1898447" y="231421"/>
                </a:lnTo>
                <a:lnTo>
                  <a:pt x="1866520" y="199501"/>
                </a:lnTo>
                <a:lnTo>
                  <a:pt x="1832696" y="169580"/>
                </a:lnTo>
                <a:lnTo>
                  <a:pt x="1797073" y="141756"/>
                </a:lnTo>
                <a:lnTo>
                  <a:pt x="1759748" y="116124"/>
                </a:lnTo>
                <a:lnTo>
                  <a:pt x="1720820" y="92780"/>
                </a:lnTo>
                <a:lnTo>
                  <a:pt x="1680385" y="71822"/>
                </a:lnTo>
                <a:lnTo>
                  <a:pt x="1638540" y="53346"/>
                </a:lnTo>
                <a:lnTo>
                  <a:pt x="1595385" y="37447"/>
                </a:lnTo>
                <a:lnTo>
                  <a:pt x="1551015" y="24223"/>
                </a:lnTo>
                <a:lnTo>
                  <a:pt x="1505528" y="13770"/>
                </a:lnTo>
                <a:lnTo>
                  <a:pt x="1459023" y="6184"/>
                </a:lnTo>
                <a:lnTo>
                  <a:pt x="1411596" y="1562"/>
                </a:lnTo>
                <a:lnTo>
                  <a:pt x="1363344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355436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536" y="278253"/>
            <a:ext cx="5665007" cy="742431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4704" spc="-108" dirty="0">
                <a:solidFill>
                  <a:srgbClr val="FFFFFF"/>
                </a:solidFill>
                <a:latin typeface="Segoe UI Light"/>
                <a:cs typeface="Segoe UI Light"/>
              </a:rPr>
              <a:t>Create </a:t>
            </a:r>
            <a:r>
              <a:rPr sz="4704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4704" spc="-98" dirty="0">
                <a:solidFill>
                  <a:srgbClr val="FFFFFF"/>
                </a:solidFill>
                <a:latin typeface="Segoe UI Light"/>
                <a:cs typeface="Segoe UI Light"/>
              </a:rPr>
              <a:t>Mobile</a:t>
            </a:r>
            <a:r>
              <a:rPr sz="4704" spc="-4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4704" spc="-54" dirty="0">
                <a:solidFill>
                  <a:srgbClr val="FFFFFF"/>
                </a:solidFill>
                <a:latin typeface="Segoe UI Light"/>
                <a:cs typeface="Segoe UI Light"/>
              </a:rPr>
              <a:t>Service</a:t>
            </a:r>
            <a:endParaRPr sz="4704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004" y="1168622"/>
            <a:ext cx="7871764" cy="916020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926605" marR="4978" indent="-914781">
              <a:lnSpc>
                <a:spcPct val="110000"/>
              </a:lnSpc>
              <a:spcBef>
                <a:spcPts val="98"/>
              </a:spcBef>
              <a:tabLst>
                <a:tab pos="3265829" algn="l"/>
              </a:tabLst>
            </a:pPr>
            <a:r>
              <a:rPr sz="2744" spc="-5" dirty="0">
                <a:latin typeface="Consolas"/>
                <a:cs typeface="Consolas"/>
              </a:rPr>
              <a:t>MobileService</a:t>
            </a:r>
            <a:r>
              <a:rPr sz="2744" spc="20" dirty="0"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=	</a:t>
            </a:r>
            <a:r>
              <a:rPr sz="2744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744" spc="-3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MobileServiceClient</a:t>
            </a:r>
            <a:r>
              <a:rPr sz="2744" spc="-5" dirty="0">
                <a:latin typeface="Consolas"/>
                <a:cs typeface="Consolas"/>
              </a:rPr>
              <a:t>(  </a:t>
            </a:r>
            <a:r>
              <a:rPr sz="2744" spc="-5" dirty="0">
                <a:solidFill>
                  <a:srgbClr val="A21515"/>
                </a:solidFill>
                <a:latin typeface="Consolas"/>
                <a:cs typeface="Consolas"/>
              </a:rPr>
              <a:t>"https://myapp.azurewebsites.net"</a:t>
            </a:r>
            <a:r>
              <a:rPr sz="2744" spc="-5" dirty="0">
                <a:latin typeface="Consolas"/>
                <a:cs typeface="Consolas"/>
              </a:rPr>
              <a:t>);</a:t>
            </a:r>
            <a:endParaRPr sz="274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9606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3"/>
                </a:moveTo>
                <a:lnTo>
                  <a:pt x="12435840" y="1213103"/>
                </a:lnTo>
                <a:lnTo>
                  <a:pt x="12435840" y="0"/>
                </a:lnTo>
                <a:lnTo>
                  <a:pt x="0" y="0"/>
                </a:lnTo>
                <a:lnTo>
                  <a:pt x="0" y="1213103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3160156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108" dirty="0">
                <a:solidFill>
                  <a:srgbClr val="FFFFFF"/>
                </a:solidFill>
              </a:rPr>
              <a:t>Create</a:t>
            </a:r>
            <a:r>
              <a:rPr spc="-230" dirty="0">
                <a:solidFill>
                  <a:srgbClr val="FFFFFF"/>
                </a:solidFill>
              </a:rPr>
              <a:t> </a:t>
            </a:r>
            <a:r>
              <a:rPr spc="-221" dirty="0">
                <a:solidFill>
                  <a:srgbClr val="FFFFFF"/>
                </a:solidFill>
              </a:rPr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004" y="1168622"/>
            <a:ext cx="11281472" cy="508624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 marR="4178745">
              <a:lnSpc>
                <a:spcPct val="110000"/>
              </a:lnSpc>
              <a:spcBef>
                <a:spcPts val="98"/>
              </a:spcBef>
            </a:pP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IMobileServiceSyncTable</a:t>
            </a:r>
            <a:r>
              <a:rPr sz="2744" spc="-5" dirty="0">
                <a:latin typeface="Consolas"/>
                <a:cs typeface="Consolas"/>
              </a:rPr>
              <a:t>&lt;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Store</a:t>
            </a:r>
            <a:r>
              <a:rPr sz="2744" spc="-5" dirty="0">
                <a:latin typeface="Consolas"/>
                <a:cs typeface="Consolas"/>
              </a:rPr>
              <a:t>&gt; table;  </a:t>
            </a:r>
            <a:r>
              <a:rPr sz="2744" spc="-10" dirty="0">
                <a:solidFill>
                  <a:srgbClr val="0000FF"/>
                </a:solidFill>
                <a:latin typeface="Consolas"/>
                <a:cs typeface="Consolas"/>
              </a:rPr>
              <a:t>public async 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Task</a:t>
            </a:r>
            <a:r>
              <a:rPr sz="2744" spc="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Init()</a:t>
            </a:r>
            <a:endParaRPr sz="2744">
              <a:latin typeface="Consolas"/>
              <a:cs typeface="Consolas"/>
            </a:endParaRPr>
          </a:p>
          <a:p>
            <a:pPr marL="12446">
              <a:spcBef>
                <a:spcPts val="333"/>
              </a:spcBef>
            </a:pPr>
            <a:r>
              <a:rPr sz="2744" spc="-5" dirty="0">
                <a:latin typeface="Consolas"/>
                <a:cs typeface="Consolas"/>
              </a:rPr>
              <a:t>{</a:t>
            </a:r>
            <a:endParaRPr sz="2744">
              <a:latin typeface="Consolas"/>
              <a:cs typeface="Consolas"/>
            </a:endParaRPr>
          </a:p>
          <a:p>
            <a:pPr marL="777253">
              <a:spcBef>
                <a:spcPts val="328"/>
              </a:spcBef>
            </a:pPr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const string </a:t>
            </a:r>
            <a:r>
              <a:rPr sz="2744" spc="-5" dirty="0">
                <a:latin typeface="Consolas"/>
                <a:cs typeface="Consolas"/>
              </a:rPr>
              <a:t>path =</a:t>
            </a:r>
            <a:r>
              <a:rPr sz="2744" dirty="0">
                <a:latin typeface="Consolas"/>
                <a:cs typeface="Consolas"/>
              </a:rPr>
              <a:t> </a:t>
            </a:r>
            <a:r>
              <a:rPr sz="2744" spc="-5" dirty="0">
                <a:solidFill>
                  <a:srgbClr val="A21515"/>
                </a:solidFill>
                <a:latin typeface="Consolas"/>
                <a:cs typeface="Consolas"/>
              </a:rPr>
              <a:t>"syncstore.db"</a:t>
            </a:r>
            <a:r>
              <a:rPr sz="2744" spc="-5" dirty="0">
                <a:latin typeface="Consolas"/>
                <a:cs typeface="Consolas"/>
              </a:rPr>
              <a:t>;</a:t>
            </a:r>
            <a:endParaRPr sz="2744">
              <a:latin typeface="Consolas"/>
              <a:cs typeface="Consolas"/>
            </a:endParaRPr>
          </a:p>
          <a:p>
            <a:pPr marL="777253" marR="2073504">
              <a:lnSpc>
                <a:spcPts val="3626"/>
              </a:lnSpc>
              <a:spcBef>
                <a:spcPts val="172"/>
              </a:spcBef>
            </a:pPr>
            <a:r>
              <a:rPr sz="2744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2744" spc="-5" dirty="0">
                <a:latin typeface="Consolas"/>
                <a:cs typeface="Consolas"/>
              </a:rPr>
              <a:t>db = </a:t>
            </a:r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MobileServiceSQLiteStore</a:t>
            </a:r>
            <a:r>
              <a:rPr sz="2744" spc="-5" dirty="0">
                <a:latin typeface="Consolas"/>
                <a:cs typeface="Consolas"/>
              </a:rPr>
              <a:t>(path);  db.DefineTable&lt;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Store</a:t>
            </a:r>
            <a:r>
              <a:rPr sz="2744" spc="-5" dirty="0">
                <a:latin typeface="Consolas"/>
                <a:cs typeface="Consolas"/>
              </a:rPr>
              <a:t>&gt;();</a:t>
            </a:r>
            <a:endParaRPr sz="2744">
              <a:latin typeface="Consolas"/>
              <a:cs typeface="Consolas"/>
            </a:endParaRPr>
          </a:p>
          <a:p>
            <a:pPr marL="740537">
              <a:spcBef>
                <a:spcPts val="2112"/>
              </a:spcBef>
            </a:pPr>
            <a:r>
              <a:rPr sz="2744" spc="-10" dirty="0">
                <a:solidFill>
                  <a:srgbClr val="0000FF"/>
                </a:solidFill>
                <a:latin typeface="Consolas"/>
                <a:cs typeface="Consolas"/>
              </a:rPr>
              <a:t>var </a:t>
            </a:r>
            <a:r>
              <a:rPr sz="2744" spc="-5" dirty="0">
                <a:latin typeface="Consolas"/>
                <a:cs typeface="Consolas"/>
              </a:rPr>
              <a:t>handler = </a:t>
            </a:r>
            <a:r>
              <a:rPr sz="2744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744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MobileServiceSyncHandler</a:t>
            </a:r>
            <a:r>
              <a:rPr sz="2744" spc="-5" dirty="0">
                <a:latin typeface="Consolas"/>
                <a:cs typeface="Consolas"/>
              </a:rPr>
              <a:t>();</a:t>
            </a:r>
            <a:endParaRPr sz="2744">
              <a:latin typeface="Consolas"/>
              <a:cs typeface="Consolas"/>
            </a:endParaRPr>
          </a:p>
          <a:p>
            <a:pPr marL="740537" marR="4978">
              <a:lnSpc>
                <a:spcPts val="3626"/>
              </a:lnSpc>
              <a:spcBef>
                <a:spcPts val="172"/>
              </a:spcBef>
            </a:pPr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await </a:t>
            </a:r>
            <a:r>
              <a:rPr sz="2744" spc="-5" dirty="0">
                <a:latin typeface="Consolas"/>
                <a:cs typeface="Consolas"/>
              </a:rPr>
              <a:t>MobileService.SyncContext.InitializeAsync(db, h);  table =</a:t>
            </a:r>
            <a:r>
              <a:rPr sz="2744" spc="-10" dirty="0"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MobileService.GetSyncTable&lt;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Store</a:t>
            </a:r>
            <a:r>
              <a:rPr sz="2744" spc="-5" dirty="0">
                <a:latin typeface="Consolas"/>
                <a:cs typeface="Consolas"/>
              </a:rPr>
              <a:t>&gt;();</a:t>
            </a:r>
            <a:endParaRPr sz="2744">
              <a:latin typeface="Consolas"/>
              <a:cs typeface="Consolas"/>
            </a:endParaRPr>
          </a:p>
          <a:p>
            <a:pPr marL="12446">
              <a:spcBef>
                <a:spcPts val="1813"/>
              </a:spcBef>
            </a:pPr>
            <a:r>
              <a:rPr sz="2744" spc="-5" dirty="0">
                <a:latin typeface="Consolas"/>
                <a:cs typeface="Consolas"/>
              </a:rPr>
              <a:t>}</a:t>
            </a:r>
            <a:endParaRPr sz="274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976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3"/>
                </a:moveTo>
                <a:lnTo>
                  <a:pt x="12435840" y="1213103"/>
                </a:lnTo>
                <a:lnTo>
                  <a:pt x="12435840" y="0"/>
                </a:lnTo>
                <a:lnTo>
                  <a:pt x="0" y="0"/>
                </a:lnTo>
                <a:lnTo>
                  <a:pt x="0" y="1213103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5024014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74" dirty="0">
                <a:solidFill>
                  <a:srgbClr val="FFFFFF"/>
                </a:solidFill>
              </a:rPr>
              <a:t>Get and </a:t>
            </a:r>
            <a:r>
              <a:rPr spc="-78" dirty="0">
                <a:solidFill>
                  <a:srgbClr val="FFFFFF"/>
                </a:solidFill>
              </a:rPr>
              <a:t>Modify</a:t>
            </a:r>
            <a:r>
              <a:rPr spc="-450" dirty="0">
                <a:solidFill>
                  <a:srgbClr val="FFFFFF"/>
                </a:solidFill>
              </a:rPr>
              <a:t> </a:t>
            </a:r>
            <a:r>
              <a:rPr spc="-83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664" y="1168622"/>
            <a:ext cx="11509242" cy="5526851"/>
          </a:xfrm>
          <a:prstGeom prst="rect">
            <a:avLst/>
          </a:prstGeom>
        </p:spPr>
        <p:txBody>
          <a:bodyPr vert="horz" wrap="square" lIns="0" tIns="54141" rIns="0" bIns="0" rtlCol="0">
            <a:spAutoFit/>
          </a:bodyPr>
          <a:lstStyle/>
          <a:p>
            <a:pPr marL="72187">
              <a:spcBef>
                <a:spcPts val="425"/>
              </a:spcBef>
            </a:pPr>
            <a:r>
              <a:rPr sz="2744" spc="-10" dirty="0">
                <a:solidFill>
                  <a:srgbClr val="0000FF"/>
                </a:solidFill>
                <a:latin typeface="Consolas"/>
                <a:cs typeface="Consolas"/>
              </a:rPr>
              <a:t>public async 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Task</a:t>
            </a:r>
            <a:r>
              <a:rPr sz="2744" spc="-5" dirty="0">
                <a:latin typeface="Consolas"/>
                <a:cs typeface="Consolas"/>
              </a:rPr>
              <a:t>&lt;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IEnumerable</a:t>
            </a:r>
            <a:r>
              <a:rPr sz="2744" spc="-5" dirty="0">
                <a:latin typeface="Consolas"/>
                <a:cs typeface="Consolas"/>
              </a:rPr>
              <a:t>&lt;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Store</a:t>
            </a:r>
            <a:r>
              <a:rPr sz="2744" spc="-5" dirty="0">
                <a:latin typeface="Consolas"/>
                <a:cs typeface="Consolas"/>
              </a:rPr>
              <a:t>&gt;&gt;</a:t>
            </a:r>
            <a:r>
              <a:rPr sz="2744" spc="15" dirty="0"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GetStoresAsync()</a:t>
            </a:r>
            <a:endParaRPr sz="2744">
              <a:latin typeface="Consolas"/>
              <a:cs typeface="Consolas"/>
            </a:endParaRPr>
          </a:p>
          <a:p>
            <a:pPr marL="72187">
              <a:spcBef>
                <a:spcPts val="328"/>
              </a:spcBef>
            </a:pPr>
            <a:r>
              <a:rPr sz="2744" spc="-5" dirty="0">
                <a:latin typeface="Consolas"/>
                <a:cs typeface="Consolas"/>
              </a:rPr>
              <a:t>{</a:t>
            </a:r>
            <a:endParaRPr sz="2744">
              <a:latin typeface="Consolas"/>
              <a:cs typeface="Consolas"/>
            </a:endParaRPr>
          </a:p>
          <a:p>
            <a:pPr marL="646570" marR="135039">
              <a:lnSpc>
                <a:spcPct val="110000"/>
              </a:lnSpc>
              <a:spcBef>
                <a:spcPts val="5"/>
              </a:spcBef>
            </a:pPr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await </a:t>
            </a:r>
            <a:r>
              <a:rPr sz="2744" spc="-5" dirty="0">
                <a:latin typeface="Consolas"/>
                <a:cs typeface="Consolas"/>
              </a:rPr>
              <a:t>table.PullAsync(</a:t>
            </a:r>
            <a:r>
              <a:rPr sz="2744" spc="-5" dirty="0">
                <a:solidFill>
                  <a:srgbClr val="A21515"/>
                </a:solidFill>
                <a:latin typeface="Consolas"/>
                <a:cs typeface="Consolas"/>
              </a:rPr>
              <a:t>"allStores"</a:t>
            </a:r>
            <a:r>
              <a:rPr sz="2744" spc="-5" dirty="0">
                <a:latin typeface="Consolas"/>
                <a:cs typeface="Consolas"/>
              </a:rPr>
              <a:t>, table.CreateQuery());  </a:t>
            </a:r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return await </a:t>
            </a:r>
            <a:r>
              <a:rPr sz="2744" spc="-5" dirty="0">
                <a:latin typeface="Consolas"/>
                <a:cs typeface="Consolas"/>
              </a:rPr>
              <a:t>table.ToEnumerableAsync();</a:t>
            </a:r>
            <a:endParaRPr sz="2744">
              <a:latin typeface="Consolas"/>
              <a:cs typeface="Consolas"/>
            </a:endParaRPr>
          </a:p>
          <a:p>
            <a:pPr marL="72187">
              <a:spcBef>
                <a:spcPts val="328"/>
              </a:spcBef>
            </a:pPr>
            <a:r>
              <a:rPr sz="2744" spc="-5" dirty="0">
                <a:latin typeface="Consolas"/>
                <a:cs typeface="Consolas"/>
              </a:rPr>
              <a:t>}</a:t>
            </a:r>
            <a:endParaRPr sz="2744">
              <a:latin typeface="Consolas"/>
              <a:cs typeface="Consolas"/>
            </a:endParaRPr>
          </a:p>
          <a:p>
            <a:pPr marL="12446">
              <a:spcBef>
                <a:spcPts val="2127"/>
              </a:spcBef>
            </a:pPr>
            <a:r>
              <a:rPr sz="2744" spc="-10" dirty="0">
                <a:solidFill>
                  <a:srgbClr val="0000FF"/>
                </a:solidFill>
                <a:latin typeface="Consolas"/>
                <a:cs typeface="Consolas"/>
              </a:rPr>
              <a:t>public async 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Task</a:t>
            </a:r>
            <a:r>
              <a:rPr sz="2744" spc="-5" dirty="0">
                <a:latin typeface="Consolas"/>
                <a:cs typeface="Consolas"/>
              </a:rPr>
              <a:t>&lt;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Store</a:t>
            </a:r>
            <a:r>
              <a:rPr sz="2744" spc="-5" dirty="0">
                <a:latin typeface="Consolas"/>
                <a:cs typeface="Consolas"/>
              </a:rPr>
              <a:t>&gt; AddStoreAsync (</a:t>
            </a:r>
            <a:r>
              <a:rPr sz="2744" spc="-5" dirty="0">
                <a:solidFill>
                  <a:srgbClr val="2B91AE"/>
                </a:solidFill>
                <a:latin typeface="Consolas"/>
                <a:cs typeface="Consolas"/>
              </a:rPr>
              <a:t>Store</a:t>
            </a:r>
            <a:r>
              <a:rPr sz="2744" spc="29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store)</a:t>
            </a:r>
            <a:endParaRPr sz="2744">
              <a:latin typeface="Consolas"/>
              <a:cs typeface="Consolas"/>
            </a:endParaRPr>
          </a:p>
          <a:p>
            <a:pPr marL="12446"/>
            <a:r>
              <a:rPr sz="2744" spc="-5" dirty="0">
                <a:latin typeface="Consolas"/>
                <a:cs typeface="Consolas"/>
              </a:rPr>
              <a:t>{</a:t>
            </a:r>
            <a:endParaRPr sz="2744">
              <a:latin typeface="Consolas"/>
              <a:cs typeface="Consolas"/>
            </a:endParaRPr>
          </a:p>
          <a:p>
            <a:pPr marL="776630">
              <a:spcBef>
                <a:spcPts val="5"/>
              </a:spcBef>
            </a:pPr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await </a:t>
            </a:r>
            <a:r>
              <a:rPr sz="2744" spc="-5" dirty="0">
                <a:latin typeface="Consolas"/>
                <a:cs typeface="Consolas"/>
              </a:rPr>
              <a:t>table.InsertAsync</a:t>
            </a:r>
            <a:r>
              <a:rPr sz="2744" dirty="0"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(store);</a:t>
            </a:r>
            <a:endParaRPr sz="2744">
              <a:latin typeface="Consolas"/>
              <a:cs typeface="Consolas"/>
            </a:endParaRPr>
          </a:p>
          <a:p>
            <a:pPr marL="776630" marR="4978"/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await </a:t>
            </a:r>
            <a:r>
              <a:rPr sz="2744" spc="-5" dirty="0">
                <a:latin typeface="Consolas"/>
                <a:cs typeface="Consolas"/>
              </a:rPr>
              <a:t>table.PullAsync(</a:t>
            </a:r>
            <a:r>
              <a:rPr sz="2744" spc="-5" dirty="0">
                <a:solidFill>
                  <a:srgbClr val="A21515"/>
                </a:solidFill>
                <a:latin typeface="Consolas"/>
                <a:cs typeface="Consolas"/>
              </a:rPr>
              <a:t>"allStores"</a:t>
            </a:r>
            <a:r>
              <a:rPr sz="2744" spc="-5" dirty="0">
                <a:latin typeface="Consolas"/>
                <a:cs typeface="Consolas"/>
              </a:rPr>
              <a:t>, table.CreateQuery());  </a:t>
            </a:r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74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MobileService.SyncContext.PushAsync();</a:t>
            </a:r>
            <a:endParaRPr sz="2744">
              <a:latin typeface="Consolas"/>
              <a:cs typeface="Consolas"/>
            </a:endParaRPr>
          </a:p>
          <a:p>
            <a:pPr marL="776630"/>
            <a:r>
              <a:rPr sz="274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74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744" spc="-5" dirty="0">
                <a:latin typeface="Consolas"/>
                <a:cs typeface="Consolas"/>
              </a:rPr>
              <a:t>store;</a:t>
            </a:r>
            <a:endParaRPr sz="2744">
              <a:latin typeface="Consolas"/>
              <a:cs typeface="Consolas"/>
            </a:endParaRPr>
          </a:p>
          <a:p>
            <a:pPr marL="12446">
              <a:spcBef>
                <a:spcPts val="25"/>
              </a:spcBef>
            </a:pPr>
            <a:r>
              <a:rPr sz="2744" spc="-5" dirty="0">
                <a:latin typeface="Consolas"/>
                <a:cs typeface="Consolas"/>
              </a:rPr>
              <a:t>}</a:t>
            </a:r>
            <a:endParaRPr sz="274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632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733" y="1335754"/>
            <a:ext cx="10337843" cy="48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1015454" y="1918745"/>
            <a:ext cx="6306148" cy="294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96732" y="2387230"/>
            <a:ext cx="1990251" cy="374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2836397" y="2598744"/>
            <a:ext cx="132841" cy="21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3026828" y="2383372"/>
            <a:ext cx="7629307" cy="488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1015454" y="2973334"/>
            <a:ext cx="7904647" cy="291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796732" y="3434850"/>
            <a:ext cx="9626495" cy="488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79008" y="3976395"/>
            <a:ext cx="6780197" cy="4825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796733" y="4629710"/>
            <a:ext cx="10422977" cy="4888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796733" y="5290741"/>
            <a:ext cx="7946131" cy="484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403536" y="1108525"/>
            <a:ext cx="484167" cy="5311527"/>
          </a:xfrm>
          <a:prstGeom prst="rect">
            <a:avLst/>
          </a:prstGeom>
        </p:spPr>
        <p:txBody>
          <a:bodyPr vert="horz" wrap="square" lIns="0" tIns="147491" rIns="0" bIns="0" rtlCol="0">
            <a:spAutoFit/>
          </a:bodyPr>
          <a:lstStyle/>
          <a:p>
            <a:pPr marL="12446">
              <a:spcBef>
                <a:spcPts val="1161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R="4978" algn="r">
              <a:spcBef>
                <a:spcPts val="647"/>
              </a:spcBef>
            </a:pPr>
            <a:r>
              <a:rPr sz="2107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2107">
              <a:latin typeface="Wingdings"/>
              <a:cs typeface="Wingdings"/>
            </a:endParaRPr>
          </a:p>
          <a:p>
            <a:pPr marL="12446">
              <a:spcBef>
                <a:spcPts val="872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R="4978" algn="r">
              <a:spcBef>
                <a:spcPts val="647"/>
              </a:spcBef>
            </a:pPr>
            <a:r>
              <a:rPr sz="2107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2107">
              <a:latin typeface="Wingdings"/>
              <a:cs typeface="Wingdings"/>
            </a:endParaRPr>
          </a:p>
          <a:p>
            <a:pPr marL="12446">
              <a:spcBef>
                <a:spcPts val="872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>
              <a:spcBef>
                <a:spcPts val="49"/>
              </a:spcBef>
            </a:pPr>
            <a:endParaRPr sz="4459">
              <a:latin typeface="Times New Roman"/>
              <a:cs typeface="Times New Roman"/>
            </a:endParaRPr>
          </a:p>
          <a:p>
            <a:pPr marL="12446"/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1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6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6733" y="5944031"/>
            <a:ext cx="8044209" cy="488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7746677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98" dirty="0"/>
              <a:t>Mobile Solution </a:t>
            </a:r>
            <a:r>
              <a:rPr spc="-93" dirty="0"/>
              <a:t>Design</a:t>
            </a:r>
            <a:r>
              <a:rPr spc="-314" dirty="0"/>
              <a:t> </a:t>
            </a:r>
            <a:r>
              <a:rPr spc="-98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3979403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732" y="1355667"/>
            <a:ext cx="1775674" cy="35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2642231" y="1547267"/>
            <a:ext cx="132841" cy="21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2845482" y="1335754"/>
            <a:ext cx="5768436" cy="482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796733" y="1989068"/>
            <a:ext cx="2695218" cy="4888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3548832" y="2204441"/>
            <a:ext cx="132841" cy="21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3738018" y="1992926"/>
            <a:ext cx="4615023" cy="3742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1015454" y="2575918"/>
            <a:ext cx="2830101" cy="262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3887125" y="2707581"/>
            <a:ext cx="79638" cy="188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3998771" y="2581893"/>
            <a:ext cx="2474854" cy="2567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766375" y="3040545"/>
            <a:ext cx="10298998" cy="488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/>
          <p:nvPr/>
        </p:nvSpPr>
        <p:spPr>
          <a:xfrm>
            <a:off x="796733" y="3701577"/>
            <a:ext cx="2927718" cy="3742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object 13"/>
          <p:cNvSpPr/>
          <p:nvPr/>
        </p:nvSpPr>
        <p:spPr>
          <a:xfrm>
            <a:off x="3781830" y="3913092"/>
            <a:ext cx="132841" cy="2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4" name="object 14"/>
          <p:cNvSpPr/>
          <p:nvPr/>
        </p:nvSpPr>
        <p:spPr>
          <a:xfrm>
            <a:off x="3967157" y="3701577"/>
            <a:ext cx="7255664" cy="4850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5" name="object 15"/>
          <p:cNvSpPr/>
          <p:nvPr/>
        </p:nvSpPr>
        <p:spPr>
          <a:xfrm>
            <a:off x="796732" y="4235406"/>
            <a:ext cx="5557407" cy="486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6" name="object 16"/>
          <p:cNvSpPr txBox="1"/>
          <p:nvPr/>
        </p:nvSpPr>
        <p:spPr>
          <a:xfrm>
            <a:off x="403536" y="1123596"/>
            <a:ext cx="484167" cy="4244243"/>
          </a:xfrm>
          <a:prstGeom prst="rect">
            <a:avLst/>
          </a:prstGeom>
        </p:spPr>
        <p:txBody>
          <a:bodyPr vert="horz" wrap="square" lIns="0" tIns="132555" rIns="0" bIns="0" rtlCol="0">
            <a:spAutoFit/>
          </a:bodyPr>
          <a:lstStyle/>
          <a:p>
            <a:pPr marL="12446">
              <a:spcBef>
                <a:spcPts val="1044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1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R="4978" algn="r">
              <a:spcBef>
                <a:spcPts val="647"/>
              </a:spcBef>
            </a:pPr>
            <a:r>
              <a:rPr sz="2107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2107">
              <a:latin typeface="Wingdings"/>
              <a:cs typeface="Wingdings"/>
            </a:endParaRPr>
          </a:p>
          <a:p>
            <a:pPr marL="12446">
              <a:spcBef>
                <a:spcPts val="872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1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>
              <a:spcBef>
                <a:spcPts val="49"/>
              </a:spcBef>
            </a:pPr>
            <a:endParaRPr sz="4459">
              <a:latin typeface="Times New Roman"/>
              <a:cs typeface="Times New Roman"/>
            </a:endParaRPr>
          </a:p>
          <a:p>
            <a:pPr marL="12446"/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6733" y="4896437"/>
            <a:ext cx="10904406" cy="4850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8" name="object 18"/>
          <p:cNvSpPr/>
          <p:nvPr/>
        </p:nvSpPr>
        <p:spPr>
          <a:xfrm>
            <a:off x="757637" y="5434124"/>
            <a:ext cx="9325710" cy="484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3535" y="304629"/>
            <a:ext cx="6792034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108" dirty="0"/>
              <a:t>From </a:t>
            </a:r>
            <a:r>
              <a:rPr spc="-98" dirty="0"/>
              <a:t>Mobilize </a:t>
            </a:r>
            <a:r>
              <a:rPr spc="-54" dirty="0"/>
              <a:t>to</a:t>
            </a:r>
            <a:r>
              <a:rPr spc="-387" dirty="0"/>
              <a:t> </a:t>
            </a:r>
            <a:r>
              <a:rPr spc="-103" dirty="0"/>
              <a:t>Modernize</a:t>
            </a:r>
          </a:p>
        </p:txBody>
      </p:sp>
    </p:spTree>
    <p:extLst>
      <p:ext uri="{BB962C8B-B14F-4D97-AF65-F5344CB8AC3E}">
        <p14:creationId xmlns:p14="http://schemas.microsoft.com/office/powerpoint/2010/main" val="2955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004" y="3067109"/>
            <a:ext cx="8380825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98" dirty="0"/>
              <a:t>Exposing </a:t>
            </a:r>
            <a:r>
              <a:rPr spc="-93" dirty="0"/>
              <a:t>Mobile Friendly </a:t>
            </a:r>
            <a:r>
              <a:rPr spc="-127" dirty="0"/>
              <a:t>Web</a:t>
            </a:r>
            <a:r>
              <a:rPr spc="-470" dirty="0"/>
              <a:t> </a:t>
            </a:r>
            <a:r>
              <a:rPr spc="-83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357145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6218252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78" dirty="0"/>
              <a:t>WCF vs. </a:t>
            </a:r>
            <a:r>
              <a:rPr spc="-255" dirty="0"/>
              <a:t>ASP.NET </a:t>
            </a:r>
            <a:r>
              <a:rPr spc="-127" dirty="0"/>
              <a:t>Web</a:t>
            </a:r>
            <a:r>
              <a:rPr spc="-407" dirty="0"/>
              <a:t> </a:t>
            </a:r>
            <a:r>
              <a:rPr spc="-74" dirty="0"/>
              <a:t>API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8497" y="1255598"/>
          <a:ext cx="10156312" cy="499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WCF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79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BF1"/>
                    </a:solidFill>
                  </a:tcPr>
                </a:tc>
                <a:tc>
                  <a:txBody>
                    <a:bodyPr/>
                    <a:lstStyle/>
                    <a:p>
                      <a:pPr marL="164846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ASP.NET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Web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API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79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47">
                <a:tc>
                  <a:txBody>
                    <a:bodyPr/>
                    <a:lstStyle/>
                    <a:p>
                      <a:pPr marL="1642110" marR="120650" indent="-15138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Multiple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transport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protocols 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(HTTP, 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TCP, 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UDP,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and  custom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transports)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5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tc>
                  <a:txBody>
                    <a:bodyPr/>
                    <a:lstStyle/>
                    <a:p>
                      <a:pPr marL="2324100" marR="280035" indent="-203453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HTTP 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only.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First-class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programming model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for  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HTTP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5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Multiple encodings 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(Text,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MTOM,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Binary)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same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message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5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Wide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variety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media types including XML,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JSON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etc.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5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48">
                <a:tc>
                  <a:txBody>
                    <a:bodyPr/>
                    <a:lstStyle/>
                    <a:p>
                      <a:pPr marL="1043305" marR="577850" indent="-4603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WS-* standards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like Reliable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Messaging, 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Transactions,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Message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Security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5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tc>
                  <a:txBody>
                    <a:bodyPr/>
                    <a:lstStyle/>
                    <a:p>
                      <a:pPr marL="514984" marR="507365" indent="254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Basic protocol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formats such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as 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HTTP, 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WebSockets,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SSL,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JQuery, JSON,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XML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5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145">
                <a:tc>
                  <a:txBody>
                    <a:bodyPr/>
                    <a:lstStyle/>
                    <a:p>
                      <a:pPr marL="1668145" marR="257810" indent="-140271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Request-Reply,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One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Way,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Duplex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message  exchange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patterns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74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12573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HTTP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is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request/response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but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additional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patterns 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can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be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supported through SignalR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and 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WebSockets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98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WCF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SOAP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services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can be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described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800" spc="3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WSDL,</a:t>
                      </a:r>
                      <a:endParaRPr sz="1800">
                        <a:latin typeface="Segoe UI"/>
                        <a:cs typeface="Segoe U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generate client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proxies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74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2514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Many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ways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to describe: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Auto-generated HTML  help 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page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describing snippets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structured  metadata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for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OData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integrated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APIs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398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Ships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with the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.NET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framework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1804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tc>
                  <a:txBody>
                    <a:bodyPr/>
                    <a:lstStyle/>
                    <a:p>
                      <a:pPr marL="1505585" marR="523240" indent="-9753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Ships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with .NET framework,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open-source, 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available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Segoe UI"/>
                          <a:cs typeface="Segoe UI"/>
                        </a:rPr>
                        <a:t>out-of-band</a:t>
                      </a:r>
                      <a:endParaRPr sz="1800">
                        <a:latin typeface="Segoe UI"/>
                        <a:cs typeface="Segoe UI"/>
                      </a:endParaRPr>
                    </a:p>
                  </a:txBody>
                  <a:tcPr marL="0" marR="0" marT="4605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62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804" y="1331895"/>
            <a:ext cx="9425742" cy="48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773906" y="1873440"/>
            <a:ext cx="1895085" cy="482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66376" y="2526755"/>
            <a:ext cx="10972102" cy="486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766376" y="3068301"/>
            <a:ext cx="3546419" cy="374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756419" y="3739538"/>
            <a:ext cx="2637081" cy="36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766376" y="4378788"/>
            <a:ext cx="10335466" cy="4888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766376" y="4920334"/>
            <a:ext cx="6100557" cy="482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 txBox="1"/>
          <p:nvPr/>
        </p:nvSpPr>
        <p:spPr>
          <a:xfrm>
            <a:off x="403535" y="1243351"/>
            <a:ext cx="230260" cy="4901150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>
              <a:spcBef>
                <a:spcPts val="49"/>
              </a:spcBef>
            </a:pPr>
            <a:endParaRPr sz="4459">
              <a:latin typeface="Times New Roman"/>
              <a:cs typeface="Times New Roman"/>
            </a:endParaRPr>
          </a:p>
          <a:p>
            <a:pPr marL="12446"/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>
              <a:spcBef>
                <a:spcPts val="49"/>
              </a:spcBef>
            </a:pPr>
            <a:endParaRPr sz="4459">
              <a:latin typeface="Times New Roman"/>
              <a:cs typeface="Times New Roman"/>
            </a:endParaRPr>
          </a:p>
          <a:p>
            <a:pPr marL="12446"/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 marL="12446">
              <a:spcBef>
                <a:spcPts val="946"/>
              </a:spcBef>
            </a:pPr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  <a:p>
            <a:pPr>
              <a:spcBef>
                <a:spcPts val="44"/>
              </a:spcBef>
            </a:pPr>
            <a:endParaRPr sz="4459">
              <a:latin typeface="Times New Roman"/>
              <a:cs typeface="Times New Roman"/>
            </a:endParaRPr>
          </a:p>
          <a:p>
            <a:pPr marL="12446"/>
            <a:r>
              <a:rPr sz="3528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528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6376" y="5591573"/>
            <a:ext cx="6826311" cy="4709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8345352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98" dirty="0"/>
              <a:t>Exposing Mobile-friendly </a:t>
            </a:r>
            <a:r>
              <a:rPr spc="-127" dirty="0"/>
              <a:t>Web</a:t>
            </a:r>
            <a:r>
              <a:rPr spc="-377" dirty="0"/>
              <a:t> </a:t>
            </a:r>
            <a:r>
              <a:rPr spc="-83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39517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004" y="2395147"/>
            <a:ext cx="8096423" cy="1387780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ts val="5366"/>
              </a:lnSpc>
              <a:spcBef>
                <a:spcPts val="98"/>
              </a:spcBef>
            </a:pPr>
            <a:r>
              <a:rPr spc="-88" dirty="0"/>
              <a:t>Demo:</a:t>
            </a:r>
          </a:p>
          <a:p>
            <a:pPr marL="12446">
              <a:lnSpc>
                <a:spcPts val="5366"/>
              </a:lnSpc>
            </a:pPr>
            <a:r>
              <a:rPr spc="-255" dirty="0"/>
              <a:t>ASP.NET </a:t>
            </a:r>
            <a:r>
              <a:rPr spc="-127" dirty="0"/>
              <a:t>Web </a:t>
            </a:r>
            <a:r>
              <a:rPr spc="-74" dirty="0"/>
              <a:t>API </a:t>
            </a:r>
            <a:r>
              <a:rPr spc="-93" dirty="0"/>
              <a:t>Design</a:t>
            </a:r>
            <a:r>
              <a:rPr spc="-338" dirty="0"/>
              <a:t> </a:t>
            </a:r>
            <a:r>
              <a:rPr spc="-93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0816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956" y="1328908"/>
            <a:ext cx="2187565" cy="436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999486" y="1856389"/>
            <a:ext cx="300519" cy="180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1335601" y="1956679"/>
            <a:ext cx="66497" cy="15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1438410" y="1846680"/>
            <a:ext cx="8322700" cy="246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999485" y="2178006"/>
            <a:ext cx="7700812" cy="241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782456" y="2577537"/>
            <a:ext cx="2586772" cy="373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999485" y="3100288"/>
            <a:ext cx="1968843" cy="2397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3003926" y="3205308"/>
            <a:ext cx="66497" cy="157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3106734" y="3098048"/>
            <a:ext cx="5286260" cy="2433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999486" y="3428875"/>
            <a:ext cx="2276519" cy="241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/>
          <p:nvPr/>
        </p:nvSpPr>
        <p:spPr>
          <a:xfrm>
            <a:off x="3311602" y="3533895"/>
            <a:ext cx="66497" cy="157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object 13"/>
          <p:cNvSpPr/>
          <p:nvPr/>
        </p:nvSpPr>
        <p:spPr>
          <a:xfrm>
            <a:off x="3414409" y="3426635"/>
            <a:ext cx="4195825" cy="2419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4" name="object 14"/>
          <p:cNvSpPr/>
          <p:nvPr/>
        </p:nvSpPr>
        <p:spPr>
          <a:xfrm>
            <a:off x="764956" y="3826165"/>
            <a:ext cx="2679200" cy="3371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5" name="object 15"/>
          <p:cNvSpPr/>
          <p:nvPr/>
        </p:nvSpPr>
        <p:spPr>
          <a:xfrm>
            <a:off x="999485" y="4346676"/>
            <a:ext cx="3077076" cy="1874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6" name="object 16"/>
          <p:cNvSpPr/>
          <p:nvPr/>
        </p:nvSpPr>
        <p:spPr>
          <a:xfrm>
            <a:off x="990709" y="4677504"/>
            <a:ext cx="4604942" cy="2410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7" name="object 17"/>
          <p:cNvSpPr/>
          <p:nvPr/>
        </p:nvSpPr>
        <p:spPr>
          <a:xfrm>
            <a:off x="999485" y="5003850"/>
            <a:ext cx="654497" cy="1874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8" name="object 18"/>
          <p:cNvSpPr/>
          <p:nvPr/>
        </p:nvSpPr>
        <p:spPr>
          <a:xfrm>
            <a:off x="1689580" y="5111110"/>
            <a:ext cx="66497" cy="15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9" name="object 19"/>
          <p:cNvSpPr/>
          <p:nvPr/>
        </p:nvSpPr>
        <p:spPr>
          <a:xfrm>
            <a:off x="1792386" y="5003850"/>
            <a:ext cx="4978584" cy="2433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0" name="object 20"/>
          <p:cNvSpPr/>
          <p:nvPr/>
        </p:nvSpPr>
        <p:spPr>
          <a:xfrm>
            <a:off x="792301" y="5403381"/>
            <a:ext cx="4842681" cy="43693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21" name="object 21"/>
          <p:cNvSpPr txBox="1"/>
          <p:nvPr/>
        </p:nvSpPr>
        <p:spPr>
          <a:xfrm>
            <a:off x="403536" y="1120745"/>
            <a:ext cx="7530109" cy="5052019"/>
          </a:xfrm>
          <a:prstGeom prst="rect">
            <a:avLst/>
          </a:prstGeom>
        </p:spPr>
        <p:txBody>
          <a:bodyPr vert="horz" wrap="square" lIns="0" tIns="135666" rIns="0" bIns="0" rtlCol="0">
            <a:spAutoFit/>
          </a:bodyPr>
          <a:lstStyle/>
          <a:p>
            <a:pPr marL="12446">
              <a:spcBef>
                <a:spcPts val="1068"/>
              </a:spcBef>
            </a:pPr>
            <a:r>
              <a:rPr sz="3185" spc="-5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185">
              <a:latin typeface="Wingdings"/>
              <a:cs typeface="Wingdings"/>
            </a:endParaRPr>
          </a:p>
          <a:p>
            <a:pPr marL="348488">
              <a:spcBef>
                <a:spcPts val="539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348488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764"/>
              </a:spcBef>
            </a:pPr>
            <a:r>
              <a:rPr sz="3185" spc="-5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185">
              <a:latin typeface="Wingdings"/>
              <a:cs typeface="Wingdings"/>
            </a:endParaRPr>
          </a:p>
          <a:p>
            <a:pPr marL="348488">
              <a:spcBef>
                <a:spcPts val="544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348488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764"/>
              </a:spcBef>
            </a:pPr>
            <a:r>
              <a:rPr sz="3185" spc="-5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185">
              <a:latin typeface="Wingdings"/>
              <a:cs typeface="Wingdings"/>
            </a:endParaRPr>
          </a:p>
          <a:p>
            <a:pPr marL="348488">
              <a:spcBef>
                <a:spcPts val="539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348488">
              <a:spcBef>
                <a:spcPts val="474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348488">
              <a:spcBef>
                <a:spcPts val="470"/>
              </a:spcBef>
            </a:pPr>
            <a:r>
              <a:rPr sz="1764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1764">
              <a:latin typeface="Wingdings"/>
              <a:cs typeface="Wingdings"/>
            </a:endParaRPr>
          </a:p>
          <a:p>
            <a:pPr marL="12446">
              <a:spcBef>
                <a:spcPts val="764"/>
              </a:spcBef>
            </a:pPr>
            <a:r>
              <a:rPr sz="3185" spc="-5" dirty="0">
                <a:solidFill>
                  <a:srgbClr val="404040"/>
                </a:solidFill>
                <a:latin typeface="Wingdings"/>
                <a:cs typeface="Wingdings"/>
              </a:rPr>
              <a:t></a:t>
            </a:r>
            <a:endParaRPr sz="3185">
              <a:latin typeface="Wingdings"/>
              <a:cs typeface="Wingdings"/>
            </a:endParaRPr>
          </a:p>
          <a:p>
            <a:pPr marL="584340" indent="-235852">
              <a:spcBef>
                <a:spcPts val="348"/>
              </a:spcBef>
              <a:buClr>
                <a:srgbClr val="404040"/>
              </a:buClr>
              <a:buSzPct val="90000"/>
              <a:buFont typeface="Wingdings"/>
              <a:buChar char=""/>
              <a:tabLst>
                <a:tab pos="584340" algn="l"/>
                <a:tab pos="584962" algn="l"/>
              </a:tabLst>
            </a:pPr>
            <a:r>
              <a:rPr sz="1960" u="heavy" spc="-5" dirty="0">
                <a:solidFill>
                  <a:srgbClr val="00BBF1"/>
                </a:solidFill>
                <a:uFill>
                  <a:solidFill>
                    <a:srgbClr val="00BBF1"/>
                  </a:solidFill>
                </a:uFill>
                <a:latin typeface="Segoe UI"/>
                <a:cs typeface="Segoe UI"/>
                <a:hlinkClick r:id="rId20"/>
              </a:rPr>
              <a:t>https://www.microsoft.com/en-us/cloud-platform/hybrid-cloud</a:t>
            </a:r>
            <a:endParaRPr sz="1960">
              <a:latin typeface="Segoe UI"/>
              <a:cs typeface="Segoe U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9084050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93" dirty="0"/>
              <a:t>Mixing </a:t>
            </a:r>
            <a:r>
              <a:rPr spc="-108" dirty="0"/>
              <a:t>On-Premises </a:t>
            </a:r>
            <a:r>
              <a:rPr spc="-74" dirty="0"/>
              <a:t>and </a:t>
            </a:r>
            <a:r>
              <a:rPr spc="-93" dirty="0"/>
              <a:t>Cloud</a:t>
            </a:r>
            <a:r>
              <a:rPr spc="-412" dirty="0"/>
              <a:t> </a:t>
            </a:r>
            <a:r>
              <a:rPr spc="-93" dirty="0"/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415427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6269905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98" dirty="0"/>
              <a:t>Migration </a:t>
            </a:r>
            <a:r>
              <a:rPr spc="-240" dirty="0"/>
              <a:t>Tools </a:t>
            </a:r>
            <a:r>
              <a:rPr dirty="0"/>
              <a:t>&amp;</a:t>
            </a:r>
            <a:r>
              <a:rPr spc="-249" dirty="0"/>
              <a:t> </a:t>
            </a:r>
            <a:r>
              <a:rPr spc="-64"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2446199" y="4119529"/>
            <a:ext cx="2189208" cy="330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2887302" y="4495911"/>
            <a:ext cx="1296920" cy="252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2330322" y="4903034"/>
            <a:ext cx="2424322" cy="168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/>
          <p:nvPr/>
        </p:nvSpPr>
        <p:spPr>
          <a:xfrm>
            <a:off x="2297464" y="5198763"/>
            <a:ext cx="2487923" cy="16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/>
          <p:nvPr/>
        </p:nvSpPr>
        <p:spPr>
          <a:xfrm>
            <a:off x="2793206" y="5494490"/>
            <a:ext cx="1490962" cy="218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7363548" y="4110816"/>
            <a:ext cx="2330475" cy="261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258375" y="4495911"/>
            <a:ext cx="2565589" cy="330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6996253" y="4903034"/>
            <a:ext cx="3086722" cy="217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6625846" y="5198763"/>
            <a:ext cx="3833510" cy="2184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/>
          <p:nvPr/>
        </p:nvSpPr>
        <p:spPr>
          <a:xfrm>
            <a:off x="7241199" y="5492373"/>
            <a:ext cx="2602804" cy="220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object 13"/>
          <p:cNvSpPr/>
          <p:nvPr/>
        </p:nvSpPr>
        <p:spPr>
          <a:xfrm>
            <a:off x="7413084" y="1759431"/>
            <a:ext cx="2240363" cy="2240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4" name="object 14"/>
          <p:cNvSpPr/>
          <p:nvPr/>
        </p:nvSpPr>
        <p:spPr>
          <a:xfrm>
            <a:off x="2449933" y="1759431"/>
            <a:ext cx="2282183" cy="22403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5" name="object 15"/>
          <p:cNvSpPr/>
          <p:nvPr/>
        </p:nvSpPr>
        <p:spPr>
          <a:xfrm>
            <a:off x="1022823" y="1277753"/>
            <a:ext cx="5137899" cy="433136"/>
          </a:xfrm>
          <a:custGeom>
            <a:avLst/>
            <a:gdLst/>
            <a:ahLst/>
            <a:cxnLst/>
            <a:rect l="l" t="t" r="r" b="b"/>
            <a:pathLst>
              <a:path w="5242560" h="441960">
                <a:moveTo>
                  <a:pt x="5021580" y="0"/>
                </a:moveTo>
                <a:lnTo>
                  <a:pt x="0" y="0"/>
                </a:lnTo>
                <a:lnTo>
                  <a:pt x="0" y="441960"/>
                </a:lnTo>
                <a:lnTo>
                  <a:pt x="5021580" y="441960"/>
                </a:lnTo>
                <a:lnTo>
                  <a:pt x="5242559" y="220979"/>
                </a:lnTo>
                <a:lnTo>
                  <a:pt x="5021580" y="0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6" name="object 16"/>
          <p:cNvSpPr txBox="1"/>
          <p:nvPr/>
        </p:nvSpPr>
        <p:spPr>
          <a:xfrm>
            <a:off x="3217757" y="1309367"/>
            <a:ext cx="717538" cy="314818"/>
          </a:xfrm>
          <a:prstGeom prst="rect">
            <a:avLst/>
          </a:prstGeom>
        </p:spPr>
        <p:txBody>
          <a:bodyPr vert="horz" wrap="square" lIns="0" tIns="13069" rIns="0" bIns="0" rtlCol="0">
            <a:spAutoFit/>
          </a:bodyPr>
          <a:lstStyle/>
          <a:p>
            <a:pPr marL="12446">
              <a:spcBef>
                <a:spcPts val="103"/>
              </a:spcBef>
            </a:pPr>
            <a:r>
              <a:rPr sz="196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Assess</a:t>
            </a:r>
            <a:endParaRPr sz="1960">
              <a:latin typeface="Segoe UI Semilight"/>
              <a:cs typeface="Segoe UI Semi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65063" y="1277753"/>
            <a:ext cx="5137899" cy="433136"/>
          </a:xfrm>
          <a:custGeom>
            <a:avLst/>
            <a:gdLst/>
            <a:ahLst/>
            <a:cxnLst/>
            <a:rect l="l" t="t" r="r" b="b"/>
            <a:pathLst>
              <a:path w="5242559" h="441960">
                <a:moveTo>
                  <a:pt x="5021580" y="0"/>
                </a:moveTo>
                <a:lnTo>
                  <a:pt x="0" y="0"/>
                </a:lnTo>
                <a:lnTo>
                  <a:pt x="220979" y="220979"/>
                </a:lnTo>
                <a:lnTo>
                  <a:pt x="0" y="441960"/>
                </a:lnTo>
                <a:lnTo>
                  <a:pt x="5021580" y="441960"/>
                </a:lnTo>
                <a:lnTo>
                  <a:pt x="5242559" y="220979"/>
                </a:lnTo>
                <a:lnTo>
                  <a:pt x="502158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8" name="object 18"/>
          <p:cNvSpPr/>
          <p:nvPr/>
        </p:nvSpPr>
        <p:spPr>
          <a:xfrm>
            <a:off x="5965063" y="1277753"/>
            <a:ext cx="5137899" cy="433136"/>
          </a:xfrm>
          <a:custGeom>
            <a:avLst/>
            <a:gdLst/>
            <a:ahLst/>
            <a:cxnLst/>
            <a:rect l="l" t="t" r="r" b="b"/>
            <a:pathLst>
              <a:path w="5242559" h="441960">
                <a:moveTo>
                  <a:pt x="0" y="0"/>
                </a:moveTo>
                <a:lnTo>
                  <a:pt x="5021580" y="0"/>
                </a:lnTo>
                <a:lnTo>
                  <a:pt x="5242559" y="220979"/>
                </a:lnTo>
                <a:lnTo>
                  <a:pt x="5021580" y="441960"/>
                </a:lnTo>
                <a:lnTo>
                  <a:pt x="0" y="441960"/>
                </a:lnTo>
                <a:lnTo>
                  <a:pt x="220979" y="220979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9" name="object 19"/>
          <p:cNvSpPr txBox="1"/>
          <p:nvPr/>
        </p:nvSpPr>
        <p:spPr>
          <a:xfrm>
            <a:off x="8131618" y="1309367"/>
            <a:ext cx="854450" cy="314818"/>
          </a:xfrm>
          <a:prstGeom prst="rect">
            <a:avLst/>
          </a:prstGeom>
        </p:spPr>
        <p:txBody>
          <a:bodyPr vert="horz" wrap="square" lIns="0" tIns="13069" rIns="0" bIns="0" rtlCol="0">
            <a:spAutoFit/>
          </a:bodyPr>
          <a:lstStyle/>
          <a:p>
            <a:pPr marL="12446">
              <a:spcBef>
                <a:spcPts val="103"/>
              </a:spcBef>
            </a:pPr>
            <a:r>
              <a:rPr sz="196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M</a:t>
            </a:r>
            <a:r>
              <a:rPr sz="1960" spc="-15" dirty="0">
                <a:solidFill>
                  <a:srgbClr val="FFFFFF"/>
                </a:solidFill>
                <a:latin typeface="Segoe UI Semilight"/>
                <a:cs typeface="Segoe UI Semilight"/>
              </a:rPr>
              <a:t>i</a:t>
            </a:r>
            <a:r>
              <a:rPr sz="1960" spc="-5" dirty="0">
                <a:solidFill>
                  <a:srgbClr val="FFFFFF"/>
                </a:solidFill>
                <a:latin typeface="Segoe UI Semilight"/>
                <a:cs typeface="Segoe UI Semilight"/>
              </a:rPr>
              <a:t>g</a:t>
            </a:r>
            <a:r>
              <a:rPr sz="1960" dirty="0">
                <a:solidFill>
                  <a:srgbClr val="FFFFFF"/>
                </a:solidFill>
                <a:latin typeface="Segoe UI Semilight"/>
                <a:cs typeface="Segoe UI Semilight"/>
              </a:rPr>
              <a:t>ra</a:t>
            </a:r>
            <a:r>
              <a:rPr sz="1960" spc="-10" dirty="0">
                <a:solidFill>
                  <a:srgbClr val="FFFFFF"/>
                </a:solidFill>
                <a:latin typeface="Segoe UI Semilight"/>
                <a:cs typeface="Segoe UI Semilight"/>
              </a:rPr>
              <a:t>t</a:t>
            </a:r>
            <a:r>
              <a:rPr sz="1960" dirty="0">
                <a:solidFill>
                  <a:srgbClr val="FFFFFF"/>
                </a:solidFill>
                <a:latin typeface="Segoe UI Semilight"/>
                <a:cs typeface="Segoe UI Semilight"/>
              </a:rPr>
              <a:t>e</a:t>
            </a:r>
            <a:endParaRPr sz="1960"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12972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36" y="304629"/>
            <a:ext cx="9042354" cy="689676"/>
          </a:xfrm>
          <a:prstGeom prst="rect">
            <a:avLst/>
          </a:prstGeom>
        </p:spPr>
        <p:txBody>
          <a:bodyPr vert="horz" wrap="square" lIns="0" tIns="12446" rIns="0" bIns="0" rtlCol="0" anchor="ctr">
            <a:spAutoFit/>
          </a:bodyPr>
          <a:lstStyle/>
          <a:p>
            <a:pPr marL="12446">
              <a:lnSpc>
                <a:spcPct val="100000"/>
              </a:lnSpc>
              <a:spcBef>
                <a:spcPts val="98"/>
              </a:spcBef>
            </a:pPr>
            <a:r>
              <a:rPr spc="-93" dirty="0"/>
              <a:t>Sample </a:t>
            </a:r>
            <a:r>
              <a:rPr spc="-118" dirty="0"/>
              <a:t>Architecture: </a:t>
            </a:r>
            <a:r>
              <a:rPr spc="-98" dirty="0"/>
              <a:t>Finaeos</a:t>
            </a:r>
            <a:r>
              <a:rPr spc="-221" dirty="0"/>
              <a:t> </a:t>
            </a:r>
            <a:r>
              <a:rPr spc="-112" dirty="0"/>
              <a:t>1to1Core</a:t>
            </a:r>
          </a:p>
        </p:txBody>
      </p:sp>
      <p:sp>
        <p:nvSpPr>
          <p:cNvPr id="3" name="object 3"/>
          <p:cNvSpPr/>
          <p:nvPr/>
        </p:nvSpPr>
        <p:spPr>
          <a:xfrm>
            <a:off x="1168446" y="1112713"/>
            <a:ext cx="9297133" cy="556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273554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WCF and rest services</vt:lpstr>
      <vt:lpstr>Mobile Solution Design Planning</vt:lpstr>
      <vt:lpstr>Exposing Mobile Friendly Web APIs</vt:lpstr>
      <vt:lpstr>WCF vs. ASP.NET Web API</vt:lpstr>
      <vt:lpstr>Exposing Mobile-friendly Web APIs</vt:lpstr>
      <vt:lpstr>Demo: ASP.NET Web API Design Samples</vt:lpstr>
      <vt:lpstr>Mixing On-Premises and Cloud Assets</vt:lpstr>
      <vt:lpstr>Migration Tools &amp; Services</vt:lpstr>
      <vt:lpstr>Sample Architecture: Finaeos 1to1Core</vt:lpstr>
      <vt:lpstr>Authentication &amp; Authorization</vt:lpstr>
      <vt:lpstr>Our vision</vt:lpstr>
      <vt:lpstr>Production-ready MSAL previews</vt:lpstr>
      <vt:lpstr>Demo: Microsoft Authentication Library (MSAL)</vt:lpstr>
      <vt:lpstr>Azure Active Directory B2C</vt:lpstr>
      <vt:lpstr>Microsoft Graph</vt:lpstr>
      <vt:lpstr>Data Synchronization &amp; Offline Access</vt:lpstr>
      <vt:lpstr>PowerPoint Presentation</vt:lpstr>
      <vt:lpstr>Create Tables</vt:lpstr>
      <vt:lpstr>Get and Modify Data</vt:lpstr>
      <vt:lpstr>From Mobilize to Modernize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and rest services</dc:title>
  <dc:creator>Trilok Chowdary Maddipudi</dc:creator>
  <cp:lastModifiedBy>Trilok Chowdary Maddipudi</cp:lastModifiedBy>
  <cp:revision>1</cp:revision>
  <dcterms:created xsi:type="dcterms:W3CDTF">2018-05-01T20:09:27Z</dcterms:created>
  <dcterms:modified xsi:type="dcterms:W3CDTF">2018-05-01T20:10:25Z</dcterms:modified>
</cp:coreProperties>
</file>