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80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03366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315191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64022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6316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96938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96938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77342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84287" y="146324"/>
          <a:ext cx="103069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</a:t>
          </a:r>
        </a:p>
      </dsp:txBody>
      <dsp:txXfrm>
        <a:off x="5584287" y="146324"/>
        <a:ext cx="1030692" cy="1006945"/>
      </dsp:txXfrm>
    </dsp:sp>
    <dsp:sp modelId="{1603A9FB-E8BE-4A12-940B-4A7281FB6C9B}">
      <dsp:nvSpPr>
        <dsp:cNvPr id="0" name=""/>
        <dsp:cNvSpPr/>
      </dsp:nvSpPr>
      <dsp:spPr>
        <a:xfrm>
          <a:off x="4094008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100953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analysis</a:t>
          </a:r>
        </a:p>
      </dsp:txBody>
      <dsp:txXfrm>
        <a:off x="5100953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77342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84287" y="2495863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Inferential analysis</a:t>
          </a:r>
        </a:p>
      </dsp:txBody>
      <dsp:txXfrm>
        <a:off x="5584287" y="2495863"/>
        <a:ext cx="1096017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5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9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48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8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79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67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98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8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1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6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8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5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7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DBA244-E929-45D1-B92B-D28B0F0230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92" y="338068"/>
            <a:ext cx="5019675" cy="3381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BEBAE6-7D96-4F98-A85A-B2A2680BF9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6267" y="3284370"/>
            <a:ext cx="6103620" cy="32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295C9-F121-4010-8091-BFD41BCCC6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64" y="266331"/>
            <a:ext cx="9721049" cy="59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004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6ACBAF-DE65-4DF7-A276-351CA3E23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EDF4B-3391-4B2B-8DA9-BE534C8C80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2470" y="1305017"/>
            <a:ext cx="8771138" cy="54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97859-B7FA-482D-9AA0-39D8FE58A4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AF6973-8FE0-4C05-9FDF-BC2D2416FD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1F98F-18D8-48F6-93BB-BD311C6E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3"/>
            <a:ext cx="5610225" cy="3933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B6CC99-930E-4FFB-8104-171C6A5469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111" y="5113344"/>
            <a:ext cx="10247559" cy="15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2020-05-23T14:57:28Z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