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920038" cy="4319588"/>
  <p:notesSz cx="6858000" cy="9144000"/>
  <p:defaultTextStyle>
    <a:defPPr>
      <a:defRPr lang="it-IT"/>
    </a:defPPr>
    <a:lvl1pPr marL="0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1pPr>
    <a:lvl2pPr marL="293644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2pPr>
    <a:lvl3pPr marL="587292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3pPr>
    <a:lvl4pPr marL="880933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4pPr>
    <a:lvl5pPr marL="1174578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5pPr>
    <a:lvl6pPr marL="1468224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6pPr>
    <a:lvl7pPr marL="1761867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7pPr>
    <a:lvl8pPr marL="2055515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8pPr>
    <a:lvl9pPr marL="2349157" algn="l" defTabSz="587292" rtl="0" eaLnBrk="1" latinLnBrk="0" hangingPunct="1">
      <a:defRPr sz="11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25" d="100"/>
          <a:sy n="125" d="100"/>
        </p:scale>
        <p:origin x="19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706933"/>
            <a:ext cx="594002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268784"/>
            <a:ext cx="594002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3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8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29978"/>
            <a:ext cx="1707758" cy="366065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29978"/>
            <a:ext cx="5024274" cy="366065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5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7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076898"/>
            <a:ext cx="683103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890725"/>
            <a:ext cx="683103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35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149890"/>
            <a:ext cx="3366016" cy="274073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149890"/>
            <a:ext cx="3366016" cy="274073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29978"/>
            <a:ext cx="6831033" cy="83492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058899"/>
            <a:ext cx="33505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577849"/>
            <a:ext cx="3350547" cy="23207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058899"/>
            <a:ext cx="336704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577849"/>
            <a:ext cx="3367048" cy="232077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1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53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0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621941"/>
            <a:ext cx="400951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81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621941"/>
            <a:ext cx="400951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95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29978"/>
            <a:ext cx="683103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149890"/>
            <a:ext cx="683103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2E77F-D94E-41AF-B357-B783316C5294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003618"/>
            <a:ext cx="26730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3497-6483-4990-A0C6-A6C37AB17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63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/>
        </p:nvSpPr>
        <p:spPr>
          <a:xfrm>
            <a:off x="1417753" y="361637"/>
            <a:ext cx="885875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DHCP</a:t>
            </a:r>
            <a:endParaRPr lang="en-US" sz="1102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23"/>
          <p:cNvCxnSpPr>
            <a:stCxn id="10" idx="0"/>
            <a:endCxn id="15" idx="2"/>
          </p:cNvCxnSpPr>
          <p:nvPr/>
        </p:nvCxnSpPr>
        <p:spPr>
          <a:xfrm flipV="1">
            <a:off x="1860690" y="1002155"/>
            <a:ext cx="2" cy="747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8"/>
          <p:cNvSpPr/>
          <p:nvPr/>
        </p:nvSpPr>
        <p:spPr>
          <a:xfrm>
            <a:off x="1523147" y="1749382"/>
            <a:ext cx="675087" cy="7074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Internal endpoint</a:t>
            </a:r>
          </a:p>
        </p:txBody>
      </p:sp>
      <p:sp>
        <p:nvSpPr>
          <p:cNvPr id="13" name="Rectangle 9"/>
          <p:cNvSpPr/>
          <p:nvPr/>
        </p:nvSpPr>
        <p:spPr>
          <a:xfrm>
            <a:off x="229878" y="3221773"/>
            <a:ext cx="885875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User1</a:t>
            </a:r>
            <a:endParaRPr lang="en-US" sz="1102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23"/>
          <p:cNvCxnSpPr>
            <a:stCxn id="13" idx="0"/>
          </p:cNvCxnSpPr>
          <p:nvPr/>
        </p:nvCxnSpPr>
        <p:spPr>
          <a:xfrm flipV="1">
            <a:off x="672816" y="2099760"/>
            <a:ext cx="2648" cy="1122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/>
          <p:cNvCxnSpPr>
            <a:stCxn id="10" idx="2"/>
          </p:cNvCxnSpPr>
          <p:nvPr/>
        </p:nvCxnSpPr>
        <p:spPr>
          <a:xfrm flipH="1" flipV="1">
            <a:off x="671399" y="2099760"/>
            <a:ext cx="8517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"/>
          <p:cNvSpPr/>
          <p:nvPr/>
        </p:nvSpPr>
        <p:spPr>
          <a:xfrm>
            <a:off x="2602978" y="3218599"/>
            <a:ext cx="885875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User2</a:t>
            </a:r>
            <a:endParaRPr lang="en-US" sz="1102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3"/>
          <p:cNvCxnSpPr>
            <a:stCxn id="24" idx="0"/>
          </p:cNvCxnSpPr>
          <p:nvPr/>
        </p:nvCxnSpPr>
        <p:spPr>
          <a:xfrm flipV="1">
            <a:off x="3045916" y="2099760"/>
            <a:ext cx="4064" cy="1118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3"/>
          <p:cNvCxnSpPr/>
          <p:nvPr/>
        </p:nvCxnSpPr>
        <p:spPr>
          <a:xfrm flipH="1" flipV="1">
            <a:off x="2198233" y="2099760"/>
            <a:ext cx="8517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9"/>
          <p:cNvSpPr/>
          <p:nvPr/>
        </p:nvSpPr>
        <p:spPr>
          <a:xfrm>
            <a:off x="5585400" y="365833"/>
            <a:ext cx="885875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DHCP</a:t>
            </a:r>
            <a:endParaRPr lang="en-US" sz="1102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23"/>
          <p:cNvCxnSpPr>
            <a:stCxn id="45" idx="0"/>
            <a:endCxn id="35" idx="2"/>
          </p:cNvCxnSpPr>
          <p:nvPr/>
        </p:nvCxnSpPr>
        <p:spPr>
          <a:xfrm flipV="1">
            <a:off x="6023387" y="1006349"/>
            <a:ext cx="4950" cy="77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9"/>
          <p:cNvSpPr/>
          <p:nvPr/>
        </p:nvSpPr>
        <p:spPr>
          <a:xfrm>
            <a:off x="4397524" y="3206918"/>
            <a:ext cx="885875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User1</a:t>
            </a:r>
            <a:endParaRPr lang="en-US" sz="1102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23"/>
          <p:cNvCxnSpPr>
            <a:stCxn id="38" idx="0"/>
          </p:cNvCxnSpPr>
          <p:nvPr/>
        </p:nvCxnSpPr>
        <p:spPr>
          <a:xfrm flipH="1" flipV="1">
            <a:off x="4838159" y="2099760"/>
            <a:ext cx="2303" cy="1107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/>
          <p:cNvCxnSpPr/>
          <p:nvPr/>
        </p:nvCxnSpPr>
        <p:spPr>
          <a:xfrm flipH="1" flipV="1">
            <a:off x="4839047" y="2103956"/>
            <a:ext cx="8517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"/>
          <p:cNvSpPr/>
          <p:nvPr/>
        </p:nvSpPr>
        <p:spPr>
          <a:xfrm>
            <a:off x="6774689" y="3206918"/>
            <a:ext cx="885875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User2</a:t>
            </a:r>
            <a:endParaRPr lang="en-US" sz="1102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23"/>
          <p:cNvCxnSpPr>
            <a:stCxn id="41" idx="0"/>
          </p:cNvCxnSpPr>
          <p:nvPr/>
        </p:nvCxnSpPr>
        <p:spPr>
          <a:xfrm flipH="1" flipV="1">
            <a:off x="7212675" y="2099760"/>
            <a:ext cx="4952" cy="1107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/>
          <p:nvPr/>
        </p:nvCxnSpPr>
        <p:spPr>
          <a:xfrm flipH="1" flipV="1">
            <a:off x="6365880" y="2103956"/>
            <a:ext cx="8517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5481079" y="1776391"/>
            <a:ext cx="1084618" cy="669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91" dirty="0">
                <a:solidFill>
                  <a:schemeClr val="tx1"/>
                </a:solidFill>
              </a:rPr>
              <a:t>Virtual Switch</a:t>
            </a:r>
          </a:p>
        </p:txBody>
      </p:sp>
      <p:sp>
        <p:nvSpPr>
          <p:cNvPr id="48" name="Up Arrow 48"/>
          <p:cNvSpPr/>
          <p:nvPr/>
        </p:nvSpPr>
        <p:spPr>
          <a:xfrm rot="5400000">
            <a:off x="3848695" y="1668509"/>
            <a:ext cx="318551" cy="916254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</p:spTree>
    <p:extLst>
      <p:ext uri="{BB962C8B-B14F-4D97-AF65-F5344CB8AC3E}">
        <p14:creationId xmlns:p14="http://schemas.microsoft.com/office/powerpoint/2010/main" val="39315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24" grpId="0" animBg="1"/>
      <p:bldP spid="35" grpId="0" animBg="1"/>
      <p:bldP spid="38" grpId="0" animBg="1"/>
      <p:bldP spid="41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10</Words>
  <Application>Microsoft Office PowerPoint</Application>
  <PresentationFormat>Personalizzato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</dc:creator>
  <cp:lastModifiedBy>Steve</cp:lastModifiedBy>
  <cp:revision>10</cp:revision>
  <dcterms:created xsi:type="dcterms:W3CDTF">2016-01-09T10:02:21Z</dcterms:created>
  <dcterms:modified xsi:type="dcterms:W3CDTF">2016-08-08T11:16:26Z</dcterms:modified>
</cp:coreProperties>
</file>