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251936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12312"/>
            <a:ext cx="6858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23249"/>
            <a:ext cx="6858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6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2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34133"/>
            <a:ext cx="1971675" cy="21350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4133"/>
            <a:ext cx="5800725" cy="21350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8091"/>
            <a:ext cx="78867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685991"/>
            <a:ext cx="78867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3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70664"/>
            <a:ext cx="3886200" cy="15985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70664"/>
            <a:ext cx="3886200" cy="15985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4133"/>
            <a:ext cx="7886700" cy="48696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17594"/>
            <a:ext cx="386834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920267"/>
            <a:ext cx="3868340" cy="135357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17594"/>
            <a:ext cx="3887391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920267"/>
            <a:ext cx="3887391" cy="135357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8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1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59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7958"/>
            <a:ext cx="294917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62742"/>
            <a:ext cx="462915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55809"/>
            <a:ext cx="294917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7958"/>
            <a:ext cx="294917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62742"/>
            <a:ext cx="462915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55809"/>
            <a:ext cx="294917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6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4133"/>
            <a:ext cx="78867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70664"/>
            <a:ext cx="78867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335076"/>
            <a:ext cx="20574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335076"/>
            <a:ext cx="30861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335076"/>
            <a:ext cx="20574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7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4107136" y="208733"/>
            <a:ext cx="885874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  <a:endParaRPr lang="en-US" sz="1103" dirty="0">
              <a:solidFill>
                <a:schemeClr val="tx1"/>
              </a:solidFill>
            </a:endParaRPr>
          </a:p>
        </p:txBody>
      </p:sp>
      <p:cxnSp>
        <p:nvCxnSpPr>
          <p:cNvPr id="5" name="Straight Connector 23"/>
          <p:cNvCxnSpPr>
            <a:stCxn id="6" idx="0"/>
            <a:endCxn id="4" idx="2"/>
          </p:cNvCxnSpPr>
          <p:nvPr/>
        </p:nvCxnSpPr>
        <p:spPr>
          <a:xfrm flipV="1">
            <a:off x="4550072" y="849256"/>
            <a:ext cx="2" cy="7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8"/>
          <p:cNvSpPr/>
          <p:nvPr/>
        </p:nvSpPr>
        <p:spPr>
          <a:xfrm>
            <a:off x="4212531" y="1596480"/>
            <a:ext cx="675088" cy="7074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Internal endpoint</a:t>
            </a:r>
          </a:p>
        </p:txBody>
      </p:sp>
    </p:spTree>
    <p:extLst>
      <p:ext uri="{BB962C8B-B14F-4D97-AF65-F5344CB8AC3E}">
        <p14:creationId xmlns:p14="http://schemas.microsoft.com/office/powerpoint/2010/main" val="10179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Office PowerPoint</Application>
  <PresentationFormat>Personalizzato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</dc:creator>
  <cp:lastModifiedBy>Steve</cp:lastModifiedBy>
  <cp:revision>4</cp:revision>
  <dcterms:created xsi:type="dcterms:W3CDTF">2016-08-08T09:48:04Z</dcterms:created>
  <dcterms:modified xsi:type="dcterms:W3CDTF">2016-08-08T10:31:33Z</dcterms:modified>
</cp:coreProperties>
</file>