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3959225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15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47957"/>
            <a:ext cx="6858000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079510"/>
            <a:ext cx="6858000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5648-914C-4409-B634-FB7CFEC544F1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6F3D-2655-4B27-B856-2F0268F629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99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5648-914C-4409-B634-FB7CFEC544F1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6F3D-2655-4B27-B856-2F0268F629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490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10792"/>
            <a:ext cx="1971675" cy="335526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10792"/>
            <a:ext cx="5800725" cy="335526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5648-914C-4409-B634-FB7CFEC544F1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6F3D-2655-4B27-B856-2F0268F629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99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5648-914C-4409-B634-FB7CFEC544F1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6F3D-2655-4B27-B856-2F0268F629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765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987058"/>
            <a:ext cx="7886700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649565"/>
            <a:ext cx="7886700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5648-914C-4409-B634-FB7CFEC544F1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6F3D-2655-4B27-B856-2F0268F629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427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53960"/>
            <a:ext cx="3886200" cy="251209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53960"/>
            <a:ext cx="3886200" cy="251209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5648-914C-4409-B634-FB7CFEC544F1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6F3D-2655-4B27-B856-2F0268F629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4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10792"/>
            <a:ext cx="7886700" cy="76526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70560"/>
            <a:ext cx="3868340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446217"/>
            <a:ext cx="3868340" cy="212716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970560"/>
            <a:ext cx="3887391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446217"/>
            <a:ext cx="3887391" cy="212716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5648-914C-4409-B634-FB7CFEC544F1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6F3D-2655-4B27-B856-2F0268F629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701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5648-914C-4409-B634-FB7CFEC544F1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6F3D-2655-4B27-B856-2F0268F629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08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5648-914C-4409-B634-FB7CFEC544F1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6F3D-2655-4B27-B856-2F0268F629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789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63948"/>
            <a:ext cx="2949178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70055"/>
            <a:ext cx="4629150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7768"/>
            <a:ext cx="2949178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5648-914C-4409-B634-FB7CFEC544F1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6F3D-2655-4B27-B856-2F0268F629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386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63948"/>
            <a:ext cx="2949178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70055"/>
            <a:ext cx="4629150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7768"/>
            <a:ext cx="2949178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5648-914C-4409-B634-FB7CFEC544F1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6F3D-2655-4B27-B856-2F0268F629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074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792"/>
            <a:ext cx="7886700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53960"/>
            <a:ext cx="7886700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669615"/>
            <a:ext cx="20574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55648-914C-4409-B634-FB7CFEC544F1}" type="datetimeFigureOut">
              <a:rPr lang="it-IT" smtClean="0"/>
              <a:t>08/08/2016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669615"/>
            <a:ext cx="30861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669615"/>
            <a:ext cx="20574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06F3D-2655-4B27-B856-2F0268F629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70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4350976" y="303824"/>
            <a:ext cx="885874" cy="640516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9756" tIns="39756" rIns="39756" bIns="39756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DHCP</a:t>
            </a:r>
            <a:endParaRPr lang="en-US" sz="1103" dirty="0">
              <a:solidFill>
                <a:schemeClr val="tx1"/>
              </a:solidFill>
            </a:endParaRPr>
          </a:p>
        </p:txBody>
      </p:sp>
      <p:cxnSp>
        <p:nvCxnSpPr>
          <p:cNvPr id="5" name="Straight Connector 23"/>
          <p:cNvCxnSpPr>
            <a:stCxn id="6" idx="0"/>
            <a:endCxn id="4" idx="2"/>
          </p:cNvCxnSpPr>
          <p:nvPr/>
        </p:nvCxnSpPr>
        <p:spPr>
          <a:xfrm flipV="1">
            <a:off x="4793912" y="944344"/>
            <a:ext cx="2" cy="747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18"/>
          <p:cNvSpPr/>
          <p:nvPr/>
        </p:nvSpPr>
        <p:spPr>
          <a:xfrm>
            <a:off x="4456371" y="1691571"/>
            <a:ext cx="675088" cy="7074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Internal endpoint</a:t>
            </a:r>
          </a:p>
        </p:txBody>
      </p:sp>
      <p:sp>
        <p:nvSpPr>
          <p:cNvPr id="7" name="Rectangle 9"/>
          <p:cNvSpPr/>
          <p:nvPr/>
        </p:nvSpPr>
        <p:spPr>
          <a:xfrm>
            <a:off x="3161682" y="3163959"/>
            <a:ext cx="885874" cy="640516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9756" tIns="39756" rIns="39756" bIns="39756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User1</a:t>
            </a:r>
            <a:endParaRPr lang="en-US" sz="1103" dirty="0">
              <a:solidFill>
                <a:schemeClr val="tx1"/>
              </a:solidFill>
            </a:endParaRPr>
          </a:p>
        </p:txBody>
      </p:sp>
      <p:cxnSp>
        <p:nvCxnSpPr>
          <p:cNvPr id="8" name="Straight Connector 23"/>
          <p:cNvCxnSpPr/>
          <p:nvPr/>
        </p:nvCxnSpPr>
        <p:spPr>
          <a:xfrm flipV="1">
            <a:off x="3604619" y="2041951"/>
            <a:ext cx="2648" cy="11220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3"/>
          <p:cNvCxnSpPr>
            <a:stCxn id="6" idx="2"/>
          </p:cNvCxnSpPr>
          <p:nvPr/>
        </p:nvCxnSpPr>
        <p:spPr>
          <a:xfrm flipH="1" flipV="1">
            <a:off x="3604625" y="2041945"/>
            <a:ext cx="8517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arrotondato 9"/>
          <p:cNvSpPr/>
          <p:nvPr/>
        </p:nvSpPr>
        <p:spPr>
          <a:xfrm>
            <a:off x="3042126" y="114300"/>
            <a:ext cx="2341366" cy="382206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1" name="Rectangle 9"/>
          <p:cNvSpPr/>
          <p:nvPr/>
        </p:nvSpPr>
        <p:spPr>
          <a:xfrm>
            <a:off x="5544000" y="3163959"/>
            <a:ext cx="885874" cy="640516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9756" tIns="39756" rIns="39756" bIns="39756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User2</a:t>
            </a:r>
            <a:endParaRPr lang="en-US" sz="1103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23"/>
          <p:cNvCxnSpPr/>
          <p:nvPr/>
        </p:nvCxnSpPr>
        <p:spPr>
          <a:xfrm flipV="1">
            <a:off x="5986937" y="2041951"/>
            <a:ext cx="2648" cy="11220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3"/>
          <p:cNvCxnSpPr>
            <a:endCxn id="6" idx="6"/>
          </p:cNvCxnSpPr>
          <p:nvPr/>
        </p:nvCxnSpPr>
        <p:spPr>
          <a:xfrm flipH="1">
            <a:off x="5131459" y="2041945"/>
            <a:ext cx="859957" cy="33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99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5</Words>
  <Application>Microsoft Office PowerPoint</Application>
  <PresentationFormat>Personalizzato</PresentationFormat>
  <Paragraphs>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Steve</dc:creator>
  <cp:lastModifiedBy>Steve</cp:lastModifiedBy>
  <cp:revision>2</cp:revision>
  <dcterms:created xsi:type="dcterms:W3CDTF">2016-08-08T09:48:04Z</dcterms:created>
  <dcterms:modified xsi:type="dcterms:W3CDTF">2016-08-08T10:03:16Z</dcterms:modified>
</cp:coreProperties>
</file>