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67995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5909"/>
            <a:ext cx="6858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58058"/>
            <a:ext cx="6858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2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9164"/>
            <a:ext cx="1971675" cy="396604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9164"/>
            <a:ext cx="5800725" cy="396604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35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6738"/>
            <a:ext cx="78867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31884"/>
            <a:ext cx="78867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4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45820"/>
            <a:ext cx="3886200" cy="29693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5820"/>
            <a:ext cx="3886200" cy="29693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9164"/>
            <a:ext cx="7886700" cy="90457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47238"/>
            <a:ext cx="3868340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9482"/>
            <a:ext cx="3868340" cy="251439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7238"/>
            <a:ext cx="3887391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9482"/>
            <a:ext cx="3887391" cy="251439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7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9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73826"/>
            <a:ext cx="462915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06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73826"/>
            <a:ext cx="462915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1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64"/>
            <a:ext cx="78867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5820"/>
            <a:ext cx="78867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AEEA-170B-4834-B5BF-A16FC9C5EE1F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337621"/>
            <a:ext cx="30861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5888-A319-4DB6-B38D-F6B3DD26B5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1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13"/>
          <p:cNvSpPr/>
          <p:nvPr/>
        </p:nvSpPr>
        <p:spPr>
          <a:xfrm>
            <a:off x="713529" y="2568963"/>
            <a:ext cx="1946847" cy="1440269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sz="1000" dirty="0">
                <a:solidFill>
                  <a:srgbClr val="0F5C77"/>
                </a:solidFill>
              </a:rPr>
              <a:t>130.192.225.121</a:t>
            </a:r>
            <a:endParaRPr lang="en-US" sz="1000" dirty="0">
              <a:solidFill>
                <a:srgbClr val="0F5C77"/>
              </a:solidFill>
            </a:endParaRPr>
          </a:p>
        </p:txBody>
      </p:sp>
      <p:sp>
        <p:nvSpPr>
          <p:cNvPr id="26" name="Rectangle 113"/>
          <p:cNvSpPr/>
          <p:nvPr/>
        </p:nvSpPr>
        <p:spPr>
          <a:xfrm>
            <a:off x="3341077" y="370500"/>
            <a:ext cx="5125918" cy="3824653"/>
          </a:xfrm>
          <a:prstGeom prst="rect">
            <a:avLst/>
          </a:prstGeom>
          <a:solidFill>
            <a:srgbClr val="CCFFCC"/>
          </a:solidFill>
          <a:ln w="12700">
            <a:solidFill>
              <a:srgbClr val="0F5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sz="1000" dirty="0">
                <a:solidFill>
                  <a:srgbClr val="0F5C77"/>
                </a:solidFill>
              </a:rPr>
              <a:t>130.192.225.107</a:t>
            </a:r>
            <a:endParaRPr lang="en-US" sz="1000" dirty="0">
              <a:solidFill>
                <a:srgbClr val="0F5C77"/>
              </a:solidFill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3878954" y="1135907"/>
            <a:ext cx="1714300" cy="45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Global Orchestrator</a:t>
            </a:r>
          </a:p>
        </p:txBody>
      </p:sp>
      <p:cxnSp>
        <p:nvCxnSpPr>
          <p:cNvPr id="7" name="Connettore 2 6"/>
          <p:cNvCxnSpPr>
            <a:stCxn id="14" idx="2"/>
            <a:endCxn id="8" idx="0"/>
          </p:cNvCxnSpPr>
          <p:nvPr/>
        </p:nvCxnSpPr>
        <p:spPr>
          <a:xfrm>
            <a:off x="4745128" y="2507816"/>
            <a:ext cx="4803" cy="4467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3792739" y="2954538"/>
            <a:ext cx="1914383" cy="669114"/>
          </a:xfrm>
          <a:prstGeom prst="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OpenStack Domain Orchestrator</a:t>
            </a:r>
          </a:p>
        </p:txBody>
      </p:sp>
      <p:cxnSp>
        <p:nvCxnSpPr>
          <p:cNvPr id="9" name="Connettore 2 8"/>
          <p:cNvCxnSpPr>
            <a:stCxn id="5" idx="2"/>
            <a:endCxn id="14" idx="0"/>
          </p:cNvCxnSpPr>
          <p:nvPr/>
        </p:nvCxnSpPr>
        <p:spPr>
          <a:xfrm>
            <a:off x="4736107" y="1591564"/>
            <a:ext cx="9021" cy="3979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9"/>
          <p:cNvSpPr/>
          <p:nvPr/>
        </p:nvSpPr>
        <p:spPr>
          <a:xfrm>
            <a:off x="3665722" y="1989540"/>
            <a:ext cx="2158806" cy="518276"/>
          </a:xfrm>
          <a:prstGeom prst="roundRect">
            <a:avLst>
              <a:gd name="adj" fmla="val 33333"/>
            </a:avLst>
          </a:prstGeom>
          <a:solidFill>
            <a:schemeClr val="tx2">
              <a:lumMod val="60000"/>
              <a:lumOff val="40000"/>
              <a:alpha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Message bus</a:t>
            </a:r>
            <a:endParaRPr lang="en-US" sz="1400" dirty="0"/>
          </a:p>
        </p:txBody>
      </p:sp>
      <p:sp>
        <p:nvSpPr>
          <p:cNvPr id="27" name="Up Arrow 100"/>
          <p:cNvSpPr/>
          <p:nvPr/>
        </p:nvSpPr>
        <p:spPr>
          <a:xfrm flipV="1">
            <a:off x="4576829" y="468950"/>
            <a:ext cx="318551" cy="575271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ttore 2 29"/>
          <p:cNvCxnSpPr>
            <a:stCxn id="5" idx="3"/>
          </p:cNvCxnSpPr>
          <p:nvPr/>
        </p:nvCxnSpPr>
        <p:spPr>
          <a:xfrm>
            <a:off x="5593254" y="1363733"/>
            <a:ext cx="1255956" cy="2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8" idx="3"/>
          </p:cNvCxnSpPr>
          <p:nvPr/>
        </p:nvCxnSpPr>
        <p:spPr>
          <a:xfrm>
            <a:off x="5707122" y="3289095"/>
            <a:ext cx="1127561" cy="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 bwMode="auto">
          <a:xfrm>
            <a:off x="6834683" y="1135904"/>
            <a:ext cx="1345913" cy="24877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VNF-Repository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7042641" y="1100269"/>
            <a:ext cx="9056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50" dirty="0"/>
              <a:t>Port 8080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4302372" y="1085617"/>
            <a:ext cx="9056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50" dirty="0"/>
              <a:t>Port 9000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277339" y="2906831"/>
            <a:ext cx="9056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50" dirty="0"/>
              <a:t>Port 9200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9" y="2845743"/>
            <a:ext cx="886702" cy="886702"/>
          </a:xfrm>
          <a:prstGeom prst="rect">
            <a:avLst/>
          </a:prstGeom>
        </p:spPr>
      </p:pic>
      <p:cxnSp>
        <p:nvCxnSpPr>
          <p:cNvPr id="47" name="Connettore 2 46"/>
          <p:cNvCxnSpPr>
            <a:stCxn id="49" idx="3"/>
            <a:endCxn id="8" idx="1"/>
          </p:cNvCxnSpPr>
          <p:nvPr/>
        </p:nvCxnSpPr>
        <p:spPr>
          <a:xfrm>
            <a:off x="2660376" y="3289095"/>
            <a:ext cx="113236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713529" y="2568963"/>
            <a:ext cx="194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OpenStack</a:t>
            </a:r>
            <a:r>
              <a:rPr lang="it-IT" sz="1400" dirty="0"/>
              <a:t> Controller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4413621" y="524023"/>
            <a:ext cx="194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Service </a:t>
            </a:r>
            <a:r>
              <a:rPr lang="it-IT" sz="1200" dirty="0" err="1"/>
              <a:t>graph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473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20</Words>
  <Application>Microsoft Office PowerPoint</Application>
  <PresentationFormat>Personalizzato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</dc:creator>
  <cp:lastModifiedBy>Steve</cp:lastModifiedBy>
  <cp:revision>5</cp:revision>
  <dcterms:created xsi:type="dcterms:W3CDTF">2016-08-08T12:24:04Z</dcterms:created>
  <dcterms:modified xsi:type="dcterms:W3CDTF">2016-08-08T14:29:37Z</dcterms:modified>
</cp:coreProperties>
</file>