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0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5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1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8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1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D7FE-1663-4A4D-A2CD-5C7A1E3D748D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27C9-8D8E-458B-8041-38BF67F81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Up Arrow 2"/>
          <p:cNvSpPr/>
          <p:nvPr/>
        </p:nvSpPr>
        <p:spPr>
          <a:xfrm>
            <a:off x="3834790" y="2710298"/>
            <a:ext cx="1308709" cy="283282"/>
          </a:xfrm>
          <a:prstGeom prst="curvedUpArrow">
            <a:avLst>
              <a:gd name="adj1" fmla="val 56826"/>
              <a:gd name="adj2" fmla="val 114400"/>
              <a:gd name="adj3" fmla="val 2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umetto 4 1"/>
          <p:cNvSpPr/>
          <p:nvPr/>
        </p:nvSpPr>
        <p:spPr>
          <a:xfrm>
            <a:off x="257174" y="210167"/>
            <a:ext cx="4379193" cy="1488722"/>
          </a:xfrm>
          <a:prstGeom prst="cloudCallout">
            <a:avLst>
              <a:gd name="adj1" fmla="val 25750"/>
              <a:gd name="adj2" fmla="val 7222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43" name="Rounded Rectangle 6"/>
          <p:cNvSpPr/>
          <p:nvPr/>
        </p:nvSpPr>
        <p:spPr>
          <a:xfrm>
            <a:off x="3731230" y="4366337"/>
            <a:ext cx="1886735" cy="221471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dirty="0">
                <a:solidFill>
                  <a:schemeClr val="tx1"/>
                </a:solidFill>
              </a:rPr>
              <a:t>Domain </a:t>
            </a:r>
            <a:r>
              <a:rPr lang="en-US" sz="1001" dirty="0" smtClean="0">
                <a:solidFill>
                  <a:schemeClr val="tx1"/>
                </a:solidFill>
              </a:rPr>
              <a:t>2:</a:t>
            </a:r>
          </a:p>
          <a:p>
            <a:pPr algn="ctr"/>
            <a:r>
              <a:rPr lang="en-US" sz="1001" dirty="0" smtClean="0">
                <a:solidFill>
                  <a:schemeClr val="tx1"/>
                </a:solidFill>
              </a:rPr>
              <a:t>Pure </a:t>
            </a:r>
            <a:r>
              <a:rPr lang="en-US" sz="1001" dirty="0" smtClean="0">
                <a:solidFill>
                  <a:schemeClr val="tx1"/>
                </a:solidFill>
              </a:rPr>
              <a:t>SDN/OpenFlow </a:t>
            </a:r>
            <a:r>
              <a:rPr lang="en-US" sz="1001" dirty="0" smtClean="0">
                <a:solidFill>
                  <a:schemeClr val="tx1"/>
                </a:solidFill>
              </a:rPr>
              <a:t>domain</a:t>
            </a:r>
            <a:endParaRPr lang="en-US" sz="1001" dirty="0">
              <a:solidFill>
                <a:schemeClr val="tx1"/>
              </a:solidFill>
            </a:endParaRPr>
          </a:p>
        </p:txBody>
      </p:sp>
      <p:sp>
        <p:nvSpPr>
          <p:cNvPr id="246" name="Oval 18"/>
          <p:cNvSpPr/>
          <p:nvPr/>
        </p:nvSpPr>
        <p:spPr>
          <a:xfrm>
            <a:off x="5032291" y="5324525"/>
            <a:ext cx="403726" cy="4569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ep_2_2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Oval 18"/>
          <p:cNvSpPr/>
          <p:nvPr/>
        </p:nvSpPr>
        <p:spPr>
          <a:xfrm>
            <a:off x="3991291" y="5341446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ep_2_1</a:t>
            </a:r>
          </a:p>
        </p:txBody>
      </p:sp>
      <p:cxnSp>
        <p:nvCxnSpPr>
          <p:cNvPr id="252" name="Straight Connector 23"/>
          <p:cNvCxnSpPr>
            <a:stCxn id="246" idx="2"/>
            <a:endCxn id="249" idx="6"/>
          </p:cNvCxnSpPr>
          <p:nvPr/>
        </p:nvCxnSpPr>
        <p:spPr>
          <a:xfrm flipH="1">
            <a:off x="4395017" y="5552982"/>
            <a:ext cx="63727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0"/>
          <p:cNvSpPr/>
          <p:nvPr/>
        </p:nvSpPr>
        <p:spPr>
          <a:xfrm>
            <a:off x="3610974" y="5113075"/>
            <a:ext cx="323901" cy="3239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p2.1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Rounded Rectangle 6"/>
          <p:cNvSpPr/>
          <p:nvPr/>
        </p:nvSpPr>
        <p:spPr>
          <a:xfrm>
            <a:off x="6423347" y="4348871"/>
            <a:ext cx="1886735" cy="2233591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dirty="0">
                <a:solidFill>
                  <a:schemeClr val="tx1"/>
                </a:solidFill>
              </a:rPr>
              <a:t>Domain </a:t>
            </a:r>
            <a:r>
              <a:rPr lang="en-US" sz="1001" dirty="0" smtClean="0">
                <a:solidFill>
                  <a:schemeClr val="tx1"/>
                </a:solidFill>
              </a:rPr>
              <a:t>3:</a:t>
            </a:r>
          </a:p>
          <a:p>
            <a:pPr algn="ctr"/>
            <a:r>
              <a:rPr lang="en-US" sz="1001" dirty="0" smtClean="0">
                <a:solidFill>
                  <a:schemeClr val="tx1"/>
                </a:solidFill>
              </a:rPr>
              <a:t>OpenStack</a:t>
            </a:r>
            <a:endParaRPr lang="en-US" sz="1001" dirty="0">
              <a:solidFill>
                <a:schemeClr val="tx1"/>
              </a:solidFill>
            </a:endParaRPr>
          </a:p>
        </p:txBody>
      </p:sp>
      <p:sp>
        <p:nvSpPr>
          <p:cNvPr id="130" name="Rounded Rectangle 6"/>
          <p:cNvSpPr/>
          <p:nvPr/>
        </p:nvSpPr>
        <p:spPr>
          <a:xfrm>
            <a:off x="1024242" y="4357383"/>
            <a:ext cx="1886735" cy="222439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1" dirty="0">
                <a:solidFill>
                  <a:schemeClr val="tx1"/>
                </a:solidFill>
              </a:rPr>
              <a:t>Domain </a:t>
            </a:r>
            <a:r>
              <a:rPr lang="en-US" sz="1001" dirty="0" smtClean="0">
                <a:solidFill>
                  <a:schemeClr val="tx1"/>
                </a:solidFill>
              </a:rPr>
              <a:t>1:</a:t>
            </a:r>
          </a:p>
          <a:p>
            <a:pPr algn="ctr"/>
            <a:r>
              <a:rPr lang="en-US" sz="1001" dirty="0" smtClean="0">
                <a:solidFill>
                  <a:schemeClr val="tx1"/>
                </a:solidFill>
              </a:rPr>
              <a:t>Universal Node</a:t>
            </a:r>
            <a:endParaRPr lang="en-US" sz="1001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/>
          <p:nvPr/>
        </p:nvSpPr>
        <p:spPr bwMode="auto">
          <a:xfrm>
            <a:off x="5012247" y="2080064"/>
            <a:ext cx="1714300" cy="455657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804" tIns="42402" rIns="84804" bIns="42402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/>
              <a:t>FROG4 Global </a:t>
            </a:r>
            <a:r>
              <a:rPr lang="en-US" sz="1400" dirty="0" smtClean="0"/>
              <a:t>Orchestrator</a:t>
            </a:r>
          </a:p>
        </p:txBody>
      </p:sp>
      <p:cxnSp>
        <p:nvCxnSpPr>
          <p:cNvPr id="8" name="Connettore 2 7"/>
          <p:cNvCxnSpPr>
            <a:stCxn id="76" idx="2"/>
          </p:cNvCxnSpPr>
          <p:nvPr/>
        </p:nvCxnSpPr>
        <p:spPr>
          <a:xfrm flipH="1">
            <a:off x="3470606" y="2537317"/>
            <a:ext cx="15570" cy="3963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"/>
          <p:cNvSpPr/>
          <p:nvPr/>
        </p:nvSpPr>
        <p:spPr bwMode="auto">
          <a:xfrm>
            <a:off x="3731227" y="3770269"/>
            <a:ext cx="1886738" cy="592285"/>
          </a:xfrm>
          <a:prstGeom prst="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/>
              <a:t>Domain Orchestrator </a:t>
            </a:r>
            <a:r>
              <a:rPr lang="en-US" sz="1113" dirty="0" smtClean="0"/>
              <a:t>2</a:t>
            </a:r>
          </a:p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 smtClean="0"/>
              <a:t>Pure SDN/OpenFlow domain </a:t>
            </a:r>
            <a:r>
              <a:rPr lang="en-US" sz="1113" dirty="0" smtClean="0"/>
              <a:t>(</a:t>
            </a:r>
            <a:r>
              <a:rPr lang="en-US" sz="1113" dirty="0" err="1" smtClean="0"/>
              <a:t>OpenDayLight</a:t>
            </a:r>
            <a:r>
              <a:rPr lang="en-US" sz="1113" dirty="0" smtClean="0"/>
              <a:t>/ONOS)</a:t>
            </a:r>
            <a:endParaRPr lang="en-US" sz="1113" dirty="0"/>
          </a:p>
        </p:txBody>
      </p:sp>
      <p:sp>
        <p:nvSpPr>
          <p:cNvPr id="15" name="Rectangle 7"/>
          <p:cNvSpPr/>
          <p:nvPr/>
        </p:nvSpPr>
        <p:spPr bwMode="auto">
          <a:xfrm>
            <a:off x="1024242" y="3756585"/>
            <a:ext cx="1886735" cy="592285"/>
          </a:xfrm>
          <a:prstGeom prst="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/>
              <a:t>Domain Orchestrator </a:t>
            </a:r>
            <a:r>
              <a:rPr lang="en-US" sz="1113" dirty="0" smtClean="0"/>
              <a:t>1</a:t>
            </a:r>
          </a:p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 smtClean="0"/>
              <a:t>(Universal Node – Home Gateway)</a:t>
            </a:r>
            <a:endParaRPr lang="en-US" sz="1113" dirty="0"/>
          </a:p>
        </p:txBody>
      </p:sp>
      <p:cxnSp>
        <p:nvCxnSpPr>
          <p:cNvPr id="18" name="Connettore 2 17"/>
          <p:cNvCxnSpPr>
            <a:stCxn id="20" idx="2"/>
            <a:endCxn id="13" idx="0"/>
          </p:cNvCxnSpPr>
          <p:nvPr/>
        </p:nvCxnSpPr>
        <p:spPr>
          <a:xfrm flipH="1">
            <a:off x="4674596" y="3451976"/>
            <a:ext cx="2213" cy="3182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9"/>
          <p:cNvSpPr/>
          <p:nvPr/>
        </p:nvSpPr>
        <p:spPr>
          <a:xfrm>
            <a:off x="2125139" y="339296"/>
            <a:ext cx="720729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t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Web Cache</a:t>
            </a:r>
          </a:p>
        </p:txBody>
      </p:sp>
      <p:cxnSp>
        <p:nvCxnSpPr>
          <p:cNvPr id="38" name="Straight Connector 23"/>
          <p:cNvCxnSpPr>
            <a:stCxn id="46" idx="1"/>
            <a:endCxn id="40" idx="3"/>
          </p:cNvCxnSpPr>
          <p:nvPr/>
        </p:nvCxnSpPr>
        <p:spPr>
          <a:xfrm flipH="1">
            <a:off x="1839570" y="953491"/>
            <a:ext cx="12581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46" idx="1"/>
            <a:endCxn id="36" idx="3"/>
          </p:cNvCxnSpPr>
          <p:nvPr/>
        </p:nvCxnSpPr>
        <p:spPr>
          <a:xfrm flipH="1" flipV="1">
            <a:off x="2845868" y="533912"/>
            <a:ext cx="251852" cy="419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"/>
          <p:cNvSpPr/>
          <p:nvPr/>
        </p:nvSpPr>
        <p:spPr>
          <a:xfrm>
            <a:off x="1301239" y="758875"/>
            <a:ext cx="538331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t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Firewall</a:t>
            </a:r>
          </a:p>
        </p:txBody>
      </p:sp>
      <p:cxnSp>
        <p:nvCxnSpPr>
          <p:cNvPr id="41" name="Straight Connector 23"/>
          <p:cNvCxnSpPr>
            <a:stCxn id="40" idx="1"/>
            <a:endCxn id="81" idx="6"/>
          </p:cNvCxnSpPr>
          <p:nvPr/>
        </p:nvCxnSpPr>
        <p:spPr>
          <a:xfrm flipH="1" flipV="1">
            <a:off x="955286" y="953490"/>
            <a:ext cx="34595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3"/>
          <p:cNvCxnSpPr>
            <a:stCxn id="36" idx="1"/>
            <a:endCxn id="40" idx="3"/>
          </p:cNvCxnSpPr>
          <p:nvPr/>
        </p:nvCxnSpPr>
        <p:spPr>
          <a:xfrm flipH="1">
            <a:off x="1839570" y="533912"/>
            <a:ext cx="285569" cy="419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8"/>
          <p:cNvSpPr/>
          <p:nvPr/>
        </p:nvSpPr>
        <p:spPr>
          <a:xfrm>
            <a:off x="3953079" y="725033"/>
            <a:ext cx="441937" cy="4569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ep1</a:t>
            </a:r>
            <a:endParaRPr lang="en-US" sz="1102" dirty="0">
              <a:solidFill>
                <a:schemeClr val="tx1"/>
              </a:solidFill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3097720" y="758875"/>
            <a:ext cx="538331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t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47" name="Straight Connector 23"/>
          <p:cNvCxnSpPr>
            <a:stCxn id="43" idx="2"/>
            <a:endCxn id="46" idx="3"/>
          </p:cNvCxnSpPr>
          <p:nvPr/>
        </p:nvCxnSpPr>
        <p:spPr>
          <a:xfrm flipH="1">
            <a:off x="3636051" y="953490"/>
            <a:ext cx="31702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18"/>
          <p:cNvSpPr/>
          <p:nvPr/>
        </p:nvSpPr>
        <p:spPr>
          <a:xfrm>
            <a:off x="513349" y="725033"/>
            <a:ext cx="441937" cy="4569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ep0</a:t>
            </a:r>
            <a:endParaRPr lang="en-US" sz="1102" dirty="0">
              <a:solidFill>
                <a:schemeClr val="tx1"/>
              </a:solidFill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2163135" y="513652"/>
            <a:ext cx="636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0070C0"/>
                </a:solidFill>
              </a:rPr>
              <a:t>Domain 3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482065" y="954080"/>
            <a:ext cx="737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 smtClean="0">
                <a:solidFill>
                  <a:srgbClr val="0070C0"/>
                </a:solidFill>
              </a:rPr>
              <a:t>Dom</a:t>
            </a:r>
            <a:r>
              <a:rPr lang="it-IT" sz="900" dirty="0" smtClean="0">
                <a:solidFill>
                  <a:srgbClr val="0070C0"/>
                </a:solidFill>
              </a:rPr>
              <a:t>. </a:t>
            </a:r>
            <a:r>
              <a:rPr lang="it-IT" sz="800" dirty="0" smtClean="0">
                <a:solidFill>
                  <a:srgbClr val="0070C0"/>
                </a:solidFill>
              </a:rPr>
              <a:t>1</a:t>
            </a:r>
            <a:endParaRPr lang="en-GB" sz="800" dirty="0">
              <a:solidFill>
                <a:srgbClr val="0070C0"/>
              </a:solidFill>
            </a:endParaRPr>
          </a:p>
        </p:txBody>
      </p:sp>
      <p:sp>
        <p:nvSpPr>
          <p:cNvPr id="107" name="Rectangle 7"/>
          <p:cNvSpPr/>
          <p:nvPr/>
        </p:nvSpPr>
        <p:spPr bwMode="auto">
          <a:xfrm>
            <a:off x="6423347" y="3765097"/>
            <a:ext cx="1886735" cy="592285"/>
          </a:xfrm>
          <a:prstGeom prst="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/>
              <a:t>Domain Orchestrator </a:t>
            </a:r>
            <a:r>
              <a:rPr lang="en-US" sz="1113" dirty="0" smtClean="0"/>
              <a:t>3</a:t>
            </a:r>
          </a:p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13" dirty="0" smtClean="0"/>
              <a:t>(OpenStack)</a:t>
            </a:r>
            <a:endParaRPr lang="en-US" sz="1113" dirty="0"/>
          </a:p>
        </p:txBody>
      </p:sp>
      <p:cxnSp>
        <p:nvCxnSpPr>
          <p:cNvPr id="109" name="Connettore 2 108"/>
          <p:cNvCxnSpPr>
            <a:stCxn id="6" idx="2"/>
          </p:cNvCxnSpPr>
          <p:nvPr/>
        </p:nvCxnSpPr>
        <p:spPr>
          <a:xfrm>
            <a:off x="5869397" y="2535721"/>
            <a:ext cx="9021" cy="3979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0"/>
          <p:cNvCxnSpPr>
            <a:stCxn id="253" idx="2"/>
            <a:endCxn id="132" idx="6"/>
          </p:cNvCxnSpPr>
          <p:nvPr/>
        </p:nvCxnSpPr>
        <p:spPr>
          <a:xfrm flipH="1" flipV="1">
            <a:off x="3092843" y="5275025"/>
            <a:ext cx="51813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20"/>
          <p:cNvSpPr/>
          <p:nvPr/>
        </p:nvSpPr>
        <p:spPr>
          <a:xfrm>
            <a:off x="2768942" y="5113074"/>
            <a:ext cx="323901" cy="3239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p1.1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4" name="Straight Connector 23"/>
          <p:cNvCxnSpPr>
            <a:stCxn id="171" idx="2"/>
            <a:endCxn id="161" idx="3"/>
          </p:cNvCxnSpPr>
          <p:nvPr/>
        </p:nvCxnSpPr>
        <p:spPr>
          <a:xfrm flipH="1">
            <a:off x="2118261" y="5035325"/>
            <a:ext cx="181126" cy="517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71"/>
          <p:cNvCxnSpPr>
            <a:stCxn id="161" idx="3"/>
            <a:endCxn id="170" idx="2"/>
          </p:cNvCxnSpPr>
          <p:nvPr/>
        </p:nvCxnSpPr>
        <p:spPr>
          <a:xfrm>
            <a:off x="2118261" y="5552980"/>
            <a:ext cx="17200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9"/>
          <p:cNvSpPr/>
          <p:nvPr/>
        </p:nvSpPr>
        <p:spPr>
          <a:xfrm>
            <a:off x="1579930" y="5358364"/>
            <a:ext cx="538331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Firewall</a:t>
            </a:r>
          </a:p>
        </p:txBody>
      </p:sp>
      <p:cxnSp>
        <p:nvCxnSpPr>
          <p:cNvPr id="162" name="Straight Connector 23"/>
          <p:cNvCxnSpPr>
            <a:stCxn id="161" idx="1"/>
            <a:endCxn id="320" idx="6"/>
          </p:cNvCxnSpPr>
          <p:nvPr/>
        </p:nvCxnSpPr>
        <p:spPr>
          <a:xfrm flipH="1" flipV="1">
            <a:off x="1443711" y="5552979"/>
            <a:ext cx="13621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8"/>
          <p:cNvSpPr/>
          <p:nvPr/>
        </p:nvSpPr>
        <p:spPr>
          <a:xfrm>
            <a:off x="2290263" y="5341444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ep_2</a:t>
            </a:r>
          </a:p>
        </p:txBody>
      </p:sp>
      <p:sp>
        <p:nvSpPr>
          <p:cNvPr id="171" name="Oval 18"/>
          <p:cNvSpPr/>
          <p:nvPr/>
        </p:nvSpPr>
        <p:spPr>
          <a:xfrm>
            <a:off x="2299387" y="4823788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ep_1</a:t>
            </a:r>
          </a:p>
        </p:txBody>
      </p:sp>
      <p:sp>
        <p:nvSpPr>
          <p:cNvPr id="202" name="Rectangle 9"/>
          <p:cNvSpPr/>
          <p:nvPr/>
        </p:nvSpPr>
        <p:spPr>
          <a:xfrm>
            <a:off x="7215102" y="4844945"/>
            <a:ext cx="538331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Web Cache</a:t>
            </a:r>
          </a:p>
        </p:txBody>
      </p:sp>
      <p:cxnSp>
        <p:nvCxnSpPr>
          <p:cNvPr id="203" name="Straight Connector 23"/>
          <p:cNvCxnSpPr>
            <a:stCxn id="205" idx="0"/>
            <a:endCxn id="202" idx="2"/>
          </p:cNvCxnSpPr>
          <p:nvPr/>
        </p:nvCxnSpPr>
        <p:spPr>
          <a:xfrm flipV="1">
            <a:off x="7481354" y="5234176"/>
            <a:ext cx="2914" cy="130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9"/>
          <p:cNvSpPr/>
          <p:nvPr/>
        </p:nvSpPr>
        <p:spPr>
          <a:xfrm>
            <a:off x="7212188" y="5365169"/>
            <a:ext cx="538331" cy="389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7" tIns="39757" rIns="39757" bIns="39757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206" name="Straight Connector 23"/>
          <p:cNvCxnSpPr>
            <a:stCxn id="313" idx="2"/>
            <a:endCxn id="205" idx="3"/>
          </p:cNvCxnSpPr>
          <p:nvPr/>
        </p:nvCxnSpPr>
        <p:spPr>
          <a:xfrm flipH="1">
            <a:off x="7750519" y="5559784"/>
            <a:ext cx="132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18"/>
          <p:cNvSpPr/>
          <p:nvPr/>
        </p:nvSpPr>
        <p:spPr>
          <a:xfrm>
            <a:off x="6557255" y="5348249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ep_2</a:t>
            </a:r>
          </a:p>
        </p:txBody>
      </p:sp>
      <p:sp>
        <p:nvSpPr>
          <p:cNvPr id="216" name="Oval 18"/>
          <p:cNvSpPr/>
          <p:nvPr/>
        </p:nvSpPr>
        <p:spPr>
          <a:xfrm>
            <a:off x="6564003" y="4828025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ep_1</a:t>
            </a:r>
          </a:p>
        </p:txBody>
      </p:sp>
      <p:cxnSp>
        <p:nvCxnSpPr>
          <p:cNvPr id="218" name="Straight Connector 23"/>
          <p:cNvCxnSpPr>
            <a:stCxn id="202" idx="1"/>
            <a:endCxn id="216" idx="6"/>
          </p:cNvCxnSpPr>
          <p:nvPr/>
        </p:nvCxnSpPr>
        <p:spPr>
          <a:xfrm flipH="1">
            <a:off x="6967729" y="5039561"/>
            <a:ext cx="24737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3"/>
          <p:cNvCxnSpPr>
            <a:stCxn id="205" idx="1"/>
            <a:endCxn id="215" idx="6"/>
          </p:cNvCxnSpPr>
          <p:nvPr/>
        </p:nvCxnSpPr>
        <p:spPr>
          <a:xfrm flipH="1">
            <a:off x="6960981" y="5559785"/>
            <a:ext cx="25120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0"/>
          <p:cNvSpPr/>
          <p:nvPr/>
        </p:nvSpPr>
        <p:spPr>
          <a:xfrm>
            <a:off x="6281381" y="5113073"/>
            <a:ext cx="323901" cy="3239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p3.1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18"/>
          <p:cNvSpPr/>
          <p:nvPr/>
        </p:nvSpPr>
        <p:spPr>
          <a:xfrm>
            <a:off x="5032291" y="4818564"/>
            <a:ext cx="403726" cy="43413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ep_1_2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Oval 18"/>
          <p:cNvSpPr/>
          <p:nvPr/>
        </p:nvSpPr>
        <p:spPr>
          <a:xfrm>
            <a:off x="3956734" y="4825298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ep_1_1</a:t>
            </a:r>
          </a:p>
        </p:txBody>
      </p:sp>
      <p:cxnSp>
        <p:nvCxnSpPr>
          <p:cNvPr id="258" name="Straight Connector 23"/>
          <p:cNvCxnSpPr>
            <a:stCxn id="256" idx="2"/>
            <a:endCxn id="257" idx="6"/>
          </p:cNvCxnSpPr>
          <p:nvPr/>
        </p:nvCxnSpPr>
        <p:spPr>
          <a:xfrm flipH="1">
            <a:off x="4360460" y="5035630"/>
            <a:ext cx="671831" cy="1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0"/>
          <p:cNvSpPr/>
          <p:nvPr/>
        </p:nvSpPr>
        <p:spPr>
          <a:xfrm>
            <a:off x="5462125" y="5113396"/>
            <a:ext cx="323901" cy="3239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p2.2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66" name="Straight Connector 9"/>
          <p:cNvCxnSpPr>
            <a:stCxn id="263" idx="6"/>
            <a:endCxn id="242" idx="2"/>
          </p:cNvCxnSpPr>
          <p:nvPr/>
        </p:nvCxnSpPr>
        <p:spPr>
          <a:xfrm flipV="1">
            <a:off x="5786026" y="5275024"/>
            <a:ext cx="495355" cy="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10"/>
          <p:cNvCxnSpPr>
            <a:stCxn id="257" idx="2"/>
            <a:endCxn id="171" idx="6"/>
          </p:cNvCxnSpPr>
          <p:nvPr/>
        </p:nvCxnSpPr>
        <p:spPr>
          <a:xfrm flipH="1" flipV="1">
            <a:off x="2703113" y="5035325"/>
            <a:ext cx="1253621" cy="15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asellaDiTesto 290"/>
          <p:cNvSpPr txBox="1"/>
          <p:nvPr/>
        </p:nvSpPr>
        <p:spPr>
          <a:xfrm>
            <a:off x="2991470" y="4828013"/>
            <a:ext cx="6684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>
                <a:solidFill>
                  <a:schemeClr val="accent6">
                    <a:lumMod val="75000"/>
                  </a:schemeClr>
                </a:solidFill>
              </a:rPr>
              <a:t>VLAN 1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2" name="Straight Connector 10"/>
          <p:cNvCxnSpPr>
            <a:stCxn id="249" idx="2"/>
            <a:endCxn id="170" idx="6"/>
          </p:cNvCxnSpPr>
          <p:nvPr/>
        </p:nvCxnSpPr>
        <p:spPr>
          <a:xfrm flipH="1" flipV="1">
            <a:off x="2693989" y="5552981"/>
            <a:ext cx="1297302" cy="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asellaDiTesto 292"/>
          <p:cNvSpPr txBox="1"/>
          <p:nvPr/>
        </p:nvSpPr>
        <p:spPr>
          <a:xfrm>
            <a:off x="3012210" y="5330117"/>
            <a:ext cx="66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>
                <a:solidFill>
                  <a:schemeClr val="accent6">
                    <a:lumMod val="75000"/>
                  </a:schemeClr>
                </a:solidFill>
              </a:rPr>
              <a:t>VLAN 2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1" name="Straight Connector 10"/>
          <p:cNvCxnSpPr>
            <a:stCxn id="216" idx="2"/>
            <a:endCxn id="256" idx="6"/>
          </p:cNvCxnSpPr>
          <p:nvPr/>
        </p:nvCxnSpPr>
        <p:spPr>
          <a:xfrm flipH="1" flipV="1">
            <a:off x="5436017" y="5035630"/>
            <a:ext cx="1127986" cy="393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CasellaDiTesto 301"/>
          <p:cNvSpPr txBox="1"/>
          <p:nvPr/>
        </p:nvSpPr>
        <p:spPr>
          <a:xfrm>
            <a:off x="5688761" y="4788669"/>
            <a:ext cx="6684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>
                <a:solidFill>
                  <a:schemeClr val="accent6">
                    <a:lumMod val="75000"/>
                  </a:schemeClr>
                </a:solidFill>
              </a:rPr>
              <a:t>VLAN 3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3" name="Straight Connector 10"/>
          <p:cNvCxnSpPr>
            <a:stCxn id="215" idx="2"/>
            <a:endCxn id="246" idx="6"/>
          </p:cNvCxnSpPr>
          <p:nvPr/>
        </p:nvCxnSpPr>
        <p:spPr>
          <a:xfrm flipH="1" flipV="1">
            <a:off x="5436017" y="5552982"/>
            <a:ext cx="1121238" cy="680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asellaDiTesto 303"/>
          <p:cNvSpPr txBox="1"/>
          <p:nvPr/>
        </p:nvSpPr>
        <p:spPr>
          <a:xfrm>
            <a:off x="5709501" y="5290773"/>
            <a:ext cx="66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>
                <a:solidFill>
                  <a:schemeClr val="accent6">
                    <a:lumMod val="75000"/>
                  </a:schemeClr>
                </a:solidFill>
              </a:rPr>
              <a:t>VLAN 4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3" name="Oval 18"/>
          <p:cNvSpPr/>
          <p:nvPr/>
        </p:nvSpPr>
        <p:spPr>
          <a:xfrm>
            <a:off x="7882571" y="5348247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ep1</a:t>
            </a:r>
          </a:p>
        </p:txBody>
      </p:sp>
      <p:sp>
        <p:nvSpPr>
          <p:cNvPr id="320" name="Oval 18"/>
          <p:cNvSpPr/>
          <p:nvPr/>
        </p:nvSpPr>
        <p:spPr>
          <a:xfrm>
            <a:off x="1039985" y="5341442"/>
            <a:ext cx="403726" cy="4230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2" dirty="0" smtClean="0">
                <a:solidFill>
                  <a:schemeClr val="tx1"/>
                </a:solidFill>
              </a:rPr>
              <a:t>ep1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1261937" y="928203"/>
            <a:ext cx="737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rgbClr val="0070C0"/>
                </a:solidFill>
              </a:rPr>
              <a:t>Domain </a:t>
            </a:r>
            <a:r>
              <a:rPr lang="it-IT" sz="800" dirty="0" smtClean="0">
                <a:solidFill>
                  <a:srgbClr val="0070C0"/>
                </a:solidFill>
              </a:rPr>
              <a:t>1</a:t>
            </a:r>
            <a:endParaRPr lang="en-GB" sz="800" dirty="0">
              <a:solidFill>
                <a:srgbClr val="0070C0"/>
              </a:solidFill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3060158" y="917700"/>
            <a:ext cx="636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0070C0"/>
                </a:solidFill>
              </a:rPr>
              <a:t>Domain 3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36311" y="961506"/>
            <a:ext cx="636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 smtClean="0">
                <a:solidFill>
                  <a:srgbClr val="0070C0"/>
                </a:solidFill>
              </a:rPr>
              <a:t>Dom</a:t>
            </a:r>
            <a:r>
              <a:rPr lang="it-IT" sz="900" dirty="0" smtClean="0">
                <a:solidFill>
                  <a:srgbClr val="0070C0"/>
                </a:solidFill>
              </a:rPr>
              <a:t>. </a:t>
            </a:r>
            <a:r>
              <a:rPr lang="it-IT" sz="900" dirty="0">
                <a:solidFill>
                  <a:srgbClr val="0070C0"/>
                </a:solidFill>
              </a:rPr>
              <a:t>3</a:t>
            </a:r>
            <a:endParaRPr lang="en-GB" sz="900" dirty="0">
              <a:solidFill>
                <a:srgbClr val="0070C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89" y="5224606"/>
            <a:ext cx="841211" cy="703463"/>
          </a:xfrm>
          <a:prstGeom prst="rect">
            <a:avLst/>
          </a:prstGeom>
        </p:spPr>
      </p:pic>
      <p:cxnSp>
        <p:nvCxnSpPr>
          <p:cNvPr id="90" name="Straight Connector 23"/>
          <p:cNvCxnSpPr>
            <a:stCxn id="320" idx="2"/>
          </p:cNvCxnSpPr>
          <p:nvPr/>
        </p:nvCxnSpPr>
        <p:spPr>
          <a:xfrm flipH="1" flipV="1">
            <a:off x="620516" y="5552978"/>
            <a:ext cx="419469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05" y="5829553"/>
            <a:ext cx="619208" cy="61920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09" y="5821104"/>
            <a:ext cx="641240" cy="64124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35" y="5912566"/>
            <a:ext cx="556749" cy="536195"/>
          </a:xfrm>
          <a:prstGeom prst="rect">
            <a:avLst/>
          </a:prstGeom>
        </p:spPr>
      </p:pic>
      <p:sp>
        <p:nvSpPr>
          <p:cNvPr id="49" name="Up Arrow 48"/>
          <p:cNvSpPr/>
          <p:nvPr/>
        </p:nvSpPr>
        <p:spPr>
          <a:xfrm>
            <a:off x="2826166" y="2746197"/>
            <a:ext cx="318551" cy="91625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8583" y="1656896"/>
            <a:ext cx="2384627" cy="1996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>
            <a:spAutoFit/>
          </a:bodyPr>
          <a:lstStyle/>
          <a:p>
            <a:pPr marL="182563" indent="-182563">
              <a:spcAft>
                <a:spcPts val="600"/>
              </a:spcAft>
            </a:pPr>
            <a:r>
              <a:rPr lang="en-US" sz="1100" dirty="0"/>
              <a:t>(1) Domain capabilities (e.g., support for VLANs and GRE tunnels) </a:t>
            </a:r>
          </a:p>
          <a:p>
            <a:pPr marL="182563" indent="-182563">
              <a:spcAft>
                <a:spcPts val="600"/>
              </a:spcAft>
            </a:pPr>
            <a:r>
              <a:rPr lang="en-US" sz="1100" dirty="0"/>
              <a:t>(2) Domain external topology (e.g., link through Ethernet1 to telco IP network)</a:t>
            </a:r>
          </a:p>
          <a:p>
            <a:pPr marL="182563" indent="-182563">
              <a:spcAft>
                <a:spcPts val="600"/>
              </a:spcAft>
            </a:pPr>
            <a:r>
              <a:rPr lang="en-US" sz="1100" dirty="0"/>
              <a:t>(3) Domain resources (e.g., VLAN IDs 7-12 available, GRE available on IP address 10.1.1.1)</a:t>
            </a:r>
          </a:p>
          <a:p>
            <a:pPr marL="182563" indent="-182563">
              <a:spcAft>
                <a:spcPts val="600"/>
              </a:spcAft>
            </a:pPr>
            <a:r>
              <a:rPr lang="en-US" sz="1100" dirty="0"/>
              <a:t>(4) Service layer information (e.g., user Blue connected to Ethernet0)</a:t>
            </a:r>
          </a:p>
        </p:txBody>
      </p:sp>
      <p:sp>
        <p:nvSpPr>
          <p:cNvPr id="101" name="Up Arrow 100"/>
          <p:cNvSpPr/>
          <p:nvPr/>
        </p:nvSpPr>
        <p:spPr>
          <a:xfrm flipV="1">
            <a:off x="6454835" y="2765123"/>
            <a:ext cx="318551" cy="91625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906404" y="2137006"/>
            <a:ext cx="2085895" cy="41125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sz="1100" dirty="0" smtClean="0"/>
              <a:t>Portion of the service graph associated to the selected domain</a:t>
            </a:r>
            <a:endParaRPr lang="en-US" sz="1100" dirty="0"/>
          </a:p>
        </p:txBody>
      </p:sp>
      <p:sp>
        <p:nvSpPr>
          <p:cNvPr id="76" name="Rectangle 3"/>
          <p:cNvSpPr/>
          <p:nvPr/>
        </p:nvSpPr>
        <p:spPr bwMode="auto">
          <a:xfrm>
            <a:off x="2399971" y="2081660"/>
            <a:ext cx="2172409" cy="455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/>
              <a:t>FROG4 Service </a:t>
            </a:r>
            <a:r>
              <a:rPr lang="en-US" sz="1400" dirty="0" smtClean="0"/>
              <a:t>L</a:t>
            </a:r>
            <a:r>
              <a:rPr lang="en-US" sz="1400" dirty="0" smtClean="0"/>
              <a:t>ayer (“user-defined service functions)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385889" y="2933700"/>
            <a:ext cx="4581840" cy="518276"/>
          </a:xfrm>
          <a:prstGeom prst="roundRect">
            <a:avLst>
              <a:gd name="adj" fmla="val 33333"/>
            </a:avLst>
          </a:prstGeom>
          <a:solidFill>
            <a:schemeClr val="accent4">
              <a:lumMod val="40000"/>
              <a:lumOff val="60000"/>
              <a:alpha val="4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4804" tIns="42402" rIns="84804" bIns="42402" numCol="1" rtlCol="0" anchor="ctr" anchorCtr="0" compatLnSpc="1">
            <a:prstTxWarp prst="textNoShape">
              <a:avLst/>
            </a:prstTxWarp>
          </a:bodyPr>
          <a:lstStyle/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solidFill>
                  <a:schemeClr val="tx1"/>
                </a:solidFill>
              </a:rPr>
              <a:t>Message bus (</a:t>
            </a:r>
            <a:r>
              <a:rPr lang="en-US" sz="1400" dirty="0"/>
              <a:t>pub/sub </a:t>
            </a:r>
            <a:r>
              <a:rPr lang="en-US" sz="1400" dirty="0" smtClean="0"/>
              <a:t>model</a:t>
            </a:r>
            <a:br>
              <a:rPr lang="en-US" sz="1400" dirty="0" smtClean="0"/>
            </a:br>
            <a:r>
              <a:rPr lang="en-US" sz="1400" dirty="0" smtClean="0"/>
              <a:t>with </a:t>
            </a:r>
            <a:r>
              <a:rPr lang="en-US" sz="1400" dirty="0"/>
              <a:t>YANG/</a:t>
            </a:r>
            <a:r>
              <a:rPr lang="en-US" sz="1400" dirty="0" err="1"/>
              <a:t>OpenConfig</a:t>
            </a:r>
            <a:r>
              <a:rPr lang="en-US" sz="1400" dirty="0"/>
              <a:t> </a:t>
            </a:r>
            <a:r>
              <a:rPr lang="en-US" sz="1400" dirty="0" smtClean="0"/>
              <a:t>descriptions</a:t>
            </a:r>
            <a:r>
              <a:rPr lang="en-US" sz="1400" dirty="0"/>
              <a:t>)</a:t>
            </a:r>
          </a:p>
        </p:txBody>
      </p:sp>
      <p:cxnSp>
        <p:nvCxnSpPr>
          <p:cNvPr id="92" name="Connettore 2 108"/>
          <p:cNvCxnSpPr>
            <a:endCxn id="15" idx="0"/>
          </p:cNvCxnSpPr>
          <p:nvPr/>
        </p:nvCxnSpPr>
        <p:spPr>
          <a:xfrm flipH="1">
            <a:off x="1967610" y="3451976"/>
            <a:ext cx="633834" cy="3046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108"/>
          <p:cNvCxnSpPr>
            <a:endCxn id="107" idx="0"/>
          </p:cNvCxnSpPr>
          <p:nvPr/>
        </p:nvCxnSpPr>
        <p:spPr>
          <a:xfrm>
            <a:off x="6773386" y="3451976"/>
            <a:ext cx="593329" cy="3131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108"/>
          <p:cNvCxnSpPr>
            <a:stCxn id="50" idx="3"/>
            <a:endCxn id="49" idx="0"/>
          </p:cNvCxnSpPr>
          <p:nvPr/>
        </p:nvCxnSpPr>
        <p:spPr>
          <a:xfrm>
            <a:off x="2453210" y="2655050"/>
            <a:ext cx="532232" cy="911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8"/>
          <p:cNvCxnSpPr>
            <a:stCxn id="102" idx="1"/>
            <a:endCxn id="101" idx="2"/>
          </p:cNvCxnSpPr>
          <p:nvPr/>
        </p:nvCxnSpPr>
        <p:spPr>
          <a:xfrm flipH="1">
            <a:off x="6614111" y="2342635"/>
            <a:ext cx="292293" cy="4224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852001" y="1699029"/>
            <a:ext cx="1865090" cy="2419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sz="1100" dirty="0" smtClean="0"/>
              <a:t>Service graph to be deployed</a:t>
            </a:r>
            <a:endParaRPr lang="en-US" sz="1100" dirty="0"/>
          </a:p>
        </p:txBody>
      </p:sp>
      <p:cxnSp>
        <p:nvCxnSpPr>
          <p:cNvPr id="112" name="Connettore 2 108"/>
          <p:cNvCxnSpPr>
            <a:stCxn id="111" idx="1"/>
          </p:cNvCxnSpPr>
          <p:nvPr/>
        </p:nvCxnSpPr>
        <p:spPr>
          <a:xfrm flipH="1">
            <a:off x="4456053" y="1820019"/>
            <a:ext cx="395948" cy="11735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loud 62"/>
          <p:cNvSpPr/>
          <p:nvPr/>
        </p:nvSpPr>
        <p:spPr>
          <a:xfrm>
            <a:off x="8504879" y="5141970"/>
            <a:ext cx="620771" cy="713847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0633"/>
              <a:gd name="connsiteX1" fmla="*/ 5659 w 43256"/>
              <a:gd name="connsiteY1" fmla="*/ 6766 h 40633"/>
              <a:gd name="connsiteX2" fmla="*/ 14041 w 43256"/>
              <a:gd name="connsiteY2" fmla="*/ 5061 h 40633"/>
              <a:gd name="connsiteX3" fmla="*/ 22492 w 43256"/>
              <a:gd name="connsiteY3" fmla="*/ 3291 h 40633"/>
              <a:gd name="connsiteX4" fmla="*/ 25785 w 43256"/>
              <a:gd name="connsiteY4" fmla="*/ 59 h 40633"/>
              <a:gd name="connsiteX5" fmla="*/ 29869 w 43256"/>
              <a:gd name="connsiteY5" fmla="*/ 2340 h 40633"/>
              <a:gd name="connsiteX6" fmla="*/ 35499 w 43256"/>
              <a:gd name="connsiteY6" fmla="*/ 549 h 40633"/>
              <a:gd name="connsiteX7" fmla="*/ 38354 w 43256"/>
              <a:gd name="connsiteY7" fmla="*/ 5435 h 40633"/>
              <a:gd name="connsiteX8" fmla="*/ 42018 w 43256"/>
              <a:gd name="connsiteY8" fmla="*/ 10177 h 40633"/>
              <a:gd name="connsiteX9" fmla="*/ 41854 w 43256"/>
              <a:gd name="connsiteY9" fmla="*/ 15319 h 40633"/>
              <a:gd name="connsiteX10" fmla="*/ 43052 w 43256"/>
              <a:gd name="connsiteY10" fmla="*/ 23181 h 40633"/>
              <a:gd name="connsiteX11" fmla="*/ 37440 w 43256"/>
              <a:gd name="connsiteY11" fmla="*/ 30063 h 40633"/>
              <a:gd name="connsiteX12" fmla="*/ 35431 w 43256"/>
              <a:gd name="connsiteY12" fmla="*/ 35960 h 40633"/>
              <a:gd name="connsiteX13" fmla="*/ 28591 w 43256"/>
              <a:gd name="connsiteY13" fmla="*/ 36674 h 40633"/>
              <a:gd name="connsiteX14" fmla="*/ 16516 w 43256"/>
              <a:gd name="connsiteY14" fmla="*/ 39125 h 40633"/>
              <a:gd name="connsiteX15" fmla="*/ 5840 w 43256"/>
              <a:gd name="connsiteY15" fmla="*/ 35331 h 40633"/>
              <a:gd name="connsiteX16" fmla="*/ 1146 w 43256"/>
              <a:gd name="connsiteY16" fmla="*/ 31109 h 40633"/>
              <a:gd name="connsiteX17" fmla="*/ 2149 w 43256"/>
              <a:gd name="connsiteY17" fmla="*/ 25410 h 40633"/>
              <a:gd name="connsiteX18" fmla="*/ 31 w 43256"/>
              <a:gd name="connsiteY18" fmla="*/ 19563 h 40633"/>
              <a:gd name="connsiteX19" fmla="*/ 3899 w 43256"/>
              <a:gd name="connsiteY19" fmla="*/ 14366 h 40633"/>
              <a:gd name="connsiteX20" fmla="*/ 3936 w 43256"/>
              <a:gd name="connsiteY20" fmla="*/ 14229 h 40633"/>
              <a:gd name="connsiteX0" fmla="*/ 4729 w 43256"/>
              <a:gd name="connsiteY0" fmla="*/ 26036 h 40633"/>
              <a:gd name="connsiteX1" fmla="*/ 2196 w 43256"/>
              <a:gd name="connsiteY1" fmla="*/ 25239 h 40633"/>
              <a:gd name="connsiteX2" fmla="*/ 6964 w 43256"/>
              <a:gd name="connsiteY2" fmla="*/ 34758 h 40633"/>
              <a:gd name="connsiteX3" fmla="*/ 5856 w 43256"/>
              <a:gd name="connsiteY3" fmla="*/ 35139 h 40633"/>
              <a:gd name="connsiteX4" fmla="*/ 16514 w 43256"/>
              <a:gd name="connsiteY4" fmla="*/ 38949 h 40633"/>
              <a:gd name="connsiteX5" fmla="*/ 15846 w 43256"/>
              <a:gd name="connsiteY5" fmla="*/ 37209 h 40633"/>
              <a:gd name="connsiteX6" fmla="*/ 28863 w 43256"/>
              <a:gd name="connsiteY6" fmla="*/ 34610 h 40633"/>
              <a:gd name="connsiteX7" fmla="*/ 28596 w 43256"/>
              <a:gd name="connsiteY7" fmla="*/ 36519 h 40633"/>
              <a:gd name="connsiteX8" fmla="*/ 34165 w 43256"/>
              <a:gd name="connsiteY8" fmla="*/ 22813 h 40633"/>
              <a:gd name="connsiteX9" fmla="*/ 37416 w 43256"/>
              <a:gd name="connsiteY9" fmla="*/ 29949 h 40633"/>
              <a:gd name="connsiteX10" fmla="*/ 41834 w 43256"/>
              <a:gd name="connsiteY10" fmla="*/ 15213 h 40633"/>
              <a:gd name="connsiteX11" fmla="*/ 40386 w 43256"/>
              <a:gd name="connsiteY11" fmla="*/ 17889 h 40633"/>
              <a:gd name="connsiteX12" fmla="*/ 38360 w 43256"/>
              <a:gd name="connsiteY12" fmla="*/ 5285 h 40633"/>
              <a:gd name="connsiteX13" fmla="*/ 38436 w 43256"/>
              <a:gd name="connsiteY13" fmla="*/ 6549 h 40633"/>
              <a:gd name="connsiteX14" fmla="*/ 29114 w 43256"/>
              <a:gd name="connsiteY14" fmla="*/ 3811 h 40633"/>
              <a:gd name="connsiteX15" fmla="*/ 29856 w 43256"/>
              <a:gd name="connsiteY15" fmla="*/ 2199 h 40633"/>
              <a:gd name="connsiteX16" fmla="*/ 22177 w 43256"/>
              <a:gd name="connsiteY16" fmla="*/ 4579 h 40633"/>
              <a:gd name="connsiteX17" fmla="*/ 22536 w 43256"/>
              <a:gd name="connsiteY17" fmla="*/ 3189 h 40633"/>
              <a:gd name="connsiteX18" fmla="*/ 14036 w 43256"/>
              <a:gd name="connsiteY18" fmla="*/ 5051 h 40633"/>
              <a:gd name="connsiteX19" fmla="*/ 15336 w 43256"/>
              <a:gd name="connsiteY19" fmla="*/ 6399 h 40633"/>
              <a:gd name="connsiteX20" fmla="*/ 4163 w 43256"/>
              <a:gd name="connsiteY20" fmla="*/ 15648 h 40633"/>
              <a:gd name="connsiteX21" fmla="*/ 3936 w 43256"/>
              <a:gd name="connsiteY21" fmla="*/ 14229 h 40633"/>
              <a:gd name="connsiteX0" fmla="*/ 3936 w 43256"/>
              <a:gd name="connsiteY0" fmla="*/ 14229 h 40633"/>
              <a:gd name="connsiteX1" fmla="*/ 5659 w 43256"/>
              <a:gd name="connsiteY1" fmla="*/ 6766 h 40633"/>
              <a:gd name="connsiteX2" fmla="*/ 14041 w 43256"/>
              <a:gd name="connsiteY2" fmla="*/ 5061 h 40633"/>
              <a:gd name="connsiteX3" fmla="*/ 22492 w 43256"/>
              <a:gd name="connsiteY3" fmla="*/ 3291 h 40633"/>
              <a:gd name="connsiteX4" fmla="*/ 25785 w 43256"/>
              <a:gd name="connsiteY4" fmla="*/ 59 h 40633"/>
              <a:gd name="connsiteX5" fmla="*/ 29869 w 43256"/>
              <a:gd name="connsiteY5" fmla="*/ 2340 h 40633"/>
              <a:gd name="connsiteX6" fmla="*/ 35499 w 43256"/>
              <a:gd name="connsiteY6" fmla="*/ 549 h 40633"/>
              <a:gd name="connsiteX7" fmla="*/ 38354 w 43256"/>
              <a:gd name="connsiteY7" fmla="*/ 5435 h 40633"/>
              <a:gd name="connsiteX8" fmla="*/ 42018 w 43256"/>
              <a:gd name="connsiteY8" fmla="*/ 10177 h 40633"/>
              <a:gd name="connsiteX9" fmla="*/ 41854 w 43256"/>
              <a:gd name="connsiteY9" fmla="*/ 15319 h 40633"/>
              <a:gd name="connsiteX10" fmla="*/ 43052 w 43256"/>
              <a:gd name="connsiteY10" fmla="*/ 23181 h 40633"/>
              <a:gd name="connsiteX11" fmla="*/ 37440 w 43256"/>
              <a:gd name="connsiteY11" fmla="*/ 30063 h 40633"/>
              <a:gd name="connsiteX12" fmla="*/ 35431 w 43256"/>
              <a:gd name="connsiteY12" fmla="*/ 35960 h 40633"/>
              <a:gd name="connsiteX13" fmla="*/ 28591 w 43256"/>
              <a:gd name="connsiteY13" fmla="*/ 36674 h 40633"/>
              <a:gd name="connsiteX14" fmla="*/ 16516 w 43256"/>
              <a:gd name="connsiteY14" fmla="*/ 39125 h 40633"/>
              <a:gd name="connsiteX15" fmla="*/ 5840 w 43256"/>
              <a:gd name="connsiteY15" fmla="*/ 35331 h 40633"/>
              <a:gd name="connsiteX16" fmla="*/ 1146 w 43256"/>
              <a:gd name="connsiteY16" fmla="*/ 31109 h 40633"/>
              <a:gd name="connsiteX17" fmla="*/ 2149 w 43256"/>
              <a:gd name="connsiteY17" fmla="*/ 25410 h 40633"/>
              <a:gd name="connsiteX18" fmla="*/ 31 w 43256"/>
              <a:gd name="connsiteY18" fmla="*/ 19563 h 40633"/>
              <a:gd name="connsiteX19" fmla="*/ 3899 w 43256"/>
              <a:gd name="connsiteY19" fmla="*/ 14366 h 40633"/>
              <a:gd name="connsiteX20" fmla="*/ 3936 w 43256"/>
              <a:gd name="connsiteY20" fmla="*/ 14229 h 40633"/>
              <a:gd name="connsiteX0" fmla="*/ 4729 w 43256"/>
              <a:gd name="connsiteY0" fmla="*/ 26036 h 40633"/>
              <a:gd name="connsiteX1" fmla="*/ 2196 w 43256"/>
              <a:gd name="connsiteY1" fmla="*/ 25239 h 40633"/>
              <a:gd name="connsiteX2" fmla="*/ 6964 w 43256"/>
              <a:gd name="connsiteY2" fmla="*/ 34758 h 40633"/>
              <a:gd name="connsiteX3" fmla="*/ 5856 w 43256"/>
              <a:gd name="connsiteY3" fmla="*/ 35139 h 40633"/>
              <a:gd name="connsiteX4" fmla="*/ 16514 w 43256"/>
              <a:gd name="connsiteY4" fmla="*/ 38949 h 40633"/>
              <a:gd name="connsiteX5" fmla="*/ 15846 w 43256"/>
              <a:gd name="connsiteY5" fmla="*/ 37209 h 40633"/>
              <a:gd name="connsiteX6" fmla="*/ 34165 w 43256"/>
              <a:gd name="connsiteY6" fmla="*/ 22813 h 40633"/>
              <a:gd name="connsiteX7" fmla="*/ 37416 w 43256"/>
              <a:gd name="connsiteY7" fmla="*/ 29949 h 40633"/>
              <a:gd name="connsiteX8" fmla="*/ 41834 w 43256"/>
              <a:gd name="connsiteY8" fmla="*/ 15213 h 40633"/>
              <a:gd name="connsiteX9" fmla="*/ 40386 w 43256"/>
              <a:gd name="connsiteY9" fmla="*/ 17889 h 40633"/>
              <a:gd name="connsiteX10" fmla="*/ 38360 w 43256"/>
              <a:gd name="connsiteY10" fmla="*/ 5285 h 40633"/>
              <a:gd name="connsiteX11" fmla="*/ 38436 w 43256"/>
              <a:gd name="connsiteY11" fmla="*/ 6549 h 40633"/>
              <a:gd name="connsiteX12" fmla="*/ 29114 w 43256"/>
              <a:gd name="connsiteY12" fmla="*/ 3811 h 40633"/>
              <a:gd name="connsiteX13" fmla="*/ 29856 w 43256"/>
              <a:gd name="connsiteY13" fmla="*/ 2199 h 40633"/>
              <a:gd name="connsiteX14" fmla="*/ 22177 w 43256"/>
              <a:gd name="connsiteY14" fmla="*/ 4579 h 40633"/>
              <a:gd name="connsiteX15" fmla="*/ 22536 w 43256"/>
              <a:gd name="connsiteY15" fmla="*/ 3189 h 40633"/>
              <a:gd name="connsiteX16" fmla="*/ 14036 w 43256"/>
              <a:gd name="connsiteY16" fmla="*/ 5051 h 40633"/>
              <a:gd name="connsiteX17" fmla="*/ 15336 w 43256"/>
              <a:gd name="connsiteY17" fmla="*/ 6399 h 40633"/>
              <a:gd name="connsiteX18" fmla="*/ 4163 w 43256"/>
              <a:gd name="connsiteY18" fmla="*/ 15648 h 40633"/>
              <a:gd name="connsiteX19" fmla="*/ 3936 w 43256"/>
              <a:gd name="connsiteY19" fmla="*/ 14229 h 40633"/>
              <a:gd name="connsiteX0" fmla="*/ 3936 w 43256"/>
              <a:gd name="connsiteY0" fmla="*/ 14229 h 40633"/>
              <a:gd name="connsiteX1" fmla="*/ 5659 w 43256"/>
              <a:gd name="connsiteY1" fmla="*/ 6766 h 40633"/>
              <a:gd name="connsiteX2" fmla="*/ 14041 w 43256"/>
              <a:gd name="connsiteY2" fmla="*/ 5061 h 40633"/>
              <a:gd name="connsiteX3" fmla="*/ 22492 w 43256"/>
              <a:gd name="connsiteY3" fmla="*/ 3291 h 40633"/>
              <a:gd name="connsiteX4" fmla="*/ 25785 w 43256"/>
              <a:gd name="connsiteY4" fmla="*/ 59 h 40633"/>
              <a:gd name="connsiteX5" fmla="*/ 29869 w 43256"/>
              <a:gd name="connsiteY5" fmla="*/ 2340 h 40633"/>
              <a:gd name="connsiteX6" fmla="*/ 35499 w 43256"/>
              <a:gd name="connsiteY6" fmla="*/ 549 h 40633"/>
              <a:gd name="connsiteX7" fmla="*/ 38354 w 43256"/>
              <a:gd name="connsiteY7" fmla="*/ 5435 h 40633"/>
              <a:gd name="connsiteX8" fmla="*/ 42018 w 43256"/>
              <a:gd name="connsiteY8" fmla="*/ 10177 h 40633"/>
              <a:gd name="connsiteX9" fmla="*/ 41854 w 43256"/>
              <a:gd name="connsiteY9" fmla="*/ 15319 h 40633"/>
              <a:gd name="connsiteX10" fmla="*/ 43052 w 43256"/>
              <a:gd name="connsiteY10" fmla="*/ 23181 h 40633"/>
              <a:gd name="connsiteX11" fmla="*/ 37440 w 43256"/>
              <a:gd name="connsiteY11" fmla="*/ 30063 h 40633"/>
              <a:gd name="connsiteX12" fmla="*/ 28591 w 43256"/>
              <a:gd name="connsiteY12" fmla="*/ 36674 h 40633"/>
              <a:gd name="connsiteX13" fmla="*/ 16516 w 43256"/>
              <a:gd name="connsiteY13" fmla="*/ 39125 h 40633"/>
              <a:gd name="connsiteX14" fmla="*/ 5840 w 43256"/>
              <a:gd name="connsiteY14" fmla="*/ 35331 h 40633"/>
              <a:gd name="connsiteX15" fmla="*/ 1146 w 43256"/>
              <a:gd name="connsiteY15" fmla="*/ 31109 h 40633"/>
              <a:gd name="connsiteX16" fmla="*/ 2149 w 43256"/>
              <a:gd name="connsiteY16" fmla="*/ 25410 h 40633"/>
              <a:gd name="connsiteX17" fmla="*/ 31 w 43256"/>
              <a:gd name="connsiteY17" fmla="*/ 19563 h 40633"/>
              <a:gd name="connsiteX18" fmla="*/ 3899 w 43256"/>
              <a:gd name="connsiteY18" fmla="*/ 14366 h 40633"/>
              <a:gd name="connsiteX19" fmla="*/ 3936 w 43256"/>
              <a:gd name="connsiteY19" fmla="*/ 14229 h 40633"/>
              <a:gd name="connsiteX0" fmla="*/ 4729 w 43256"/>
              <a:gd name="connsiteY0" fmla="*/ 26036 h 40633"/>
              <a:gd name="connsiteX1" fmla="*/ 2196 w 43256"/>
              <a:gd name="connsiteY1" fmla="*/ 25239 h 40633"/>
              <a:gd name="connsiteX2" fmla="*/ 6964 w 43256"/>
              <a:gd name="connsiteY2" fmla="*/ 34758 h 40633"/>
              <a:gd name="connsiteX3" fmla="*/ 5856 w 43256"/>
              <a:gd name="connsiteY3" fmla="*/ 35139 h 40633"/>
              <a:gd name="connsiteX4" fmla="*/ 16514 w 43256"/>
              <a:gd name="connsiteY4" fmla="*/ 38949 h 40633"/>
              <a:gd name="connsiteX5" fmla="*/ 15846 w 43256"/>
              <a:gd name="connsiteY5" fmla="*/ 37209 h 40633"/>
              <a:gd name="connsiteX6" fmla="*/ 34165 w 43256"/>
              <a:gd name="connsiteY6" fmla="*/ 22813 h 40633"/>
              <a:gd name="connsiteX7" fmla="*/ 37416 w 43256"/>
              <a:gd name="connsiteY7" fmla="*/ 29949 h 40633"/>
              <a:gd name="connsiteX8" fmla="*/ 41834 w 43256"/>
              <a:gd name="connsiteY8" fmla="*/ 15213 h 40633"/>
              <a:gd name="connsiteX9" fmla="*/ 40386 w 43256"/>
              <a:gd name="connsiteY9" fmla="*/ 17889 h 40633"/>
              <a:gd name="connsiteX10" fmla="*/ 38360 w 43256"/>
              <a:gd name="connsiteY10" fmla="*/ 5285 h 40633"/>
              <a:gd name="connsiteX11" fmla="*/ 38436 w 43256"/>
              <a:gd name="connsiteY11" fmla="*/ 6549 h 40633"/>
              <a:gd name="connsiteX12" fmla="*/ 29114 w 43256"/>
              <a:gd name="connsiteY12" fmla="*/ 3811 h 40633"/>
              <a:gd name="connsiteX13" fmla="*/ 29856 w 43256"/>
              <a:gd name="connsiteY13" fmla="*/ 2199 h 40633"/>
              <a:gd name="connsiteX14" fmla="*/ 22177 w 43256"/>
              <a:gd name="connsiteY14" fmla="*/ 4579 h 40633"/>
              <a:gd name="connsiteX15" fmla="*/ 22536 w 43256"/>
              <a:gd name="connsiteY15" fmla="*/ 3189 h 40633"/>
              <a:gd name="connsiteX16" fmla="*/ 14036 w 43256"/>
              <a:gd name="connsiteY16" fmla="*/ 5051 h 40633"/>
              <a:gd name="connsiteX17" fmla="*/ 15336 w 43256"/>
              <a:gd name="connsiteY17" fmla="*/ 6399 h 40633"/>
              <a:gd name="connsiteX18" fmla="*/ 4163 w 43256"/>
              <a:gd name="connsiteY18" fmla="*/ 15648 h 40633"/>
              <a:gd name="connsiteX19" fmla="*/ 3936 w 43256"/>
              <a:gd name="connsiteY19" fmla="*/ 14229 h 40633"/>
              <a:gd name="connsiteX0" fmla="*/ 3936 w 43256"/>
              <a:gd name="connsiteY0" fmla="*/ 14229 h 40633"/>
              <a:gd name="connsiteX1" fmla="*/ 5659 w 43256"/>
              <a:gd name="connsiteY1" fmla="*/ 6766 h 40633"/>
              <a:gd name="connsiteX2" fmla="*/ 14041 w 43256"/>
              <a:gd name="connsiteY2" fmla="*/ 5061 h 40633"/>
              <a:gd name="connsiteX3" fmla="*/ 22492 w 43256"/>
              <a:gd name="connsiteY3" fmla="*/ 3291 h 40633"/>
              <a:gd name="connsiteX4" fmla="*/ 25785 w 43256"/>
              <a:gd name="connsiteY4" fmla="*/ 59 h 40633"/>
              <a:gd name="connsiteX5" fmla="*/ 29869 w 43256"/>
              <a:gd name="connsiteY5" fmla="*/ 2340 h 40633"/>
              <a:gd name="connsiteX6" fmla="*/ 35499 w 43256"/>
              <a:gd name="connsiteY6" fmla="*/ 549 h 40633"/>
              <a:gd name="connsiteX7" fmla="*/ 38354 w 43256"/>
              <a:gd name="connsiteY7" fmla="*/ 5435 h 40633"/>
              <a:gd name="connsiteX8" fmla="*/ 42018 w 43256"/>
              <a:gd name="connsiteY8" fmla="*/ 10177 h 40633"/>
              <a:gd name="connsiteX9" fmla="*/ 41854 w 43256"/>
              <a:gd name="connsiteY9" fmla="*/ 15319 h 40633"/>
              <a:gd name="connsiteX10" fmla="*/ 43052 w 43256"/>
              <a:gd name="connsiteY10" fmla="*/ 23181 h 40633"/>
              <a:gd name="connsiteX11" fmla="*/ 37440 w 43256"/>
              <a:gd name="connsiteY11" fmla="*/ 30063 h 40633"/>
              <a:gd name="connsiteX12" fmla="*/ 28591 w 43256"/>
              <a:gd name="connsiteY12" fmla="*/ 36674 h 40633"/>
              <a:gd name="connsiteX13" fmla="*/ 16516 w 43256"/>
              <a:gd name="connsiteY13" fmla="*/ 39125 h 40633"/>
              <a:gd name="connsiteX14" fmla="*/ 5840 w 43256"/>
              <a:gd name="connsiteY14" fmla="*/ 35331 h 40633"/>
              <a:gd name="connsiteX15" fmla="*/ 1146 w 43256"/>
              <a:gd name="connsiteY15" fmla="*/ 31109 h 40633"/>
              <a:gd name="connsiteX16" fmla="*/ 2149 w 43256"/>
              <a:gd name="connsiteY16" fmla="*/ 25410 h 40633"/>
              <a:gd name="connsiteX17" fmla="*/ 31 w 43256"/>
              <a:gd name="connsiteY17" fmla="*/ 19563 h 40633"/>
              <a:gd name="connsiteX18" fmla="*/ 3899 w 43256"/>
              <a:gd name="connsiteY18" fmla="*/ 14366 h 40633"/>
              <a:gd name="connsiteX19" fmla="*/ 3936 w 43256"/>
              <a:gd name="connsiteY19" fmla="*/ 14229 h 40633"/>
              <a:gd name="connsiteX0" fmla="*/ 4729 w 43256"/>
              <a:gd name="connsiteY0" fmla="*/ 26036 h 40633"/>
              <a:gd name="connsiteX1" fmla="*/ 2196 w 43256"/>
              <a:gd name="connsiteY1" fmla="*/ 25239 h 40633"/>
              <a:gd name="connsiteX2" fmla="*/ 6964 w 43256"/>
              <a:gd name="connsiteY2" fmla="*/ 34758 h 40633"/>
              <a:gd name="connsiteX3" fmla="*/ 5856 w 43256"/>
              <a:gd name="connsiteY3" fmla="*/ 35139 h 40633"/>
              <a:gd name="connsiteX4" fmla="*/ 16514 w 43256"/>
              <a:gd name="connsiteY4" fmla="*/ 38949 h 40633"/>
              <a:gd name="connsiteX5" fmla="*/ 15846 w 43256"/>
              <a:gd name="connsiteY5" fmla="*/ 37209 h 40633"/>
              <a:gd name="connsiteX6" fmla="*/ 41834 w 43256"/>
              <a:gd name="connsiteY6" fmla="*/ 15213 h 40633"/>
              <a:gd name="connsiteX7" fmla="*/ 40386 w 43256"/>
              <a:gd name="connsiteY7" fmla="*/ 17889 h 40633"/>
              <a:gd name="connsiteX8" fmla="*/ 38360 w 43256"/>
              <a:gd name="connsiteY8" fmla="*/ 5285 h 40633"/>
              <a:gd name="connsiteX9" fmla="*/ 38436 w 43256"/>
              <a:gd name="connsiteY9" fmla="*/ 6549 h 40633"/>
              <a:gd name="connsiteX10" fmla="*/ 29114 w 43256"/>
              <a:gd name="connsiteY10" fmla="*/ 3811 h 40633"/>
              <a:gd name="connsiteX11" fmla="*/ 29856 w 43256"/>
              <a:gd name="connsiteY11" fmla="*/ 2199 h 40633"/>
              <a:gd name="connsiteX12" fmla="*/ 22177 w 43256"/>
              <a:gd name="connsiteY12" fmla="*/ 4579 h 40633"/>
              <a:gd name="connsiteX13" fmla="*/ 22536 w 43256"/>
              <a:gd name="connsiteY13" fmla="*/ 3189 h 40633"/>
              <a:gd name="connsiteX14" fmla="*/ 14036 w 43256"/>
              <a:gd name="connsiteY14" fmla="*/ 5051 h 40633"/>
              <a:gd name="connsiteX15" fmla="*/ 15336 w 43256"/>
              <a:gd name="connsiteY15" fmla="*/ 6399 h 40633"/>
              <a:gd name="connsiteX16" fmla="*/ 4163 w 43256"/>
              <a:gd name="connsiteY16" fmla="*/ 15648 h 40633"/>
              <a:gd name="connsiteX17" fmla="*/ 3936 w 43256"/>
              <a:gd name="connsiteY17" fmla="*/ 14229 h 40633"/>
              <a:gd name="connsiteX0" fmla="*/ 3936 w 44007"/>
              <a:gd name="connsiteY0" fmla="*/ 14229 h 40633"/>
              <a:gd name="connsiteX1" fmla="*/ 5659 w 44007"/>
              <a:gd name="connsiteY1" fmla="*/ 6766 h 40633"/>
              <a:gd name="connsiteX2" fmla="*/ 14041 w 44007"/>
              <a:gd name="connsiteY2" fmla="*/ 5061 h 40633"/>
              <a:gd name="connsiteX3" fmla="*/ 22492 w 44007"/>
              <a:gd name="connsiteY3" fmla="*/ 3291 h 40633"/>
              <a:gd name="connsiteX4" fmla="*/ 25785 w 44007"/>
              <a:gd name="connsiteY4" fmla="*/ 59 h 40633"/>
              <a:gd name="connsiteX5" fmla="*/ 29869 w 44007"/>
              <a:gd name="connsiteY5" fmla="*/ 2340 h 40633"/>
              <a:gd name="connsiteX6" fmla="*/ 35499 w 44007"/>
              <a:gd name="connsiteY6" fmla="*/ 549 h 40633"/>
              <a:gd name="connsiteX7" fmla="*/ 38354 w 44007"/>
              <a:gd name="connsiteY7" fmla="*/ 5435 h 40633"/>
              <a:gd name="connsiteX8" fmla="*/ 42018 w 44007"/>
              <a:gd name="connsiteY8" fmla="*/ 10177 h 40633"/>
              <a:gd name="connsiteX9" fmla="*/ 41854 w 44007"/>
              <a:gd name="connsiteY9" fmla="*/ 15319 h 40633"/>
              <a:gd name="connsiteX10" fmla="*/ 43052 w 44007"/>
              <a:gd name="connsiteY10" fmla="*/ 23181 h 40633"/>
              <a:gd name="connsiteX11" fmla="*/ 28591 w 44007"/>
              <a:gd name="connsiteY11" fmla="*/ 36674 h 40633"/>
              <a:gd name="connsiteX12" fmla="*/ 16516 w 44007"/>
              <a:gd name="connsiteY12" fmla="*/ 39125 h 40633"/>
              <a:gd name="connsiteX13" fmla="*/ 5840 w 44007"/>
              <a:gd name="connsiteY13" fmla="*/ 35331 h 40633"/>
              <a:gd name="connsiteX14" fmla="*/ 1146 w 44007"/>
              <a:gd name="connsiteY14" fmla="*/ 31109 h 40633"/>
              <a:gd name="connsiteX15" fmla="*/ 2149 w 44007"/>
              <a:gd name="connsiteY15" fmla="*/ 25410 h 40633"/>
              <a:gd name="connsiteX16" fmla="*/ 31 w 44007"/>
              <a:gd name="connsiteY16" fmla="*/ 19563 h 40633"/>
              <a:gd name="connsiteX17" fmla="*/ 3899 w 44007"/>
              <a:gd name="connsiteY17" fmla="*/ 14366 h 40633"/>
              <a:gd name="connsiteX18" fmla="*/ 3936 w 44007"/>
              <a:gd name="connsiteY18" fmla="*/ 14229 h 40633"/>
              <a:gd name="connsiteX0" fmla="*/ 4729 w 44007"/>
              <a:gd name="connsiteY0" fmla="*/ 26036 h 40633"/>
              <a:gd name="connsiteX1" fmla="*/ 2196 w 44007"/>
              <a:gd name="connsiteY1" fmla="*/ 25239 h 40633"/>
              <a:gd name="connsiteX2" fmla="*/ 6964 w 44007"/>
              <a:gd name="connsiteY2" fmla="*/ 34758 h 40633"/>
              <a:gd name="connsiteX3" fmla="*/ 5856 w 44007"/>
              <a:gd name="connsiteY3" fmla="*/ 35139 h 40633"/>
              <a:gd name="connsiteX4" fmla="*/ 16514 w 44007"/>
              <a:gd name="connsiteY4" fmla="*/ 38949 h 40633"/>
              <a:gd name="connsiteX5" fmla="*/ 15846 w 44007"/>
              <a:gd name="connsiteY5" fmla="*/ 37209 h 40633"/>
              <a:gd name="connsiteX6" fmla="*/ 41834 w 44007"/>
              <a:gd name="connsiteY6" fmla="*/ 15213 h 40633"/>
              <a:gd name="connsiteX7" fmla="*/ 40386 w 44007"/>
              <a:gd name="connsiteY7" fmla="*/ 17889 h 40633"/>
              <a:gd name="connsiteX8" fmla="*/ 38360 w 44007"/>
              <a:gd name="connsiteY8" fmla="*/ 5285 h 40633"/>
              <a:gd name="connsiteX9" fmla="*/ 38436 w 44007"/>
              <a:gd name="connsiteY9" fmla="*/ 6549 h 40633"/>
              <a:gd name="connsiteX10" fmla="*/ 29114 w 44007"/>
              <a:gd name="connsiteY10" fmla="*/ 3811 h 40633"/>
              <a:gd name="connsiteX11" fmla="*/ 29856 w 44007"/>
              <a:gd name="connsiteY11" fmla="*/ 2199 h 40633"/>
              <a:gd name="connsiteX12" fmla="*/ 22177 w 44007"/>
              <a:gd name="connsiteY12" fmla="*/ 4579 h 40633"/>
              <a:gd name="connsiteX13" fmla="*/ 22536 w 44007"/>
              <a:gd name="connsiteY13" fmla="*/ 3189 h 40633"/>
              <a:gd name="connsiteX14" fmla="*/ 14036 w 44007"/>
              <a:gd name="connsiteY14" fmla="*/ 5051 h 40633"/>
              <a:gd name="connsiteX15" fmla="*/ 15336 w 44007"/>
              <a:gd name="connsiteY15" fmla="*/ 6399 h 40633"/>
              <a:gd name="connsiteX16" fmla="*/ 4163 w 44007"/>
              <a:gd name="connsiteY16" fmla="*/ 15648 h 40633"/>
              <a:gd name="connsiteX17" fmla="*/ 3936 w 44007"/>
              <a:gd name="connsiteY17" fmla="*/ 14229 h 40633"/>
              <a:gd name="connsiteX0" fmla="*/ 3936 w 42286"/>
              <a:gd name="connsiteY0" fmla="*/ 14229 h 40633"/>
              <a:gd name="connsiteX1" fmla="*/ 5659 w 42286"/>
              <a:gd name="connsiteY1" fmla="*/ 6766 h 40633"/>
              <a:gd name="connsiteX2" fmla="*/ 14041 w 42286"/>
              <a:gd name="connsiteY2" fmla="*/ 5061 h 40633"/>
              <a:gd name="connsiteX3" fmla="*/ 22492 w 42286"/>
              <a:gd name="connsiteY3" fmla="*/ 3291 h 40633"/>
              <a:gd name="connsiteX4" fmla="*/ 25785 w 42286"/>
              <a:gd name="connsiteY4" fmla="*/ 59 h 40633"/>
              <a:gd name="connsiteX5" fmla="*/ 29869 w 42286"/>
              <a:gd name="connsiteY5" fmla="*/ 2340 h 40633"/>
              <a:gd name="connsiteX6" fmla="*/ 35499 w 42286"/>
              <a:gd name="connsiteY6" fmla="*/ 549 h 40633"/>
              <a:gd name="connsiteX7" fmla="*/ 38354 w 42286"/>
              <a:gd name="connsiteY7" fmla="*/ 5435 h 40633"/>
              <a:gd name="connsiteX8" fmla="*/ 42018 w 42286"/>
              <a:gd name="connsiteY8" fmla="*/ 10177 h 40633"/>
              <a:gd name="connsiteX9" fmla="*/ 41854 w 42286"/>
              <a:gd name="connsiteY9" fmla="*/ 15319 h 40633"/>
              <a:gd name="connsiteX10" fmla="*/ 28591 w 42286"/>
              <a:gd name="connsiteY10" fmla="*/ 36674 h 40633"/>
              <a:gd name="connsiteX11" fmla="*/ 16516 w 42286"/>
              <a:gd name="connsiteY11" fmla="*/ 39125 h 40633"/>
              <a:gd name="connsiteX12" fmla="*/ 5840 w 42286"/>
              <a:gd name="connsiteY12" fmla="*/ 35331 h 40633"/>
              <a:gd name="connsiteX13" fmla="*/ 1146 w 42286"/>
              <a:gd name="connsiteY13" fmla="*/ 31109 h 40633"/>
              <a:gd name="connsiteX14" fmla="*/ 2149 w 42286"/>
              <a:gd name="connsiteY14" fmla="*/ 25410 h 40633"/>
              <a:gd name="connsiteX15" fmla="*/ 31 w 42286"/>
              <a:gd name="connsiteY15" fmla="*/ 19563 h 40633"/>
              <a:gd name="connsiteX16" fmla="*/ 3899 w 42286"/>
              <a:gd name="connsiteY16" fmla="*/ 14366 h 40633"/>
              <a:gd name="connsiteX17" fmla="*/ 3936 w 42286"/>
              <a:gd name="connsiteY17" fmla="*/ 14229 h 40633"/>
              <a:gd name="connsiteX0" fmla="*/ 4729 w 42286"/>
              <a:gd name="connsiteY0" fmla="*/ 26036 h 40633"/>
              <a:gd name="connsiteX1" fmla="*/ 2196 w 42286"/>
              <a:gd name="connsiteY1" fmla="*/ 25239 h 40633"/>
              <a:gd name="connsiteX2" fmla="*/ 6964 w 42286"/>
              <a:gd name="connsiteY2" fmla="*/ 34758 h 40633"/>
              <a:gd name="connsiteX3" fmla="*/ 5856 w 42286"/>
              <a:gd name="connsiteY3" fmla="*/ 35139 h 40633"/>
              <a:gd name="connsiteX4" fmla="*/ 16514 w 42286"/>
              <a:gd name="connsiteY4" fmla="*/ 38949 h 40633"/>
              <a:gd name="connsiteX5" fmla="*/ 15846 w 42286"/>
              <a:gd name="connsiteY5" fmla="*/ 37209 h 40633"/>
              <a:gd name="connsiteX6" fmla="*/ 41834 w 42286"/>
              <a:gd name="connsiteY6" fmla="*/ 15213 h 40633"/>
              <a:gd name="connsiteX7" fmla="*/ 40386 w 42286"/>
              <a:gd name="connsiteY7" fmla="*/ 17889 h 40633"/>
              <a:gd name="connsiteX8" fmla="*/ 38360 w 42286"/>
              <a:gd name="connsiteY8" fmla="*/ 5285 h 40633"/>
              <a:gd name="connsiteX9" fmla="*/ 38436 w 42286"/>
              <a:gd name="connsiteY9" fmla="*/ 6549 h 40633"/>
              <a:gd name="connsiteX10" fmla="*/ 29114 w 42286"/>
              <a:gd name="connsiteY10" fmla="*/ 3811 h 40633"/>
              <a:gd name="connsiteX11" fmla="*/ 29856 w 42286"/>
              <a:gd name="connsiteY11" fmla="*/ 2199 h 40633"/>
              <a:gd name="connsiteX12" fmla="*/ 22177 w 42286"/>
              <a:gd name="connsiteY12" fmla="*/ 4579 h 40633"/>
              <a:gd name="connsiteX13" fmla="*/ 22536 w 42286"/>
              <a:gd name="connsiteY13" fmla="*/ 3189 h 40633"/>
              <a:gd name="connsiteX14" fmla="*/ 14036 w 42286"/>
              <a:gd name="connsiteY14" fmla="*/ 5051 h 40633"/>
              <a:gd name="connsiteX15" fmla="*/ 15336 w 42286"/>
              <a:gd name="connsiteY15" fmla="*/ 6399 h 40633"/>
              <a:gd name="connsiteX16" fmla="*/ 4163 w 42286"/>
              <a:gd name="connsiteY16" fmla="*/ 15648 h 40633"/>
              <a:gd name="connsiteX17" fmla="*/ 3936 w 42286"/>
              <a:gd name="connsiteY17" fmla="*/ 14229 h 40633"/>
              <a:gd name="connsiteX0" fmla="*/ 3936 w 42286"/>
              <a:gd name="connsiteY0" fmla="*/ 14229 h 40633"/>
              <a:gd name="connsiteX1" fmla="*/ 5659 w 42286"/>
              <a:gd name="connsiteY1" fmla="*/ 6766 h 40633"/>
              <a:gd name="connsiteX2" fmla="*/ 14041 w 42286"/>
              <a:gd name="connsiteY2" fmla="*/ 5061 h 40633"/>
              <a:gd name="connsiteX3" fmla="*/ 22492 w 42286"/>
              <a:gd name="connsiteY3" fmla="*/ 3291 h 40633"/>
              <a:gd name="connsiteX4" fmla="*/ 25785 w 42286"/>
              <a:gd name="connsiteY4" fmla="*/ 59 h 40633"/>
              <a:gd name="connsiteX5" fmla="*/ 29869 w 42286"/>
              <a:gd name="connsiteY5" fmla="*/ 2340 h 40633"/>
              <a:gd name="connsiteX6" fmla="*/ 35499 w 42286"/>
              <a:gd name="connsiteY6" fmla="*/ 549 h 40633"/>
              <a:gd name="connsiteX7" fmla="*/ 38354 w 42286"/>
              <a:gd name="connsiteY7" fmla="*/ 5435 h 40633"/>
              <a:gd name="connsiteX8" fmla="*/ 42018 w 42286"/>
              <a:gd name="connsiteY8" fmla="*/ 10177 h 40633"/>
              <a:gd name="connsiteX9" fmla="*/ 41854 w 42286"/>
              <a:gd name="connsiteY9" fmla="*/ 15319 h 40633"/>
              <a:gd name="connsiteX10" fmla="*/ 28591 w 42286"/>
              <a:gd name="connsiteY10" fmla="*/ 36674 h 40633"/>
              <a:gd name="connsiteX11" fmla="*/ 16516 w 42286"/>
              <a:gd name="connsiteY11" fmla="*/ 39125 h 40633"/>
              <a:gd name="connsiteX12" fmla="*/ 5840 w 42286"/>
              <a:gd name="connsiteY12" fmla="*/ 35331 h 40633"/>
              <a:gd name="connsiteX13" fmla="*/ 1146 w 42286"/>
              <a:gd name="connsiteY13" fmla="*/ 31109 h 40633"/>
              <a:gd name="connsiteX14" fmla="*/ 2149 w 42286"/>
              <a:gd name="connsiteY14" fmla="*/ 25410 h 40633"/>
              <a:gd name="connsiteX15" fmla="*/ 31 w 42286"/>
              <a:gd name="connsiteY15" fmla="*/ 19563 h 40633"/>
              <a:gd name="connsiteX16" fmla="*/ 3899 w 42286"/>
              <a:gd name="connsiteY16" fmla="*/ 14366 h 40633"/>
              <a:gd name="connsiteX17" fmla="*/ 3936 w 42286"/>
              <a:gd name="connsiteY17" fmla="*/ 14229 h 40633"/>
              <a:gd name="connsiteX0" fmla="*/ 4729 w 42286"/>
              <a:gd name="connsiteY0" fmla="*/ 26036 h 40633"/>
              <a:gd name="connsiteX1" fmla="*/ 2196 w 42286"/>
              <a:gd name="connsiteY1" fmla="*/ 25239 h 40633"/>
              <a:gd name="connsiteX2" fmla="*/ 6964 w 42286"/>
              <a:gd name="connsiteY2" fmla="*/ 34758 h 40633"/>
              <a:gd name="connsiteX3" fmla="*/ 5856 w 42286"/>
              <a:gd name="connsiteY3" fmla="*/ 35139 h 40633"/>
              <a:gd name="connsiteX4" fmla="*/ 16514 w 42286"/>
              <a:gd name="connsiteY4" fmla="*/ 38949 h 40633"/>
              <a:gd name="connsiteX5" fmla="*/ 15846 w 42286"/>
              <a:gd name="connsiteY5" fmla="*/ 37209 h 40633"/>
              <a:gd name="connsiteX6" fmla="*/ 38360 w 42286"/>
              <a:gd name="connsiteY6" fmla="*/ 5285 h 40633"/>
              <a:gd name="connsiteX7" fmla="*/ 38436 w 42286"/>
              <a:gd name="connsiteY7" fmla="*/ 6549 h 40633"/>
              <a:gd name="connsiteX8" fmla="*/ 29114 w 42286"/>
              <a:gd name="connsiteY8" fmla="*/ 3811 h 40633"/>
              <a:gd name="connsiteX9" fmla="*/ 29856 w 42286"/>
              <a:gd name="connsiteY9" fmla="*/ 2199 h 40633"/>
              <a:gd name="connsiteX10" fmla="*/ 22177 w 42286"/>
              <a:gd name="connsiteY10" fmla="*/ 4579 h 40633"/>
              <a:gd name="connsiteX11" fmla="*/ 22536 w 42286"/>
              <a:gd name="connsiteY11" fmla="*/ 3189 h 40633"/>
              <a:gd name="connsiteX12" fmla="*/ 14036 w 42286"/>
              <a:gd name="connsiteY12" fmla="*/ 5051 h 40633"/>
              <a:gd name="connsiteX13" fmla="*/ 15336 w 42286"/>
              <a:gd name="connsiteY13" fmla="*/ 6399 h 40633"/>
              <a:gd name="connsiteX14" fmla="*/ 4163 w 42286"/>
              <a:gd name="connsiteY14" fmla="*/ 15648 h 40633"/>
              <a:gd name="connsiteX15" fmla="*/ 3936 w 42286"/>
              <a:gd name="connsiteY15" fmla="*/ 14229 h 40633"/>
              <a:gd name="connsiteX0" fmla="*/ 3936 w 42286"/>
              <a:gd name="connsiteY0" fmla="*/ 14229 h 40633"/>
              <a:gd name="connsiteX1" fmla="*/ 5659 w 42286"/>
              <a:gd name="connsiteY1" fmla="*/ 6766 h 40633"/>
              <a:gd name="connsiteX2" fmla="*/ 14041 w 42286"/>
              <a:gd name="connsiteY2" fmla="*/ 5061 h 40633"/>
              <a:gd name="connsiteX3" fmla="*/ 22492 w 42286"/>
              <a:gd name="connsiteY3" fmla="*/ 3291 h 40633"/>
              <a:gd name="connsiteX4" fmla="*/ 25785 w 42286"/>
              <a:gd name="connsiteY4" fmla="*/ 59 h 40633"/>
              <a:gd name="connsiteX5" fmla="*/ 29869 w 42286"/>
              <a:gd name="connsiteY5" fmla="*/ 2340 h 40633"/>
              <a:gd name="connsiteX6" fmla="*/ 35499 w 42286"/>
              <a:gd name="connsiteY6" fmla="*/ 549 h 40633"/>
              <a:gd name="connsiteX7" fmla="*/ 38354 w 42286"/>
              <a:gd name="connsiteY7" fmla="*/ 5435 h 40633"/>
              <a:gd name="connsiteX8" fmla="*/ 42018 w 42286"/>
              <a:gd name="connsiteY8" fmla="*/ 10177 h 40633"/>
              <a:gd name="connsiteX9" fmla="*/ 41854 w 42286"/>
              <a:gd name="connsiteY9" fmla="*/ 15319 h 40633"/>
              <a:gd name="connsiteX10" fmla="*/ 16516 w 42286"/>
              <a:gd name="connsiteY10" fmla="*/ 39125 h 40633"/>
              <a:gd name="connsiteX11" fmla="*/ 5840 w 42286"/>
              <a:gd name="connsiteY11" fmla="*/ 35331 h 40633"/>
              <a:gd name="connsiteX12" fmla="*/ 1146 w 42286"/>
              <a:gd name="connsiteY12" fmla="*/ 31109 h 40633"/>
              <a:gd name="connsiteX13" fmla="*/ 2149 w 42286"/>
              <a:gd name="connsiteY13" fmla="*/ 25410 h 40633"/>
              <a:gd name="connsiteX14" fmla="*/ 31 w 42286"/>
              <a:gd name="connsiteY14" fmla="*/ 19563 h 40633"/>
              <a:gd name="connsiteX15" fmla="*/ 3899 w 42286"/>
              <a:gd name="connsiteY15" fmla="*/ 14366 h 40633"/>
              <a:gd name="connsiteX16" fmla="*/ 3936 w 42286"/>
              <a:gd name="connsiteY16" fmla="*/ 14229 h 40633"/>
              <a:gd name="connsiteX0" fmla="*/ 4729 w 42286"/>
              <a:gd name="connsiteY0" fmla="*/ 26036 h 40633"/>
              <a:gd name="connsiteX1" fmla="*/ 2196 w 42286"/>
              <a:gd name="connsiteY1" fmla="*/ 25239 h 40633"/>
              <a:gd name="connsiteX2" fmla="*/ 6964 w 42286"/>
              <a:gd name="connsiteY2" fmla="*/ 34758 h 40633"/>
              <a:gd name="connsiteX3" fmla="*/ 5856 w 42286"/>
              <a:gd name="connsiteY3" fmla="*/ 35139 h 40633"/>
              <a:gd name="connsiteX4" fmla="*/ 16514 w 42286"/>
              <a:gd name="connsiteY4" fmla="*/ 38949 h 40633"/>
              <a:gd name="connsiteX5" fmla="*/ 15846 w 42286"/>
              <a:gd name="connsiteY5" fmla="*/ 37209 h 40633"/>
              <a:gd name="connsiteX6" fmla="*/ 38360 w 42286"/>
              <a:gd name="connsiteY6" fmla="*/ 5285 h 40633"/>
              <a:gd name="connsiteX7" fmla="*/ 38436 w 42286"/>
              <a:gd name="connsiteY7" fmla="*/ 6549 h 40633"/>
              <a:gd name="connsiteX8" fmla="*/ 29114 w 42286"/>
              <a:gd name="connsiteY8" fmla="*/ 3811 h 40633"/>
              <a:gd name="connsiteX9" fmla="*/ 29856 w 42286"/>
              <a:gd name="connsiteY9" fmla="*/ 2199 h 40633"/>
              <a:gd name="connsiteX10" fmla="*/ 22177 w 42286"/>
              <a:gd name="connsiteY10" fmla="*/ 4579 h 40633"/>
              <a:gd name="connsiteX11" fmla="*/ 22536 w 42286"/>
              <a:gd name="connsiteY11" fmla="*/ 3189 h 40633"/>
              <a:gd name="connsiteX12" fmla="*/ 14036 w 42286"/>
              <a:gd name="connsiteY12" fmla="*/ 5051 h 40633"/>
              <a:gd name="connsiteX13" fmla="*/ 15336 w 42286"/>
              <a:gd name="connsiteY13" fmla="*/ 6399 h 40633"/>
              <a:gd name="connsiteX14" fmla="*/ 4163 w 42286"/>
              <a:gd name="connsiteY14" fmla="*/ 15648 h 40633"/>
              <a:gd name="connsiteX15" fmla="*/ 3936 w 42286"/>
              <a:gd name="connsiteY15" fmla="*/ 14229 h 40633"/>
              <a:gd name="connsiteX0" fmla="*/ 3936 w 43226"/>
              <a:gd name="connsiteY0" fmla="*/ 14229 h 40633"/>
              <a:gd name="connsiteX1" fmla="*/ 5659 w 43226"/>
              <a:gd name="connsiteY1" fmla="*/ 6766 h 40633"/>
              <a:gd name="connsiteX2" fmla="*/ 14041 w 43226"/>
              <a:gd name="connsiteY2" fmla="*/ 5061 h 40633"/>
              <a:gd name="connsiteX3" fmla="*/ 22492 w 43226"/>
              <a:gd name="connsiteY3" fmla="*/ 3291 h 40633"/>
              <a:gd name="connsiteX4" fmla="*/ 25785 w 43226"/>
              <a:gd name="connsiteY4" fmla="*/ 59 h 40633"/>
              <a:gd name="connsiteX5" fmla="*/ 29869 w 43226"/>
              <a:gd name="connsiteY5" fmla="*/ 2340 h 40633"/>
              <a:gd name="connsiteX6" fmla="*/ 35499 w 43226"/>
              <a:gd name="connsiteY6" fmla="*/ 549 h 40633"/>
              <a:gd name="connsiteX7" fmla="*/ 38354 w 43226"/>
              <a:gd name="connsiteY7" fmla="*/ 5435 h 40633"/>
              <a:gd name="connsiteX8" fmla="*/ 42018 w 43226"/>
              <a:gd name="connsiteY8" fmla="*/ 10177 h 40633"/>
              <a:gd name="connsiteX9" fmla="*/ 16516 w 43226"/>
              <a:gd name="connsiteY9" fmla="*/ 39125 h 40633"/>
              <a:gd name="connsiteX10" fmla="*/ 5840 w 43226"/>
              <a:gd name="connsiteY10" fmla="*/ 35331 h 40633"/>
              <a:gd name="connsiteX11" fmla="*/ 1146 w 43226"/>
              <a:gd name="connsiteY11" fmla="*/ 31109 h 40633"/>
              <a:gd name="connsiteX12" fmla="*/ 2149 w 43226"/>
              <a:gd name="connsiteY12" fmla="*/ 25410 h 40633"/>
              <a:gd name="connsiteX13" fmla="*/ 31 w 43226"/>
              <a:gd name="connsiteY13" fmla="*/ 19563 h 40633"/>
              <a:gd name="connsiteX14" fmla="*/ 3899 w 43226"/>
              <a:gd name="connsiteY14" fmla="*/ 14366 h 40633"/>
              <a:gd name="connsiteX15" fmla="*/ 3936 w 43226"/>
              <a:gd name="connsiteY15" fmla="*/ 14229 h 40633"/>
              <a:gd name="connsiteX0" fmla="*/ 4729 w 43226"/>
              <a:gd name="connsiteY0" fmla="*/ 26036 h 40633"/>
              <a:gd name="connsiteX1" fmla="*/ 2196 w 43226"/>
              <a:gd name="connsiteY1" fmla="*/ 25239 h 40633"/>
              <a:gd name="connsiteX2" fmla="*/ 6964 w 43226"/>
              <a:gd name="connsiteY2" fmla="*/ 34758 h 40633"/>
              <a:gd name="connsiteX3" fmla="*/ 5856 w 43226"/>
              <a:gd name="connsiteY3" fmla="*/ 35139 h 40633"/>
              <a:gd name="connsiteX4" fmla="*/ 16514 w 43226"/>
              <a:gd name="connsiteY4" fmla="*/ 38949 h 40633"/>
              <a:gd name="connsiteX5" fmla="*/ 15846 w 43226"/>
              <a:gd name="connsiteY5" fmla="*/ 37209 h 40633"/>
              <a:gd name="connsiteX6" fmla="*/ 38360 w 43226"/>
              <a:gd name="connsiteY6" fmla="*/ 5285 h 40633"/>
              <a:gd name="connsiteX7" fmla="*/ 38436 w 43226"/>
              <a:gd name="connsiteY7" fmla="*/ 6549 h 40633"/>
              <a:gd name="connsiteX8" fmla="*/ 29114 w 43226"/>
              <a:gd name="connsiteY8" fmla="*/ 3811 h 40633"/>
              <a:gd name="connsiteX9" fmla="*/ 29856 w 43226"/>
              <a:gd name="connsiteY9" fmla="*/ 2199 h 40633"/>
              <a:gd name="connsiteX10" fmla="*/ 22177 w 43226"/>
              <a:gd name="connsiteY10" fmla="*/ 4579 h 40633"/>
              <a:gd name="connsiteX11" fmla="*/ 22536 w 43226"/>
              <a:gd name="connsiteY11" fmla="*/ 3189 h 40633"/>
              <a:gd name="connsiteX12" fmla="*/ 14036 w 43226"/>
              <a:gd name="connsiteY12" fmla="*/ 5051 h 40633"/>
              <a:gd name="connsiteX13" fmla="*/ 15336 w 43226"/>
              <a:gd name="connsiteY13" fmla="*/ 6399 h 40633"/>
              <a:gd name="connsiteX14" fmla="*/ 4163 w 43226"/>
              <a:gd name="connsiteY14" fmla="*/ 15648 h 40633"/>
              <a:gd name="connsiteX15" fmla="*/ 3936 w 43226"/>
              <a:gd name="connsiteY15" fmla="*/ 14229 h 40633"/>
              <a:gd name="connsiteX0" fmla="*/ 3936 w 38436"/>
              <a:gd name="connsiteY0" fmla="*/ 14229 h 40633"/>
              <a:gd name="connsiteX1" fmla="*/ 5659 w 38436"/>
              <a:gd name="connsiteY1" fmla="*/ 6766 h 40633"/>
              <a:gd name="connsiteX2" fmla="*/ 14041 w 38436"/>
              <a:gd name="connsiteY2" fmla="*/ 5061 h 40633"/>
              <a:gd name="connsiteX3" fmla="*/ 22492 w 38436"/>
              <a:gd name="connsiteY3" fmla="*/ 3291 h 40633"/>
              <a:gd name="connsiteX4" fmla="*/ 25785 w 38436"/>
              <a:gd name="connsiteY4" fmla="*/ 59 h 40633"/>
              <a:gd name="connsiteX5" fmla="*/ 29869 w 38436"/>
              <a:gd name="connsiteY5" fmla="*/ 2340 h 40633"/>
              <a:gd name="connsiteX6" fmla="*/ 35499 w 38436"/>
              <a:gd name="connsiteY6" fmla="*/ 549 h 40633"/>
              <a:gd name="connsiteX7" fmla="*/ 38354 w 38436"/>
              <a:gd name="connsiteY7" fmla="*/ 5435 h 40633"/>
              <a:gd name="connsiteX8" fmla="*/ 16516 w 38436"/>
              <a:gd name="connsiteY8" fmla="*/ 39125 h 40633"/>
              <a:gd name="connsiteX9" fmla="*/ 5840 w 38436"/>
              <a:gd name="connsiteY9" fmla="*/ 35331 h 40633"/>
              <a:gd name="connsiteX10" fmla="*/ 1146 w 38436"/>
              <a:gd name="connsiteY10" fmla="*/ 31109 h 40633"/>
              <a:gd name="connsiteX11" fmla="*/ 2149 w 38436"/>
              <a:gd name="connsiteY11" fmla="*/ 25410 h 40633"/>
              <a:gd name="connsiteX12" fmla="*/ 31 w 38436"/>
              <a:gd name="connsiteY12" fmla="*/ 19563 h 40633"/>
              <a:gd name="connsiteX13" fmla="*/ 3899 w 38436"/>
              <a:gd name="connsiteY13" fmla="*/ 14366 h 40633"/>
              <a:gd name="connsiteX14" fmla="*/ 3936 w 38436"/>
              <a:gd name="connsiteY14" fmla="*/ 14229 h 40633"/>
              <a:gd name="connsiteX0" fmla="*/ 4729 w 38436"/>
              <a:gd name="connsiteY0" fmla="*/ 26036 h 40633"/>
              <a:gd name="connsiteX1" fmla="*/ 2196 w 38436"/>
              <a:gd name="connsiteY1" fmla="*/ 25239 h 40633"/>
              <a:gd name="connsiteX2" fmla="*/ 6964 w 38436"/>
              <a:gd name="connsiteY2" fmla="*/ 34758 h 40633"/>
              <a:gd name="connsiteX3" fmla="*/ 5856 w 38436"/>
              <a:gd name="connsiteY3" fmla="*/ 35139 h 40633"/>
              <a:gd name="connsiteX4" fmla="*/ 16514 w 38436"/>
              <a:gd name="connsiteY4" fmla="*/ 38949 h 40633"/>
              <a:gd name="connsiteX5" fmla="*/ 15846 w 38436"/>
              <a:gd name="connsiteY5" fmla="*/ 37209 h 40633"/>
              <a:gd name="connsiteX6" fmla="*/ 38360 w 38436"/>
              <a:gd name="connsiteY6" fmla="*/ 5285 h 40633"/>
              <a:gd name="connsiteX7" fmla="*/ 38436 w 38436"/>
              <a:gd name="connsiteY7" fmla="*/ 6549 h 40633"/>
              <a:gd name="connsiteX8" fmla="*/ 29114 w 38436"/>
              <a:gd name="connsiteY8" fmla="*/ 3811 h 40633"/>
              <a:gd name="connsiteX9" fmla="*/ 29856 w 38436"/>
              <a:gd name="connsiteY9" fmla="*/ 2199 h 40633"/>
              <a:gd name="connsiteX10" fmla="*/ 22177 w 38436"/>
              <a:gd name="connsiteY10" fmla="*/ 4579 h 40633"/>
              <a:gd name="connsiteX11" fmla="*/ 22536 w 38436"/>
              <a:gd name="connsiteY11" fmla="*/ 3189 h 40633"/>
              <a:gd name="connsiteX12" fmla="*/ 14036 w 38436"/>
              <a:gd name="connsiteY12" fmla="*/ 5051 h 40633"/>
              <a:gd name="connsiteX13" fmla="*/ 15336 w 38436"/>
              <a:gd name="connsiteY13" fmla="*/ 6399 h 40633"/>
              <a:gd name="connsiteX14" fmla="*/ 4163 w 38436"/>
              <a:gd name="connsiteY14" fmla="*/ 15648 h 40633"/>
              <a:gd name="connsiteX15" fmla="*/ 3936 w 38436"/>
              <a:gd name="connsiteY15" fmla="*/ 14229 h 40633"/>
              <a:gd name="connsiteX0" fmla="*/ 3936 w 38354"/>
              <a:gd name="connsiteY0" fmla="*/ 14229 h 40633"/>
              <a:gd name="connsiteX1" fmla="*/ 5659 w 38354"/>
              <a:gd name="connsiteY1" fmla="*/ 6766 h 40633"/>
              <a:gd name="connsiteX2" fmla="*/ 14041 w 38354"/>
              <a:gd name="connsiteY2" fmla="*/ 5061 h 40633"/>
              <a:gd name="connsiteX3" fmla="*/ 22492 w 38354"/>
              <a:gd name="connsiteY3" fmla="*/ 3291 h 40633"/>
              <a:gd name="connsiteX4" fmla="*/ 25785 w 38354"/>
              <a:gd name="connsiteY4" fmla="*/ 59 h 40633"/>
              <a:gd name="connsiteX5" fmla="*/ 29869 w 38354"/>
              <a:gd name="connsiteY5" fmla="*/ 2340 h 40633"/>
              <a:gd name="connsiteX6" fmla="*/ 35499 w 38354"/>
              <a:gd name="connsiteY6" fmla="*/ 549 h 40633"/>
              <a:gd name="connsiteX7" fmla="*/ 38354 w 38354"/>
              <a:gd name="connsiteY7" fmla="*/ 5435 h 40633"/>
              <a:gd name="connsiteX8" fmla="*/ 16516 w 38354"/>
              <a:gd name="connsiteY8" fmla="*/ 39125 h 40633"/>
              <a:gd name="connsiteX9" fmla="*/ 5840 w 38354"/>
              <a:gd name="connsiteY9" fmla="*/ 35331 h 40633"/>
              <a:gd name="connsiteX10" fmla="*/ 1146 w 38354"/>
              <a:gd name="connsiteY10" fmla="*/ 31109 h 40633"/>
              <a:gd name="connsiteX11" fmla="*/ 2149 w 38354"/>
              <a:gd name="connsiteY11" fmla="*/ 25410 h 40633"/>
              <a:gd name="connsiteX12" fmla="*/ 31 w 38354"/>
              <a:gd name="connsiteY12" fmla="*/ 19563 h 40633"/>
              <a:gd name="connsiteX13" fmla="*/ 3899 w 38354"/>
              <a:gd name="connsiteY13" fmla="*/ 14366 h 40633"/>
              <a:gd name="connsiteX14" fmla="*/ 3936 w 38354"/>
              <a:gd name="connsiteY14" fmla="*/ 14229 h 40633"/>
              <a:gd name="connsiteX0" fmla="*/ 4729 w 38354"/>
              <a:gd name="connsiteY0" fmla="*/ 26036 h 40633"/>
              <a:gd name="connsiteX1" fmla="*/ 2196 w 38354"/>
              <a:gd name="connsiteY1" fmla="*/ 25239 h 40633"/>
              <a:gd name="connsiteX2" fmla="*/ 6964 w 38354"/>
              <a:gd name="connsiteY2" fmla="*/ 34758 h 40633"/>
              <a:gd name="connsiteX3" fmla="*/ 5856 w 38354"/>
              <a:gd name="connsiteY3" fmla="*/ 35139 h 40633"/>
              <a:gd name="connsiteX4" fmla="*/ 16514 w 38354"/>
              <a:gd name="connsiteY4" fmla="*/ 38949 h 40633"/>
              <a:gd name="connsiteX5" fmla="*/ 15846 w 38354"/>
              <a:gd name="connsiteY5" fmla="*/ 37209 h 40633"/>
              <a:gd name="connsiteX6" fmla="*/ 29114 w 38354"/>
              <a:gd name="connsiteY6" fmla="*/ 3811 h 40633"/>
              <a:gd name="connsiteX7" fmla="*/ 29856 w 38354"/>
              <a:gd name="connsiteY7" fmla="*/ 2199 h 40633"/>
              <a:gd name="connsiteX8" fmla="*/ 22177 w 38354"/>
              <a:gd name="connsiteY8" fmla="*/ 4579 h 40633"/>
              <a:gd name="connsiteX9" fmla="*/ 22536 w 38354"/>
              <a:gd name="connsiteY9" fmla="*/ 3189 h 40633"/>
              <a:gd name="connsiteX10" fmla="*/ 14036 w 38354"/>
              <a:gd name="connsiteY10" fmla="*/ 5051 h 40633"/>
              <a:gd name="connsiteX11" fmla="*/ 15336 w 38354"/>
              <a:gd name="connsiteY11" fmla="*/ 6399 h 40633"/>
              <a:gd name="connsiteX12" fmla="*/ 4163 w 38354"/>
              <a:gd name="connsiteY12" fmla="*/ 15648 h 40633"/>
              <a:gd name="connsiteX13" fmla="*/ 3936 w 38354"/>
              <a:gd name="connsiteY13" fmla="*/ 14229 h 40633"/>
              <a:gd name="connsiteX0" fmla="*/ 3936 w 35960"/>
              <a:gd name="connsiteY0" fmla="*/ 16432 h 42836"/>
              <a:gd name="connsiteX1" fmla="*/ 5659 w 35960"/>
              <a:gd name="connsiteY1" fmla="*/ 8969 h 42836"/>
              <a:gd name="connsiteX2" fmla="*/ 14041 w 35960"/>
              <a:gd name="connsiteY2" fmla="*/ 7264 h 42836"/>
              <a:gd name="connsiteX3" fmla="*/ 22492 w 35960"/>
              <a:gd name="connsiteY3" fmla="*/ 5494 h 42836"/>
              <a:gd name="connsiteX4" fmla="*/ 25785 w 35960"/>
              <a:gd name="connsiteY4" fmla="*/ 2262 h 42836"/>
              <a:gd name="connsiteX5" fmla="*/ 29869 w 35960"/>
              <a:gd name="connsiteY5" fmla="*/ 4543 h 42836"/>
              <a:gd name="connsiteX6" fmla="*/ 35499 w 35960"/>
              <a:gd name="connsiteY6" fmla="*/ 2752 h 42836"/>
              <a:gd name="connsiteX7" fmla="*/ 16516 w 35960"/>
              <a:gd name="connsiteY7" fmla="*/ 41328 h 42836"/>
              <a:gd name="connsiteX8" fmla="*/ 5840 w 35960"/>
              <a:gd name="connsiteY8" fmla="*/ 37534 h 42836"/>
              <a:gd name="connsiteX9" fmla="*/ 1146 w 35960"/>
              <a:gd name="connsiteY9" fmla="*/ 33312 h 42836"/>
              <a:gd name="connsiteX10" fmla="*/ 2149 w 35960"/>
              <a:gd name="connsiteY10" fmla="*/ 27613 h 42836"/>
              <a:gd name="connsiteX11" fmla="*/ 31 w 35960"/>
              <a:gd name="connsiteY11" fmla="*/ 21766 h 42836"/>
              <a:gd name="connsiteX12" fmla="*/ 3899 w 35960"/>
              <a:gd name="connsiteY12" fmla="*/ 16569 h 42836"/>
              <a:gd name="connsiteX13" fmla="*/ 3936 w 35960"/>
              <a:gd name="connsiteY13" fmla="*/ 16432 h 42836"/>
              <a:gd name="connsiteX0" fmla="*/ 4729 w 35960"/>
              <a:gd name="connsiteY0" fmla="*/ 28239 h 42836"/>
              <a:gd name="connsiteX1" fmla="*/ 2196 w 35960"/>
              <a:gd name="connsiteY1" fmla="*/ 27442 h 42836"/>
              <a:gd name="connsiteX2" fmla="*/ 6964 w 35960"/>
              <a:gd name="connsiteY2" fmla="*/ 36961 h 42836"/>
              <a:gd name="connsiteX3" fmla="*/ 5856 w 35960"/>
              <a:gd name="connsiteY3" fmla="*/ 37342 h 42836"/>
              <a:gd name="connsiteX4" fmla="*/ 16514 w 35960"/>
              <a:gd name="connsiteY4" fmla="*/ 41152 h 42836"/>
              <a:gd name="connsiteX5" fmla="*/ 15846 w 35960"/>
              <a:gd name="connsiteY5" fmla="*/ 39412 h 42836"/>
              <a:gd name="connsiteX6" fmla="*/ 29114 w 35960"/>
              <a:gd name="connsiteY6" fmla="*/ 6014 h 42836"/>
              <a:gd name="connsiteX7" fmla="*/ 29856 w 35960"/>
              <a:gd name="connsiteY7" fmla="*/ 4402 h 42836"/>
              <a:gd name="connsiteX8" fmla="*/ 22177 w 35960"/>
              <a:gd name="connsiteY8" fmla="*/ 6782 h 42836"/>
              <a:gd name="connsiteX9" fmla="*/ 22536 w 35960"/>
              <a:gd name="connsiteY9" fmla="*/ 5392 h 42836"/>
              <a:gd name="connsiteX10" fmla="*/ 14036 w 35960"/>
              <a:gd name="connsiteY10" fmla="*/ 7254 h 42836"/>
              <a:gd name="connsiteX11" fmla="*/ 15336 w 35960"/>
              <a:gd name="connsiteY11" fmla="*/ 8602 h 42836"/>
              <a:gd name="connsiteX12" fmla="*/ 4163 w 35960"/>
              <a:gd name="connsiteY12" fmla="*/ 17851 h 42836"/>
              <a:gd name="connsiteX13" fmla="*/ 3936 w 35960"/>
              <a:gd name="connsiteY13" fmla="*/ 16432 h 42836"/>
              <a:gd name="connsiteX0" fmla="*/ 3936 w 29869"/>
              <a:gd name="connsiteY0" fmla="*/ 14229 h 40633"/>
              <a:gd name="connsiteX1" fmla="*/ 5659 w 29869"/>
              <a:gd name="connsiteY1" fmla="*/ 6766 h 40633"/>
              <a:gd name="connsiteX2" fmla="*/ 14041 w 29869"/>
              <a:gd name="connsiteY2" fmla="*/ 5061 h 40633"/>
              <a:gd name="connsiteX3" fmla="*/ 22492 w 29869"/>
              <a:gd name="connsiteY3" fmla="*/ 3291 h 40633"/>
              <a:gd name="connsiteX4" fmla="*/ 25785 w 29869"/>
              <a:gd name="connsiteY4" fmla="*/ 59 h 40633"/>
              <a:gd name="connsiteX5" fmla="*/ 29869 w 29869"/>
              <a:gd name="connsiteY5" fmla="*/ 2340 h 40633"/>
              <a:gd name="connsiteX6" fmla="*/ 16516 w 29869"/>
              <a:gd name="connsiteY6" fmla="*/ 39125 h 40633"/>
              <a:gd name="connsiteX7" fmla="*/ 5840 w 29869"/>
              <a:gd name="connsiteY7" fmla="*/ 35331 h 40633"/>
              <a:gd name="connsiteX8" fmla="*/ 1146 w 29869"/>
              <a:gd name="connsiteY8" fmla="*/ 31109 h 40633"/>
              <a:gd name="connsiteX9" fmla="*/ 2149 w 29869"/>
              <a:gd name="connsiteY9" fmla="*/ 25410 h 40633"/>
              <a:gd name="connsiteX10" fmla="*/ 31 w 29869"/>
              <a:gd name="connsiteY10" fmla="*/ 19563 h 40633"/>
              <a:gd name="connsiteX11" fmla="*/ 3899 w 29869"/>
              <a:gd name="connsiteY11" fmla="*/ 14366 h 40633"/>
              <a:gd name="connsiteX12" fmla="*/ 3936 w 29869"/>
              <a:gd name="connsiteY12" fmla="*/ 14229 h 40633"/>
              <a:gd name="connsiteX0" fmla="*/ 4729 w 29869"/>
              <a:gd name="connsiteY0" fmla="*/ 26036 h 40633"/>
              <a:gd name="connsiteX1" fmla="*/ 2196 w 29869"/>
              <a:gd name="connsiteY1" fmla="*/ 25239 h 40633"/>
              <a:gd name="connsiteX2" fmla="*/ 6964 w 29869"/>
              <a:gd name="connsiteY2" fmla="*/ 34758 h 40633"/>
              <a:gd name="connsiteX3" fmla="*/ 5856 w 29869"/>
              <a:gd name="connsiteY3" fmla="*/ 35139 h 40633"/>
              <a:gd name="connsiteX4" fmla="*/ 16514 w 29869"/>
              <a:gd name="connsiteY4" fmla="*/ 38949 h 40633"/>
              <a:gd name="connsiteX5" fmla="*/ 15846 w 29869"/>
              <a:gd name="connsiteY5" fmla="*/ 37209 h 40633"/>
              <a:gd name="connsiteX6" fmla="*/ 29114 w 29869"/>
              <a:gd name="connsiteY6" fmla="*/ 3811 h 40633"/>
              <a:gd name="connsiteX7" fmla="*/ 29856 w 29869"/>
              <a:gd name="connsiteY7" fmla="*/ 2199 h 40633"/>
              <a:gd name="connsiteX8" fmla="*/ 22177 w 29869"/>
              <a:gd name="connsiteY8" fmla="*/ 4579 h 40633"/>
              <a:gd name="connsiteX9" fmla="*/ 22536 w 29869"/>
              <a:gd name="connsiteY9" fmla="*/ 3189 h 40633"/>
              <a:gd name="connsiteX10" fmla="*/ 14036 w 29869"/>
              <a:gd name="connsiteY10" fmla="*/ 5051 h 40633"/>
              <a:gd name="connsiteX11" fmla="*/ 15336 w 29869"/>
              <a:gd name="connsiteY11" fmla="*/ 6399 h 40633"/>
              <a:gd name="connsiteX12" fmla="*/ 4163 w 29869"/>
              <a:gd name="connsiteY12" fmla="*/ 15648 h 40633"/>
              <a:gd name="connsiteX13" fmla="*/ 3936 w 29869"/>
              <a:gd name="connsiteY13" fmla="*/ 14229 h 40633"/>
              <a:gd name="connsiteX0" fmla="*/ 3936 w 29869"/>
              <a:gd name="connsiteY0" fmla="*/ 14229 h 40633"/>
              <a:gd name="connsiteX1" fmla="*/ 5659 w 29869"/>
              <a:gd name="connsiteY1" fmla="*/ 6766 h 40633"/>
              <a:gd name="connsiteX2" fmla="*/ 14041 w 29869"/>
              <a:gd name="connsiteY2" fmla="*/ 5061 h 40633"/>
              <a:gd name="connsiteX3" fmla="*/ 22492 w 29869"/>
              <a:gd name="connsiteY3" fmla="*/ 3291 h 40633"/>
              <a:gd name="connsiteX4" fmla="*/ 25785 w 29869"/>
              <a:gd name="connsiteY4" fmla="*/ 59 h 40633"/>
              <a:gd name="connsiteX5" fmla="*/ 29869 w 29869"/>
              <a:gd name="connsiteY5" fmla="*/ 2340 h 40633"/>
              <a:gd name="connsiteX6" fmla="*/ 16516 w 29869"/>
              <a:gd name="connsiteY6" fmla="*/ 39125 h 40633"/>
              <a:gd name="connsiteX7" fmla="*/ 5840 w 29869"/>
              <a:gd name="connsiteY7" fmla="*/ 35331 h 40633"/>
              <a:gd name="connsiteX8" fmla="*/ 1146 w 29869"/>
              <a:gd name="connsiteY8" fmla="*/ 31109 h 40633"/>
              <a:gd name="connsiteX9" fmla="*/ 2149 w 29869"/>
              <a:gd name="connsiteY9" fmla="*/ 25410 h 40633"/>
              <a:gd name="connsiteX10" fmla="*/ 31 w 29869"/>
              <a:gd name="connsiteY10" fmla="*/ 19563 h 40633"/>
              <a:gd name="connsiteX11" fmla="*/ 3899 w 29869"/>
              <a:gd name="connsiteY11" fmla="*/ 14366 h 40633"/>
              <a:gd name="connsiteX12" fmla="*/ 3936 w 29869"/>
              <a:gd name="connsiteY12" fmla="*/ 14229 h 40633"/>
              <a:gd name="connsiteX0" fmla="*/ 4729 w 29869"/>
              <a:gd name="connsiteY0" fmla="*/ 26036 h 40633"/>
              <a:gd name="connsiteX1" fmla="*/ 2196 w 29869"/>
              <a:gd name="connsiteY1" fmla="*/ 25239 h 40633"/>
              <a:gd name="connsiteX2" fmla="*/ 6964 w 29869"/>
              <a:gd name="connsiteY2" fmla="*/ 34758 h 40633"/>
              <a:gd name="connsiteX3" fmla="*/ 5856 w 29869"/>
              <a:gd name="connsiteY3" fmla="*/ 35139 h 40633"/>
              <a:gd name="connsiteX4" fmla="*/ 16514 w 29869"/>
              <a:gd name="connsiteY4" fmla="*/ 38949 h 40633"/>
              <a:gd name="connsiteX5" fmla="*/ 15846 w 29869"/>
              <a:gd name="connsiteY5" fmla="*/ 37209 h 40633"/>
              <a:gd name="connsiteX6" fmla="*/ 22177 w 29869"/>
              <a:gd name="connsiteY6" fmla="*/ 4579 h 40633"/>
              <a:gd name="connsiteX7" fmla="*/ 22536 w 29869"/>
              <a:gd name="connsiteY7" fmla="*/ 3189 h 40633"/>
              <a:gd name="connsiteX8" fmla="*/ 14036 w 29869"/>
              <a:gd name="connsiteY8" fmla="*/ 5051 h 40633"/>
              <a:gd name="connsiteX9" fmla="*/ 15336 w 29869"/>
              <a:gd name="connsiteY9" fmla="*/ 6399 h 40633"/>
              <a:gd name="connsiteX10" fmla="*/ 4163 w 29869"/>
              <a:gd name="connsiteY10" fmla="*/ 15648 h 40633"/>
              <a:gd name="connsiteX11" fmla="*/ 3936 w 29869"/>
              <a:gd name="connsiteY11" fmla="*/ 14229 h 40633"/>
              <a:gd name="connsiteX0" fmla="*/ 3936 w 25956"/>
              <a:gd name="connsiteY0" fmla="*/ 16448 h 42852"/>
              <a:gd name="connsiteX1" fmla="*/ 5659 w 25956"/>
              <a:gd name="connsiteY1" fmla="*/ 8985 h 42852"/>
              <a:gd name="connsiteX2" fmla="*/ 14041 w 25956"/>
              <a:gd name="connsiteY2" fmla="*/ 7280 h 42852"/>
              <a:gd name="connsiteX3" fmla="*/ 22492 w 25956"/>
              <a:gd name="connsiteY3" fmla="*/ 5510 h 42852"/>
              <a:gd name="connsiteX4" fmla="*/ 25785 w 25956"/>
              <a:gd name="connsiteY4" fmla="*/ 2278 h 42852"/>
              <a:gd name="connsiteX5" fmla="*/ 16516 w 25956"/>
              <a:gd name="connsiteY5" fmla="*/ 41344 h 42852"/>
              <a:gd name="connsiteX6" fmla="*/ 5840 w 25956"/>
              <a:gd name="connsiteY6" fmla="*/ 37550 h 42852"/>
              <a:gd name="connsiteX7" fmla="*/ 1146 w 25956"/>
              <a:gd name="connsiteY7" fmla="*/ 33328 h 42852"/>
              <a:gd name="connsiteX8" fmla="*/ 2149 w 25956"/>
              <a:gd name="connsiteY8" fmla="*/ 27629 h 42852"/>
              <a:gd name="connsiteX9" fmla="*/ 31 w 25956"/>
              <a:gd name="connsiteY9" fmla="*/ 21782 h 42852"/>
              <a:gd name="connsiteX10" fmla="*/ 3899 w 25956"/>
              <a:gd name="connsiteY10" fmla="*/ 16585 h 42852"/>
              <a:gd name="connsiteX11" fmla="*/ 3936 w 25956"/>
              <a:gd name="connsiteY11" fmla="*/ 16448 h 42852"/>
              <a:gd name="connsiteX0" fmla="*/ 4729 w 25956"/>
              <a:gd name="connsiteY0" fmla="*/ 28255 h 42852"/>
              <a:gd name="connsiteX1" fmla="*/ 2196 w 25956"/>
              <a:gd name="connsiteY1" fmla="*/ 27458 h 42852"/>
              <a:gd name="connsiteX2" fmla="*/ 6964 w 25956"/>
              <a:gd name="connsiteY2" fmla="*/ 36977 h 42852"/>
              <a:gd name="connsiteX3" fmla="*/ 5856 w 25956"/>
              <a:gd name="connsiteY3" fmla="*/ 37358 h 42852"/>
              <a:gd name="connsiteX4" fmla="*/ 16514 w 25956"/>
              <a:gd name="connsiteY4" fmla="*/ 41168 h 42852"/>
              <a:gd name="connsiteX5" fmla="*/ 15846 w 25956"/>
              <a:gd name="connsiteY5" fmla="*/ 39428 h 42852"/>
              <a:gd name="connsiteX6" fmla="*/ 22177 w 25956"/>
              <a:gd name="connsiteY6" fmla="*/ 6798 h 42852"/>
              <a:gd name="connsiteX7" fmla="*/ 22536 w 25956"/>
              <a:gd name="connsiteY7" fmla="*/ 5408 h 42852"/>
              <a:gd name="connsiteX8" fmla="*/ 14036 w 25956"/>
              <a:gd name="connsiteY8" fmla="*/ 7270 h 42852"/>
              <a:gd name="connsiteX9" fmla="*/ 15336 w 25956"/>
              <a:gd name="connsiteY9" fmla="*/ 8618 h 42852"/>
              <a:gd name="connsiteX10" fmla="*/ 4163 w 25956"/>
              <a:gd name="connsiteY10" fmla="*/ 17867 h 42852"/>
              <a:gd name="connsiteX11" fmla="*/ 3936 w 25956"/>
              <a:gd name="connsiteY11" fmla="*/ 16448 h 42852"/>
              <a:gd name="connsiteX0" fmla="*/ 3936 w 25956"/>
              <a:gd name="connsiteY0" fmla="*/ 16448 h 42852"/>
              <a:gd name="connsiteX1" fmla="*/ 5659 w 25956"/>
              <a:gd name="connsiteY1" fmla="*/ 8985 h 42852"/>
              <a:gd name="connsiteX2" fmla="*/ 14041 w 25956"/>
              <a:gd name="connsiteY2" fmla="*/ 7280 h 42852"/>
              <a:gd name="connsiteX3" fmla="*/ 22492 w 25956"/>
              <a:gd name="connsiteY3" fmla="*/ 5510 h 42852"/>
              <a:gd name="connsiteX4" fmla="*/ 25785 w 25956"/>
              <a:gd name="connsiteY4" fmla="*/ 2278 h 42852"/>
              <a:gd name="connsiteX5" fmla="*/ 16516 w 25956"/>
              <a:gd name="connsiteY5" fmla="*/ 41344 h 42852"/>
              <a:gd name="connsiteX6" fmla="*/ 5840 w 25956"/>
              <a:gd name="connsiteY6" fmla="*/ 37550 h 42852"/>
              <a:gd name="connsiteX7" fmla="*/ 1146 w 25956"/>
              <a:gd name="connsiteY7" fmla="*/ 33328 h 42852"/>
              <a:gd name="connsiteX8" fmla="*/ 2149 w 25956"/>
              <a:gd name="connsiteY8" fmla="*/ 27629 h 42852"/>
              <a:gd name="connsiteX9" fmla="*/ 31 w 25956"/>
              <a:gd name="connsiteY9" fmla="*/ 21782 h 42852"/>
              <a:gd name="connsiteX10" fmla="*/ 3899 w 25956"/>
              <a:gd name="connsiteY10" fmla="*/ 16585 h 42852"/>
              <a:gd name="connsiteX11" fmla="*/ 3936 w 25956"/>
              <a:gd name="connsiteY11" fmla="*/ 16448 h 42852"/>
              <a:gd name="connsiteX0" fmla="*/ 4729 w 25956"/>
              <a:gd name="connsiteY0" fmla="*/ 28255 h 42852"/>
              <a:gd name="connsiteX1" fmla="*/ 2196 w 25956"/>
              <a:gd name="connsiteY1" fmla="*/ 27458 h 42852"/>
              <a:gd name="connsiteX2" fmla="*/ 6964 w 25956"/>
              <a:gd name="connsiteY2" fmla="*/ 36977 h 42852"/>
              <a:gd name="connsiteX3" fmla="*/ 5856 w 25956"/>
              <a:gd name="connsiteY3" fmla="*/ 37358 h 42852"/>
              <a:gd name="connsiteX4" fmla="*/ 16514 w 25956"/>
              <a:gd name="connsiteY4" fmla="*/ 41168 h 42852"/>
              <a:gd name="connsiteX5" fmla="*/ 15846 w 25956"/>
              <a:gd name="connsiteY5" fmla="*/ 39428 h 42852"/>
              <a:gd name="connsiteX6" fmla="*/ 14036 w 25956"/>
              <a:gd name="connsiteY6" fmla="*/ 7270 h 42852"/>
              <a:gd name="connsiteX7" fmla="*/ 15336 w 25956"/>
              <a:gd name="connsiteY7" fmla="*/ 8618 h 42852"/>
              <a:gd name="connsiteX8" fmla="*/ 4163 w 25956"/>
              <a:gd name="connsiteY8" fmla="*/ 17867 h 42852"/>
              <a:gd name="connsiteX9" fmla="*/ 3936 w 25956"/>
              <a:gd name="connsiteY9" fmla="*/ 16448 h 42852"/>
              <a:gd name="connsiteX0" fmla="*/ 3936 w 22524"/>
              <a:gd name="connsiteY0" fmla="*/ 13027 h 39431"/>
              <a:gd name="connsiteX1" fmla="*/ 5659 w 22524"/>
              <a:gd name="connsiteY1" fmla="*/ 5564 h 39431"/>
              <a:gd name="connsiteX2" fmla="*/ 14041 w 22524"/>
              <a:gd name="connsiteY2" fmla="*/ 3859 h 39431"/>
              <a:gd name="connsiteX3" fmla="*/ 22492 w 22524"/>
              <a:gd name="connsiteY3" fmla="*/ 2089 h 39431"/>
              <a:gd name="connsiteX4" fmla="*/ 16516 w 22524"/>
              <a:gd name="connsiteY4" fmla="*/ 37923 h 39431"/>
              <a:gd name="connsiteX5" fmla="*/ 5840 w 22524"/>
              <a:gd name="connsiteY5" fmla="*/ 34129 h 39431"/>
              <a:gd name="connsiteX6" fmla="*/ 1146 w 22524"/>
              <a:gd name="connsiteY6" fmla="*/ 29907 h 39431"/>
              <a:gd name="connsiteX7" fmla="*/ 2149 w 22524"/>
              <a:gd name="connsiteY7" fmla="*/ 24208 h 39431"/>
              <a:gd name="connsiteX8" fmla="*/ 31 w 22524"/>
              <a:gd name="connsiteY8" fmla="*/ 18361 h 39431"/>
              <a:gd name="connsiteX9" fmla="*/ 3899 w 22524"/>
              <a:gd name="connsiteY9" fmla="*/ 13164 h 39431"/>
              <a:gd name="connsiteX10" fmla="*/ 3936 w 22524"/>
              <a:gd name="connsiteY10" fmla="*/ 13027 h 39431"/>
              <a:gd name="connsiteX0" fmla="*/ 4729 w 22524"/>
              <a:gd name="connsiteY0" fmla="*/ 24834 h 39431"/>
              <a:gd name="connsiteX1" fmla="*/ 2196 w 22524"/>
              <a:gd name="connsiteY1" fmla="*/ 24037 h 39431"/>
              <a:gd name="connsiteX2" fmla="*/ 6964 w 22524"/>
              <a:gd name="connsiteY2" fmla="*/ 33556 h 39431"/>
              <a:gd name="connsiteX3" fmla="*/ 5856 w 22524"/>
              <a:gd name="connsiteY3" fmla="*/ 33937 h 39431"/>
              <a:gd name="connsiteX4" fmla="*/ 16514 w 22524"/>
              <a:gd name="connsiteY4" fmla="*/ 37747 h 39431"/>
              <a:gd name="connsiteX5" fmla="*/ 15846 w 22524"/>
              <a:gd name="connsiteY5" fmla="*/ 36007 h 39431"/>
              <a:gd name="connsiteX6" fmla="*/ 14036 w 22524"/>
              <a:gd name="connsiteY6" fmla="*/ 3849 h 39431"/>
              <a:gd name="connsiteX7" fmla="*/ 15336 w 22524"/>
              <a:gd name="connsiteY7" fmla="*/ 5197 h 39431"/>
              <a:gd name="connsiteX8" fmla="*/ 4163 w 22524"/>
              <a:gd name="connsiteY8" fmla="*/ 14446 h 39431"/>
              <a:gd name="connsiteX9" fmla="*/ 3936 w 22524"/>
              <a:gd name="connsiteY9" fmla="*/ 13027 h 39431"/>
              <a:gd name="connsiteX0" fmla="*/ 3936 w 22524"/>
              <a:gd name="connsiteY0" fmla="*/ 13027 h 39431"/>
              <a:gd name="connsiteX1" fmla="*/ 5659 w 22524"/>
              <a:gd name="connsiteY1" fmla="*/ 5564 h 39431"/>
              <a:gd name="connsiteX2" fmla="*/ 14041 w 22524"/>
              <a:gd name="connsiteY2" fmla="*/ 3859 h 39431"/>
              <a:gd name="connsiteX3" fmla="*/ 22492 w 22524"/>
              <a:gd name="connsiteY3" fmla="*/ 2089 h 39431"/>
              <a:gd name="connsiteX4" fmla="*/ 16516 w 22524"/>
              <a:gd name="connsiteY4" fmla="*/ 37923 h 39431"/>
              <a:gd name="connsiteX5" fmla="*/ 5840 w 22524"/>
              <a:gd name="connsiteY5" fmla="*/ 34129 h 39431"/>
              <a:gd name="connsiteX6" fmla="*/ 1146 w 22524"/>
              <a:gd name="connsiteY6" fmla="*/ 29907 h 39431"/>
              <a:gd name="connsiteX7" fmla="*/ 2149 w 22524"/>
              <a:gd name="connsiteY7" fmla="*/ 24208 h 39431"/>
              <a:gd name="connsiteX8" fmla="*/ 31 w 22524"/>
              <a:gd name="connsiteY8" fmla="*/ 18361 h 39431"/>
              <a:gd name="connsiteX9" fmla="*/ 3899 w 22524"/>
              <a:gd name="connsiteY9" fmla="*/ 13164 h 39431"/>
              <a:gd name="connsiteX10" fmla="*/ 3936 w 22524"/>
              <a:gd name="connsiteY10" fmla="*/ 13027 h 39431"/>
              <a:gd name="connsiteX0" fmla="*/ 4729 w 22524"/>
              <a:gd name="connsiteY0" fmla="*/ 24834 h 39431"/>
              <a:gd name="connsiteX1" fmla="*/ 2196 w 22524"/>
              <a:gd name="connsiteY1" fmla="*/ 24037 h 39431"/>
              <a:gd name="connsiteX2" fmla="*/ 6964 w 22524"/>
              <a:gd name="connsiteY2" fmla="*/ 33556 h 39431"/>
              <a:gd name="connsiteX3" fmla="*/ 5856 w 22524"/>
              <a:gd name="connsiteY3" fmla="*/ 33937 h 39431"/>
              <a:gd name="connsiteX4" fmla="*/ 16514 w 22524"/>
              <a:gd name="connsiteY4" fmla="*/ 37747 h 39431"/>
              <a:gd name="connsiteX5" fmla="*/ 15846 w 22524"/>
              <a:gd name="connsiteY5" fmla="*/ 36007 h 39431"/>
              <a:gd name="connsiteX6" fmla="*/ 4163 w 22524"/>
              <a:gd name="connsiteY6" fmla="*/ 14446 h 39431"/>
              <a:gd name="connsiteX7" fmla="*/ 3936 w 22524"/>
              <a:gd name="connsiteY7" fmla="*/ 13027 h 39431"/>
              <a:gd name="connsiteX0" fmla="*/ 3936 w 22524"/>
              <a:gd name="connsiteY0" fmla="*/ 12609 h 39013"/>
              <a:gd name="connsiteX1" fmla="*/ 5659 w 22524"/>
              <a:gd name="connsiteY1" fmla="*/ 5146 h 39013"/>
              <a:gd name="connsiteX2" fmla="*/ 13268 w 22524"/>
              <a:gd name="connsiteY2" fmla="*/ 4754 h 39013"/>
              <a:gd name="connsiteX3" fmla="*/ 22492 w 22524"/>
              <a:gd name="connsiteY3" fmla="*/ 1671 h 39013"/>
              <a:gd name="connsiteX4" fmla="*/ 16516 w 22524"/>
              <a:gd name="connsiteY4" fmla="*/ 37505 h 39013"/>
              <a:gd name="connsiteX5" fmla="*/ 5840 w 22524"/>
              <a:gd name="connsiteY5" fmla="*/ 33711 h 39013"/>
              <a:gd name="connsiteX6" fmla="*/ 1146 w 22524"/>
              <a:gd name="connsiteY6" fmla="*/ 29489 h 39013"/>
              <a:gd name="connsiteX7" fmla="*/ 2149 w 22524"/>
              <a:gd name="connsiteY7" fmla="*/ 23790 h 39013"/>
              <a:gd name="connsiteX8" fmla="*/ 31 w 22524"/>
              <a:gd name="connsiteY8" fmla="*/ 17943 h 39013"/>
              <a:gd name="connsiteX9" fmla="*/ 3899 w 22524"/>
              <a:gd name="connsiteY9" fmla="*/ 12746 h 39013"/>
              <a:gd name="connsiteX10" fmla="*/ 3936 w 22524"/>
              <a:gd name="connsiteY10" fmla="*/ 12609 h 39013"/>
              <a:gd name="connsiteX0" fmla="*/ 4729 w 22524"/>
              <a:gd name="connsiteY0" fmla="*/ 24416 h 39013"/>
              <a:gd name="connsiteX1" fmla="*/ 2196 w 22524"/>
              <a:gd name="connsiteY1" fmla="*/ 23619 h 39013"/>
              <a:gd name="connsiteX2" fmla="*/ 6964 w 22524"/>
              <a:gd name="connsiteY2" fmla="*/ 33138 h 39013"/>
              <a:gd name="connsiteX3" fmla="*/ 5856 w 22524"/>
              <a:gd name="connsiteY3" fmla="*/ 33519 h 39013"/>
              <a:gd name="connsiteX4" fmla="*/ 16514 w 22524"/>
              <a:gd name="connsiteY4" fmla="*/ 37329 h 39013"/>
              <a:gd name="connsiteX5" fmla="*/ 15846 w 22524"/>
              <a:gd name="connsiteY5" fmla="*/ 35589 h 39013"/>
              <a:gd name="connsiteX6" fmla="*/ 4163 w 22524"/>
              <a:gd name="connsiteY6" fmla="*/ 14028 h 39013"/>
              <a:gd name="connsiteX7" fmla="*/ 3936 w 22524"/>
              <a:gd name="connsiteY7" fmla="*/ 12609 h 39013"/>
              <a:gd name="connsiteX0" fmla="*/ 3936 w 18080"/>
              <a:gd name="connsiteY0" fmla="*/ 10713 h 37117"/>
              <a:gd name="connsiteX1" fmla="*/ 5659 w 18080"/>
              <a:gd name="connsiteY1" fmla="*/ 3250 h 37117"/>
              <a:gd name="connsiteX2" fmla="*/ 13268 w 18080"/>
              <a:gd name="connsiteY2" fmla="*/ 2858 h 37117"/>
              <a:gd name="connsiteX3" fmla="*/ 17201 w 18080"/>
              <a:gd name="connsiteY3" fmla="*/ 2948 h 37117"/>
              <a:gd name="connsiteX4" fmla="*/ 16516 w 18080"/>
              <a:gd name="connsiteY4" fmla="*/ 35609 h 37117"/>
              <a:gd name="connsiteX5" fmla="*/ 5840 w 18080"/>
              <a:gd name="connsiteY5" fmla="*/ 31815 h 37117"/>
              <a:gd name="connsiteX6" fmla="*/ 1146 w 18080"/>
              <a:gd name="connsiteY6" fmla="*/ 27593 h 37117"/>
              <a:gd name="connsiteX7" fmla="*/ 2149 w 18080"/>
              <a:gd name="connsiteY7" fmla="*/ 21894 h 37117"/>
              <a:gd name="connsiteX8" fmla="*/ 31 w 18080"/>
              <a:gd name="connsiteY8" fmla="*/ 16047 h 37117"/>
              <a:gd name="connsiteX9" fmla="*/ 3899 w 18080"/>
              <a:gd name="connsiteY9" fmla="*/ 10850 h 37117"/>
              <a:gd name="connsiteX10" fmla="*/ 3936 w 18080"/>
              <a:gd name="connsiteY10" fmla="*/ 10713 h 37117"/>
              <a:gd name="connsiteX0" fmla="*/ 4729 w 18080"/>
              <a:gd name="connsiteY0" fmla="*/ 22520 h 37117"/>
              <a:gd name="connsiteX1" fmla="*/ 2196 w 18080"/>
              <a:gd name="connsiteY1" fmla="*/ 21723 h 37117"/>
              <a:gd name="connsiteX2" fmla="*/ 6964 w 18080"/>
              <a:gd name="connsiteY2" fmla="*/ 31242 h 37117"/>
              <a:gd name="connsiteX3" fmla="*/ 5856 w 18080"/>
              <a:gd name="connsiteY3" fmla="*/ 31623 h 37117"/>
              <a:gd name="connsiteX4" fmla="*/ 16514 w 18080"/>
              <a:gd name="connsiteY4" fmla="*/ 35433 h 37117"/>
              <a:gd name="connsiteX5" fmla="*/ 15846 w 18080"/>
              <a:gd name="connsiteY5" fmla="*/ 33693 h 37117"/>
              <a:gd name="connsiteX6" fmla="*/ 4163 w 18080"/>
              <a:gd name="connsiteY6" fmla="*/ 12132 h 37117"/>
              <a:gd name="connsiteX7" fmla="*/ 3936 w 18080"/>
              <a:gd name="connsiteY7" fmla="*/ 10713 h 37117"/>
              <a:gd name="connsiteX0" fmla="*/ 3936 w 17904"/>
              <a:gd name="connsiteY0" fmla="*/ 10713 h 37117"/>
              <a:gd name="connsiteX1" fmla="*/ 5659 w 17904"/>
              <a:gd name="connsiteY1" fmla="*/ 3250 h 37117"/>
              <a:gd name="connsiteX2" fmla="*/ 13268 w 17904"/>
              <a:gd name="connsiteY2" fmla="*/ 2858 h 37117"/>
              <a:gd name="connsiteX3" fmla="*/ 17201 w 17904"/>
              <a:gd name="connsiteY3" fmla="*/ 2948 h 37117"/>
              <a:gd name="connsiteX4" fmla="*/ 16516 w 17904"/>
              <a:gd name="connsiteY4" fmla="*/ 35609 h 37117"/>
              <a:gd name="connsiteX5" fmla="*/ 5840 w 17904"/>
              <a:gd name="connsiteY5" fmla="*/ 31815 h 37117"/>
              <a:gd name="connsiteX6" fmla="*/ 1146 w 17904"/>
              <a:gd name="connsiteY6" fmla="*/ 27593 h 37117"/>
              <a:gd name="connsiteX7" fmla="*/ 2149 w 17904"/>
              <a:gd name="connsiteY7" fmla="*/ 21894 h 37117"/>
              <a:gd name="connsiteX8" fmla="*/ 31 w 17904"/>
              <a:gd name="connsiteY8" fmla="*/ 16047 h 37117"/>
              <a:gd name="connsiteX9" fmla="*/ 3899 w 17904"/>
              <a:gd name="connsiteY9" fmla="*/ 10850 h 37117"/>
              <a:gd name="connsiteX10" fmla="*/ 3936 w 17904"/>
              <a:gd name="connsiteY10" fmla="*/ 10713 h 37117"/>
              <a:gd name="connsiteX0" fmla="*/ 4729 w 17904"/>
              <a:gd name="connsiteY0" fmla="*/ 22520 h 37117"/>
              <a:gd name="connsiteX1" fmla="*/ 2196 w 17904"/>
              <a:gd name="connsiteY1" fmla="*/ 21723 h 37117"/>
              <a:gd name="connsiteX2" fmla="*/ 6964 w 17904"/>
              <a:gd name="connsiteY2" fmla="*/ 31242 h 37117"/>
              <a:gd name="connsiteX3" fmla="*/ 5856 w 17904"/>
              <a:gd name="connsiteY3" fmla="*/ 31623 h 37117"/>
              <a:gd name="connsiteX4" fmla="*/ 16514 w 17904"/>
              <a:gd name="connsiteY4" fmla="*/ 35433 h 37117"/>
              <a:gd name="connsiteX5" fmla="*/ 15846 w 17904"/>
              <a:gd name="connsiteY5" fmla="*/ 33693 h 37117"/>
              <a:gd name="connsiteX6" fmla="*/ 4163 w 17904"/>
              <a:gd name="connsiteY6" fmla="*/ 12132 h 37117"/>
              <a:gd name="connsiteX7" fmla="*/ 3936 w 17904"/>
              <a:gd name="connsiteY7" fmla="*/ 10713 h 37117"/>
              <a:gd name="connsiteX0" fmla="*/ 3936 w 16831"/>
              <a:gd name="connsiteY0" fmla="*/ 9039 h 35443"/>
              <a:gd name="connsiteX1" fmla="*/ 5659 w 16831"/>
              <a:gd name="connsiteY1" fmla="*/ 1576 h 35443"/>
              <a:gd name="connsiteX2" fmla="*/ 13268 w 16831"/>
              <a:gd name="connsiteY2" fmla="*/ 1184 h 35443"/>
              <a:gd name="connsiteX3" fmla="*/ 16516 w 16831"/>
              <a:gd name="connsiteY3" fmla="*/ 33935 h 35443"/>
              <a:gd name="connsiteX4" fmla="*/ 5840 w 16831"/>
              <a:gd name="connsiteY4" fmla="*/ 30141 h 35443"/>
              <a:gd name="connsiteX5" fmla="*/ 1146 w 16831"/>
              <a:gd name="connsiteY5" fmla="*/ 25919 h 35443"/>
              <a:gd name="connsiteX6" fmla="*/ 2149 w 16831"/>
              <a:gd name="connsiteY6" fmla="*/ 20220 h 35443"/>
              <a:gd name="connsiteX7" fmla="*/ 31 w 16831"/>
              <a:gd name="connsiteY7" fmla="*/ 14373 h 35443"/>
              <a:gd name="connsiteX8" fmla="*/ 3899 w 16831"/>
              <a:gd name="connsiteY8" fmla="*/ 9176 h 35443"/>
              <a:gd name="connsiteX9" fmla="*/ 3936 w 16831"/>
              <a:gd name="connsiteY9" fmla="*/ 9039 h 35443"/>
              <a:gd name="connsiteX0" fmla="*/ 4729 w 16831"/>
              <a:gd name="connsiteY0" fmla="*/ 20846 h 35443"/>
              <a:gd name="connsiteX1" fmla="*/ 2196 w 16831"/>
              <a:gd name="connsiteY1" fmla="*/ 20049 h 35443"/>
              <a:gd name="connsiteX2" fmla="*/ 6964 w 16831"/>
              <a:gd name="connsiteY2" fmla="*/ 29568 h 35443"/>
              <a:gd name="connsiteX3" fmla="*/ 5856 w 16831"/>
              <a:gd name="connsiteY3" fmla="*/ 29949 h 35443"/>
              <a:gd name="connsiteX4" fmla="*/ 16514 w 16831"/>
              <a:gd name="connsiteY4" fmla="*/ 33759 h 35443"/>
              <a:gd name="connsiteX5" fmla="*/ 15846 w 16831"/>
              <a:gd name="connsiteY5" fmla="*/ 32019 h 35443"/>
              <a:gd name="connsiteX6" fmla="*/ 4163 w 16831"/>
              <a:gd name="connsiteY6" fmla="*/ 10458 h 35443"/>
              <a:gd name="connsiteX7" fmla="*/ 3936 w 16831"/>
              <a:gd name="connsiteY7" fmla="*/ 9039 h 35443"/>
              <a:gd name="connsiteX0" fmla="*/ 3936 w 17435"/>
              <a:gd name="connsiteY0" fmla="*/ 8814 h 35218"/>
              <a:gd name="connsiteX1" fmla="*/ 5659 w 17435"/>
              <a:gd name="connsiteY1" fmla="*/ 1351 h 35218"/>
              <a:gd name="connsiteX2" fmla="*/ 16062 w 17435"/>
              <a:gd name="connsiteY2" fmla="*/ 1287 h 35218"/>
              <a:gd name="connsiteX3" fmla="*/ 16516 w 17435"/>
              <a:gd name="connsiteY3" fmla="*/ 33710 h 35218"/>
              <a:gd name="connsiteX4" fmla="*/ 5840 w 17435"/>
              <a:gd name="connsiteY4" fmla="*/ 29916 h 35218"/>
              <a:gd name="connsiteX5" fmla="*/ 1146 w 17435"/>
              <a:gd name="connsiteY5" fmla="*/ 25694 h 35218"/>
              <a:gd name="connsiteX6" fmla="*/ 2149 w 17435"/>
              <a:gd name="connsiteY6" fmla="*/ 19995 h 35218"/>
              <a:gd name="connsiteX7" fmla="*/ 31 w 17435"/>
              <a:gd name="connsiteY7" fmla="*/ 14148 h 35218"/>
              <a:gd name="connsiteX8" fmla="*/ 3899 w 17435"/>
              <a:gd name="connsiteY8" fmla="*/ 8951 h 35218"/>
              <a:gd name="connsiteX9" fmla="*/ 3936 w 17435"/>
              <a:gd name="connsiteY9" fmla="*/ 8814 h 35218"/>
              <a:gd name="connsiteX0" fmla="*/ 4729 w 17435"/>
              <a:gd name="connsiteY0" fmla="*/ 20621 h 35218"/>
              <a:gd name="connsiteX1" fmla="*/ 2196 w 17435"/>
              <a:gd name="connsiteY1" fmla="*/ 19824 h 35218"/>
              <a:gd name="connsiteX2" fmla="*/ 6964 w 17435"/>
              <a:gd name="connsiteY2" fmla="*/ 29343 h 35218"/>
              <a:gd name="connsiteX3" fmla="*/ 5856 w 17435"/>
              <a:gd name="connsiteY3" fmla="*/ 29724 h 35218"/>
              <a:gd name="connsiteX4" fmla="*/ 16514 w 17435"/>
              <a:gd name="connsiteY4" fmla="*/ 33534 h 35218"/>
              <a:gd name="connsiteX5" fmla="*/ 15846 w 17435"/>
              <a:gd name="connsiteY5" fmla="*/ 31794 h 35218"/>
              <a:gd name="connsiteX6" fmla="*/ 4163 w 17435"/>
              <a:gd name="connsiteY6" fmla="*/ 10233 h 35218"/>
              <a:gd name="connsiteX7" fmla="*/ 3936 w 17435"/>
              <a:gd name="connsiteY7" fmla="*/ 8814 h 35218"/>
              <a:gd name="connsiteX0" fmla="*/ 3936 w 17435"/>
              <a:gd name="connsiteY0" fmla="*/ 9472 h 35876"/>
              <a:gd name="connsiteX1" fmla="*/ 5659 w 17435"/>
              <a:gd name="connsiteY1" fmla="*/ 2009 h 35876"/>
              <a:gd name="connsiteX2" fmla="*/ 16062 w 17435"/>
              <a:gd name="connsiteY2" fmla="*/ 1945 h 35876"/>
              <a:gd name="connsiteX3" fmla="*/ 16516 w 17435"/>
              <a:gd name="connsiteY3" fmla="*/ 34368 h 35876"/>
              <a:gd name="connsiteX4" fmla="*/ 5840 w 17435"/>
              <a:gd name="connsiteY4" fmla="*/ 30574 h 35876"/>
              <a:gd name="connsiteX5" fmla="*/ 1146 w 17435"/>
              <a:gd name="connsiteY5" fmla="*/ 26352 h 35876"/>
              <a:gd name="connsiteX6" fmla="*/ 2149 w 17435"/>
              <a:gd name="connsiteY6" fmla="*/ 20653 h 35876"/>
              <a:gd name="connsiteX7" fmla="*/ 31 w 17435"/>
              <a:gd name="connsiteY7" fmla="*/ 14806 h 35876"/>
              <a:gd name="connsiteX8" fmla="*/ 3899 w 17435"/>
              <a:gd name="connsiteY8" fmla="*/ 9609 h 35876"/>
              <a:gd name="connsiteX9" fmla="*/ 3936 w 17435"/>
              <a:gd name="connsiteY9" fmla="*/ 9472 h 35876"/>
              <a:gd name="connsiteX0" fmla="*/ 4729 w 17435"/>
              <a:gd name="connsiteY0" fmla="*/ 21279 h 35876"/>
              <a:gd name="connsiteX1" fmla="*/ 2196 w 17435"/>
              <a:gd name="connsiteY1" fmla="*/ 20482 h 35876"/>
              <a:gd name="connsiteX2" fmla="*/ 6964 w 17435"/>
              <a:gd name="connsiteY2" fmla="*/ 30001 h 35876"/>
              <a:gd name="connsiteX3" fmla="*/ 5856 w 17435"/>
              <a:gd name="connsiteY3" fmla="*/ 30382 h 35876"/>
              <a:gd name="connsiteX4" fmla="*/ 16514 w 17435"/>
              <a:gd name="connsiteY4" fmla="*/ 34192 h 35876"/>
              <a:gd name="connsiteX5" fmla="*/ 15846 w 17435"/>
              <a:gd name="connsiteY5" fmla="*/ 32452 h 35876"/>
              <a:gd name="connsiteX6" fmla="*/ 4163 w 17435"/>
              <a:gd name="connsiteY6" fmla="*/ 10891 h 35876"/>
              <a:gd name="connsiteX7" fmla="*/ 3936 w 17435"/>
              <a:gd name="connsiteY7" fmla="*/ 9472 h 35876"/>
              <a:gd name="connsiteX0" fmla="*/ 3936 w 17435"/>
              <a:gd name="connsiteY0" fmla="*/ 9875 h 36279"/>
              <a:gd name="connsiteX1" fmla="*/ 5659 w 17435"/>
              <a:gd name="connsiteY1" fmla="*/ 2412 h 36279"/>
              <a:gd name="connsiteX2" fmla="*/ 16062 w 17435"/>
              <a:gd name="connsiteY2" fmla="*/ 2348 h 36279"/>
              <a:gd name="connsiteX3" fmla="*/ 16516 w 17435"/>
              <a:gd name="connsiteY3" fmla="*/ 34771 h 36279"/>
              <a:gd name="connsiteX4" fmla="*/ 5840 w 17435"/>
              <a:gd name="connsiteY4" fmla="*/ 30977 h 36279"/>
              <a:gd name="connsiteX5" fmla="*/ 1146 w 17435"/>
              <a:gd name="connsiteY5" fmla="*/ 26755 h 36279"/>
              <a:gd name="connsiteX6" fmla="*/ 2149 w 17435"/>
              <a:gd name="connsiteY6" fmla="*/ 21056 h 36279"/>
              <a:gd name="connsiteX7" fmla="*/ 31 w 17435"/>
              <a:gd name="connsiteY7" fmla="*/ 15209 h 36279"/>
              <a:gd name="connsiteX8" fmla="*/ 3899 w 17435"/>
              <a:gd name="connsiteY8" fmla="*/ 10012 h 36279"/>
              <a:gd name="connsiteX9" fmla="*/ 3936 w 17435"/>
              <a:gd name="connsiteY9" fmla="*/ 9875 h 36279"/>
              <a:gd name="connsiteX0" fmla="*/ 4729 w 17435"/>
              <a:gd name="connsiteY0" fmla="*/ 21682 h 36279"/>
              <a:gd name="connsiteX1" fmla="*/ 2196 w 17435"/>
              <a:gd name="connsiteY1" fmla="*/ 20885 h 36279"/>
              <a:gd name="connsiteX2" fmla="*/ 6964 w 17435"/>
              <a:gd name="connsiteY2" fmla="*/ 30404 h 36279"/>
              <a:gd name="connsiteX3" fmla="*/ 5856 w 17435"/>
              <a:gd name="connsiteY3" fmla="*/ 30785 h 36279"/>
              <a:gd name="connsiteX4" fmla="*/ 16514 w 17435"/>
              <a:gd name="connsiteY4" fmla="*/ 34595 h 36279"/>
              <a:gd name="connsiteX5" fmla="*/ 15846 w 17435"/>
              <a:gd name="connsiteY5" fmla="*/ 32855 h 36279"/>
              <a:gd name="connsiteX6" fmla="*/ 4163 w 17435"/>
              <a:gd name="connsiteY6" fmla="*/ 11294 h 36279"/>
              <a:gd name="connsiteX7" fmla="*/ 3936 w 17435"/>
              <a:gd name="connsiteY7" fmla="*/ 9875 h 36279"/>
              <a:gd name="connsiteX0" fmla="*/ 3936 w 17435"/>
              <a:gd name="connsiteY0" fmla="*/ 9504 h 35908"/>
              <a:gd name="connsiteX1" fmla="*/ 5659 w 17435"/>
              <a:gd name="connsiteY1" fmla="*/ 2041 h 35908"/>
              <a:gd name="connsiteX2" fmla="*/ 16062 w 17435"/>
              <a:gd name="connsiteY2" fmla="*/ 1977 h 35908"/>
              <a:gd name="connsiteX3" fmla="*/ 16516 w 17435"/>
              <a:gd name="connsiteY3" fmla="*/ 34400 h 35908"/>
              <a:gd name="connsiteX4" fmla="*/ 5840 w 17435"/>
              <a:gd name="connsiteY4" fmla="*/ 30606 h 35908"/>
              <a:gd name="connsiteX5" fmla="*/ 1146 w 17435"/>
              <a:gd name="connsiteY5" fmla="*/ 26384 h 35908"/>
              <a:gd name="connsiteX6" fmla="*/ 2149 w 17435"/>
              <a:gd name="connsiteY6" fmla="*/ 20685 h 35908"/>
              <a:gd name="connsiteX7" fmla="*/ 31 w 17435"/>
              <a:gd name="connsiteY7" fmla="*/ 14838 h 35908"/>
              <a:gd name="connsiteX8" fmla="*/ 3899 w 17435"/>
              <a:gd name="connsiteY8" fmla="*/ 9641 h 35908"/>
              <a:gd name="connsiteX9" fmla="*/ 3936 w 17435"/>
              <a:gd name="connsiteY9" fmla="*/ 9504 h 35908"/>
              <a:gd name="connsiteX0" fmla="*/ 4729 w 17435"/>
              <a:gd name="connsiteY0" fmla="*/ 21311 h 35908"/>
              <a:gd name="connsiteX1" fmla="*/ 2196 w 17435"/>
              <a:gd name="connsiteY1" fmla="*/ 20514 h 35908"/>
              <a:gd name="connsiteX2" fmla="*/ 6964 w 17435"/>
              <a:gd name="connsiteY2" fmla="*/ 30033 h 35908"/>
              <a:gd name="connsiteX3" fmla="*/ 5856 w 17435"/>
              <a:gd name="connsiteY3" fmla="*/ 30414 h 35908"/>
              <a:gd name="connsiteX4" fmla="*/ 16514 w 17435"/>
              <a:gd name="connsiteY4" fmla="*/ 34224 h 35908"/>
              <a:gd name="connsiteX5" fmla="*/ 15846 w 17435"/>
              <a:gd name="connsiteY5" fmla="*/ 32484 h 35908"/>
              <a:gd name="connsiteX6" fmla="*/ 4163 w 17435"/>
              <a:gd name="connsiteY6" fmla="*/ 10923 h 35908"/>
              <a:gd name="connsiteX7" fmla="*/ 3936 w 17435"/>
              <a:gd name="connsiteY7" fmla="*/ 9504 h 35908"/>
              <a:gd name="connsiteX0" fmla="*/ 3936 w 17435"/>
              <a:gd name="connsiteY0" fmla="*/ 10385 h 36789"/>
              <a:gd name="connsiteX1" fmla="*/ 5659 w 17435"/>
              <a:gd name="connsiteY1" fmla="*/ 2922 h 36789"/>
              <a:gd name="connsiteX2" fmla="*/ 16062 w 17435"/>
              <a:gd name="connsiteY2" fmla="*/ 2858 h 36789"/>
              <a:gd name="connsiteX3" fmla="*/ 16516 w 17435"/>
              <a:gd name="connsiteY3" fmla="*/ 35281 h 36789"/>
              <a:gd name="connsiteX4" fmla="*/ 5840 w 17435"/>
              <a:gd name="connsiteY4" fmla="*/ 31487 h 36789"/>
              <a:gd name="connsiteX5" fmla="*/ 1146 w 17435"/>
              <a:gd name="connsiteY5" fmla="*/ 27265 h 36789"/>
              <a:gd name="connsiteX6" fmla="*/ 2149 w 17435"/>
              <a:gd name="connsiteY6" fmla="*/ 21566 h 36789"/>
              <a:gd name="connsiteX7" fmla="*/ 31 w 17435"/>
              <a:gd name="connsiteY7" fmla="*/ 15719 h 36789"/>
              <a:gd name="connsiteX8" fmla="*/ 3899 w 17435"/>
              <a:gd name="connsiteY8" fmla="*/ 10522 h 36789"/>
              <a:gd name="connsiteX9" fmla="*/ 3936 w 17435"/>
              <a:gd name="connsiteY9" fmla="*/ 10385 h 36789"/>
              <a:gd name="connsiteX0" fmla="*/ 4729 w 17435"/>
              <a:gd name="connsiteY0" fmla="*/ 22192 h 36789"/>
              <a:gd name="connsiteX1" fmla="*/ 2196 w 17435"/>
              <a:gd name="connsiteY1" fmla="*/ 21395 h 36789"/>
              <a:gd name="connsiteX2" fmla="*/ 6964 w 17435"/>
              <a:gd name="connsiteY2" fmla="*/ 30914 h 36789"/>
              <a:gd name="connsiteX3" fmla="*/ 5856 w 17435"/>
              <a:gd name="connsiteY3" fmla="*/ 31295 h 36789"/>
              <a:gd name="connsiteX4" fmla="*/ 16514 w 17435"/>
              <a:gd name="connsiteY4" fmla="*/ 35105 h 36789"/>
              <a:gd name="connsiteX5" fmla="*/ 15846 w 17435"/>
              <a:gd name="connsiteY5" fmla="*/ 33365 h 36789"/>
              <a:gd name="connsiteX6" fmla="*/ 4163 w 17435"/>
              <a:gd name="connsiteY6" fmla="*/ 11804 h 36789"/>
              <a:gd name="connsiteX7" fmla="*/ 3936 w 17435"/>
              <a:gd name="connsiteY7" fmla="*/ 10385 h 36789"/>
              <a:gd name="connsiteX0" fmla="*/ 3936 w 17435"/>
              <a:gd name="connsiteY0" fmla="*/ 10498 h 36902"/>
              <a:gd name="connsiteX1" fmla="*/ 6432 w 17435"/>
              <a:gd name="connsiteY1" fmla="*/ 2816 h 36902"/>
              <a:gd name="connsiteX2" fmla="*/ 16062 w 17435"/>
              <a:gd name="connsiteY2" fmla="*/ 2971 h 36902"/>
              <a:gd name="connsiteX3" fmla="*/ 16516 w 17435"/>
              <a:gd name="connsiteY3" fmla="*/ 35394 h 36902"/>
              <a:gd name="connsiteX4" fmla="*/ 5840 w 17435"/>
              <a:gd name="connsiteY4" fmla="*/ 31600 h 36902"/>
              <a:gd name="connsiteX5" fmla="*/ 1146 w 17435"/>
              <a:gd name="connsiteY5" fmla="*/ 27378 h 36902"/>
              <a:gd name="connsiteX6" fmla="*/ 2149 w 17435"/>
              <a:gd name="connsiteY6" fmla="*/ 21679 h 36902"/>
              <a:gd name="connsiteX7" fmla="*/ 31 w 17435"/>
              <a:gd name="connsiteY7" fmla="*/ 15832 h 36902"/>
              <a:gd name="connsiteX8" fmla="*/ 3899 w 17435"/>
              <a:gd name="connsiteY8" fmla="*/ 10635 h 36902"/>
              <a:gd name="connsiteX9" fmla="*/ 3936 w 17435"/>
              <a:gd name="connsiteY9" fmla="*/ 10498 h 36902"/>
              <a:gd name="connsiteX0" fmla="*/ 4729 w 17435"/>
              <a:gd name="connsiteY0" fmla="*/ 22305 h 36902"/>
              <a:gd name="connsiteX1" fmla="*/ 2196 w 17435"/>
              <a:gd name="connsiteY1" fmla="*/ 21508 h 36902"/>
              <a:gd name="connsiteX2" fmla="*/ 6964 w 17435"/>
              <a:gd name="connsiteY2" fmla="*/ 31027 h 36902"/>
              <a:gd name="connsiteX3" fmla="*/ 5856 w 17435"/>
              <a:gd name="connsiteY3" fmla="*/ 31408 h 36902"/>
              <a:gd name="connsiteX4" fmla="*/ 16514 w 17435"/>
              <a:gd name="connsiteY4" fmla="*/ 35218 h 36902"/>
              <a:gd name="connsiteX5" fmla="*/ 15846 w 17435"/>
              <a:gd name="connsiteY5" fmla="*/ 33478 h 36902"/>
              <a:gd name="connsiteX6" fmla="*/ 4163 w 17435"/>
              <a:gd name="connsiteY6" fmla="*/ 11917 h 36902"/>
              <a:gd name="connsiteX7" fmla="*/ 3936 w 17435"/>
              <a:gd name="connsiteY7" fmla="*/ 10498 h 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35" h="36902">
                <a:moveTo>
                  <a:pt x="3936" y="10498"/>
                </a:moveTo>
                <a:cubicBezTo>
                  <a:pt x="3665" y="7785"/>
                  <a:pt x="4739" y="4487"/>
                  <a:pt x="6432" y="2816"/>
                </a:cubicBezTo>
                <a:cubicBezTo>
                  <a:pt x="10475" y="-1173"/>
                  <a:pt x="13440" y="-746"/>
                  <a:pt x="16062" y="2971"/>
                </a:cubicBezTo>
                <a:cubicBezTo>
                  <a:pt x="17871" y="8364"/>
                  <a:pt x="17754" y="30568"/>
                  <a:pt x="16516" y="35394"/>
                </a:cubicBezTo>
                <a:cubicBezTo>
                  <a:pt x="12808" y="38438"/>
                  <a:pt x="7992" y="36727"/>
                  <a:pt x="5840" y="31600"/>
                </a:cubicBezTo>
                <a:cubicBezTo>
                  <a:pt x="3726" y="31937"/>
                  <a:pt x="1741" y="30152"/>
                  <a:pt x="1146" y="27378"/>
                </a:cubicBezTo>
                <a:cubicBezTo>
                  <a:pt x="715" y="25371"/>
                  <a:pt x="1096" y="23205"/>
                  <a:pt x="2149" y="21679"/>
                </a:cubicBezTo>
                <a:cubicBezTo>
                  <a:pt x="655" y="20482"/>
                  <a:pt x="-177" y="18185"/>
                  <a:pt x="31" y="15832"/>
                </a:cubicBezTo>
                <a:cubicBezTo>
                  <a:pt x="275" y="13077"/>
                  <a:pt x="1881" y="10919"/>
                  <a:pt x="3899" y="10635"/>
                </a:cubicBezTo>
                <a:cubicBezTo>
                  <a:pt x="3911" y="10589"/>
                  <a:pt x="3924" y="10544"/>
                  <a:pt x="3936" y="10498"/>
                </a:cubicBezTo>
                <a:close/>
              </a:path>
              <a:path w="17435" h="36902" fill="none" extrusionOk="0">
                <a:moveTo>
                  <a:pt x="4729" y="22305"/>
                </a:moveTo>
                <a:cubicBezTo>
                  <a:pt x="3845" y="22399"/>
                  <a:pt x="2961" y="22121"/>
                  <a:pt x="2196" y="21508"/>
                </a:cubicBezTo>
                <a:moveTo>
                  <a:pt x="6964" y="31027"/>
                </a:moveTo>
                <a:cubicBezTo>
                  <a:pt x="6609" y="31220"/>
                  <a:pt x="6236" y="31348"/>
                  <a:pt x="5856" y="31408"/>
                </a:cubicBezTo>
                <a:moveTo>
                  <a:pt x="16514" y="35218"/>
                </a:moveTo>
                <a:cubicBezTo>
                  <a:pt x="16247" y="34672"/>
                  <a:pt x="16023" y="34089"/>
                  <a:pt x="15846" y="33478"/>
                </a:cubicBezTo>
                <a:moveTo>
                  <a:pt x="4163" y="11917"/>
                </a:moveTo>
                <a:cubicBezTo>
                  <a:pt x="4060" y="11453"/>
                  <a:pt x="3984" y="10979"/>
                  <a:pt x="3936" y="10498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Internet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23"/>
          <p:cNvCxnSpPr>
            <a:stCxn id="63" idx="1"/>
            <a:endCxn id="313" idx="6"/>
          </p:cNvCxnSpPr>
          <p:nvPr/>
        </p:nvCxnSpPr>
        <p:spPr>
          <a:xfrm flipH="1">
            <a:off x="8286297" y="5558029"/>
            <a:ext cx="296770" cy="17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02095" y="447608"/>
            <a:ext cx="7104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/>
              <a:t>Web traffic</a:t>
            </a:r>
            <a:endParaRPr lang="en-US" sz="800" i="1" dirty="0"/>
          </a:p>
        </p:txBody>
      </p:sp>
      <p:sp>
        <p:nvSpPr>
          <p:cNvPr id="97" name="Rectangle 96"/>
          <p:cNvSpPr/>
          <p:nvPr/>
        </p:nvSpPr>
        <p:spPr>
          <a:xfrm>
            <a:off x="1175650" y="461564"/>
            <a:ext cx="7104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/>
              <a:t>Web traffic</a:t>
            </a:r>
            <a:endParaRPr lang="en-US" sz="800" i="1" dirty="0"/>
          </a:p>
        </p:txBody>
      </p:sp>
      <p:sp>
        <p:nvSpPr>
          <p:cNvPr id="98" name="Rectangle 97"/>
          <p:cNvSpPr/>
          <p:nvPr/>
        </p:nvSpPr>
        <p:spPr>
          <a:xfrm>
            <a:off x="2086886" y="1126692"/>
            <a:ext cx="10198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/>
              <a:t>All but web traffic</a:t>
            </a:r>
            <a:endParaRPr lang="en-US" sz="800" i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51150" y="674250"/>
            <a:ext cx="348065" cy="8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2971794" y="648049"/>
            <a:ext cx="395091" cy="72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2128816" y="996845"/>
            <a:ext cx="4983" cy="2907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9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191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Petrangeli</dc:creator>
  <cp:lastModifiedBy>Fulvio Risso</cp:lastModifiedBy>
  <cp:revision>20</cp:revision>
  <dcterms:created xsi:type="dcterms:W3CDTF">2016-02-18T15:59:34Z</dcterms:created>
  <dcterms:modified xsi:type="dcterms:W3CDTF">2016-08-04T09:03:53Z</dcterms:modified>
</cp:coreProperties>
</file>