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187B5-BAE1-4A7A-A1CE-06041EFE8708}" type="datetimeFigureOut">
              <a:rPr lang="ko-KR" altLang="en-US" smtClean="0"/>
              <a:t>2022-12-15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7361B-5E5B-49C1-968D-FE5B1DD349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4227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187B5-BAE1-4A7A-A1CE-06041EFE8708}" type="datetimeFigureOut">
              <a:rPr lang="ko-KR" altLang="en-US" smtClean="0"/>
              <a:t>2022-12-15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7361B-5E5B-49C1-968D-FE5B1DD349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5166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187B5-BAE1-4A7A-A1CE-06041EFE8708}" type="datetimeFigureOut">
              <a:rPr lang="ko-KR" altLang="en-US" smtClean="0"/>
              <a:t>2022-12-15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7361B-5E5B-49C1-968D-FE5B1DD349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6214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187B5-BAE1-4A7A-A1CE-06041EFE8708}" type="datetimeFigureOut">
              <a:rPr lang="ko-KR" altLang="en-US" smtClean="0"/>
              <a:t>2022-12-15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7361B-5E5B-49C1-968D-FE5B1DD349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6851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187B5-BAE1-4A7A-A1CE-06041EFE8708}" type="datetimeFigureOut">
              <a:rPr lang="ko-KR" altLang="en-US" smtClean="0"/>
              <a:t>2022-12-15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7361B-5E5B-49C1-968D-FE5B1DD349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2966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187B5-BAE1-4A7A-A1CE-06041EFE8708}" type="datetimeFigureOut">
              <a:rPr lang="ko-KR" altLang="en-US" smtClean="0"/>
              <a:t>2022-12-15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7361B-5E5B-49C1-968D-FE5B1DD349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9041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187B5-BAE1-4A7A-A1CE-06041EFE8708}" type="datetimeFigureOut">
              <a:rPr lang="ko-KR" altLang="en-US" smtClean="0"/>
              <a:t>2022-12-15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7361B-5E5B-49C1-968D-FE5B1DD349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3574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187B5-BAE1-4A7A-A1CE-06041EFE8708}" type="datetimeFigureOut">
              <a:rPr lang="ko-KR" altLang="en-US" smtClean="0"/>
              <a:t>2022-12-15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7361B-5E5B-49C1-968D-FE5B1DD349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3104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187B5-BAE1-4A7A-A1CE-06041EFE8708}" type="datetimeFigureOut">
              <a:rPr lang="ko-KR" altLang="en-US" smtClean="0"/>
              <a:t>2022-12-15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7361B-5E5B-49C1-968D-FE5B1DD349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6997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187B5-BAE1-4A7A-A1CE-06041EFE8708}" type="datetimeFigureOut">
              <a:rPr lang="ko-KR" altLang="en-US" smtClean="0"/>
              <a:t>2022-12-15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7361B-5E5B-49C1-968D-FE5B1DD349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1575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187B5-BAE1-4A7A-A1CE-06041EFE8708}" type="datetimeFigureOut">
              <a:rPr lang="ko-KR" altLang="en-US" smtClean="0"/>
              <a:t>2022-12-15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7361B-5E5B-49C1-968D-FE5B1DD349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130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D187B5-BAE1-4A7A-A1CE-06041EFE8708}" type="datetimeFigureOut">
              <a:rPr lang="ko-KR" altLang="en-US" smtClean="0"/>
              <a:t>2022-12-15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07361B-5E5B-49C1-968D-FE5B1DD349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551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lh3.googleusercontent.com/HRw11J4VCe4D_IRCos-k05Ovcv0_k4Mr2unKG0rtvsAJMZdNDWsv-0gFYFr_vKpHN7A3ZZm4I_nxQd4az0IEf4yWwxFuxelnEoz6HBsIzRwjUV_cQozVRuJcgg-Vas00IJ04ittbCd4DUAwG7vAy0khh9YLCp95ksVJCVKXF7xQ_I7jWgurXGjNn6Y0xm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4482" y="4541818"/>
            <a:ext cx="740269" cy="523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958083" y="1131073"/>
            <a:ext cx="19399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PC </a:t>
            </a:r>
            <a:r>
              <a:rPr lang="ko-KR" altLang="en-US" sz="1200" dirty="0" smtClean="0"/>
              <a:t>운영체제 </a:t>
            </a:r>
            <a:r>
              <a:rPr lang="en-US" altLang="ko-KR" sz="1200" dirty="0" smtClean="0"/>
              <a:t>– window10</a:t>
            </a:r>
            <a:endParaRPr lang="ko-KR" altLang="en-US" sz="1200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9863" y="3608531"/>
            <a:ext cx="551652" cy="551652"/>
          </a:xfrm>
          <a:prstGeom prst="rect">
            <a:avLst/>
          </a:prstGeom>
        </p:spPr>
      </p:pic>
      <p:pic>
        <p:nvPicPr>
          <p:cNvPr id="1034" name="Picture 10" descr="Oracle 11.2.0.3 이상 제공하는 실시간 세션,SQL 모니터링 프로그램 – DBA의 정석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1288" y="1542493"/>
            <a:ext cx="790878" cy="510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그냥~ 재미로 만든, 리눅스(Linux)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810" t="28203" r="39738" b="31998"/>
          <a:stretch/>
        </p:blipFill>
        <p:spPr bwMode="auto">
          <a:xfrm>
            <a:off x="1882629" y="2430207"/>
            <a:ext cx="511988" cy="637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AWS Toolkit for Eclips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6225" y="3583474"/>
            <a:ext cx="803387" cy="601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0113" y="3176529"/>
            <a:ext cx="616496" cy="613756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777" y="1392876"/>
            <a:ext cx="804055" cy="804055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2616682" y="1193950"/>
            <a:ext cx="12247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Oracle 18c Ver.</a:t>
            </a:r>
            <a:endParaRPr lang="ko-KR" alt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1821869" y="2196931"/>
            <a:ext cx="6335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Linux7</a:t>
            </a:r>
            <a:endParaRPr lang="ko-KR" alt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2408414" y="3758317"/>
            <a:ext cx="1392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vmWare 15.5 Ver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1514046" y="5231000"/>
            <a:ext cx="17334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서버 </a:t>
            </a:r>
            <a:r>
              <a:rPr lang="en-US" altLang="ko-KR" sz="1200" dirty="0" smtClean="0"/>
              <a:t>– Tomcat 8.5 Ver.</a:t>
            </a:r>
            <a:endParaRPr lang="ko-KR" altLang="en-US" sz="1200" dirty="0"/>
          </a:p>
        </p:txBody>
      </p:sp>
      <p:sp>
        <p:nvSpPr>
          <p:cNvPr id="39" name="TextBox 38"/>
          <p:cNvSpPr txBox="1"/>
          <p:nvPr/>
        </p:nvSpPr>
        <p:spPr>
          <a:xfrm>
            <a:off x="3904151" y="4264819"/>
            <a:ext cx="1580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Eclipse 2019-06 Ver.</a:t>
            </a:r>
            <a:endParaRPr lang="ko-KR" altLang="en-US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5861393" y="4270376"/>
            <a:ext cx="12236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Web - Chrome</a:t>
            </a:r>
            <a:endParaRPr lang="ko-KR" altLang="en-US" sz="1200" dirty="0"/>
          </a:p>
        </p:txBody>
      </p:sp>
      <p:cxnSp>
        <p:nvCxnSpPr>
          <p:cNvPr id="27" name="직선 화살표 연결선 26"/>
          <p:cNvCxnSpPr>
            <a:stCxn id="1034" idx="1"/>
            <a:endCxn id="1042" idx="3"/>
          </p:cNvCxnSpPr>
          <p:nvPr/>
        </p:nvCxnSpPr>
        <p:spPr>
          <a:xfrm flipH="1">
            <a:off x="2394617" y="1797615"/>
            <a:ext cx="536671" cy="9515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>
            <a:stCxn id="1042" idx="2"/>
            <a:endCxn id="17" idx="1"/>
          </p:cNvCxnSpPr>
          <p:nvPr/>
        </p:nvCxnSpPr>
        <p:spPr>
          <a:xfrm>
            <a:off x="2138623" y="3068093"/>
            <a:ext cx="671490" cy="4153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stCxn id="1026" idx="3"/>
            <a:endCxn id="1044" idx="1"/>
          </p:cNvCxnSpPr>
          <p:nvPr/>
        </p:nvCxnSpPr>
        <p:spPr>
          <a:xfrm flipV="1">
            <a:off x="2764751" y="3884357"/>
            <a:ext cx="1551474" cy="9192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>
            <a:stCxn id="17" idx="3"/>
            <a:endCxn id="1044" idx="1"/>
          </p:cNvCxnSpPr>
          <p:nvPr/>
        </p:nvCxnSpPr>
        <p:spPr>
          <a:xfrm>
            <a:off x="3426609" y="3483407"/>
            <a:ext cx="889616" cy="4009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>
            <a:stCxn id="1044" idx="3"/>
            <a:endCxn id="12" idx="1"/>
          </p:cNvCxnSpPr>
          <p:nvPr/>
        </p:nvCxnSpPr>
        <p:spPr>
          <a:xfrm>
            <a:off x="5119612" y="3884357"/>
            <a:ext cx="109025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2481408" y="2572207"/>
            <a:ext cx="13436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chemeClr val="accent4">
                    <a:lumMod val="75000"/>
                  </a:schemeClr>
                </a:solidFill>
              </a:rPr>
              <a:t>가상머신 이용하여 </a:t>
            </a:r>
            <a:endParaRPr lang="en-US" altLang="ko-KR" sz="1000" dirty="0" smtClean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altLang="ko-KR" sz="1000" dirty="0" smtClean="0">
                <a:solidFill>
                  <a:schemeClr val="accent4">
                    <a:lumMod val="75000"/>
                  </a:schemeClr>
                </a:solidFill>
              </a:rPr>
              <a:t>Linux </a:t>
            </a:r>
            <a:r>
              <a:rPr lang="ko-KR" altLang="en-US" sz="1000" dirty="0" smtClean="0">
                <a:solidFill>
                  <a:schemeClr val="accent4">
                    <a:lumMod val="75000"/>
                  </a:schemeClr>
                </a:solidFill>
              </a:rPr>
              <a:t>운영체제 구현</a:t>
            </a:r>
            <a:endParaRPr lang="ko-KR" altLang="en-US" sz="10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3104502" y="4617104"/>
            <a:ext cx="1172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chemeClr val="accent4">
                    <a:lumMod val="75000"/>
                  </a:schemeClr>
                </a:solidFill>
              </a:rPr>
              <a:t>웹서버 환경설정</a:t>
            </a:r>
            <a:endParaRPr lang="ko-KR" altLang="en-US" sz="10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5035326" y="3471645"/>
            <a:ext cx="10438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chemeClr val="accent4">
                    <a:lumMod val="75000"/>
                  </a:schemeClr>
                </a:solidFill>
              </a:rPr>
              <a:t>브라우저를 </a:t>
            </a:r>
            <a:endParaRPr lang="en-US" altLang="ko-KR" sz="1000" dirty="0" smtClean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ko-KR" altLang="en-US" sz="1000" dirty="0" smtClean="0">
                <a:solidFill>
                  <a:schemeClr val="accent4">
                    <a:lumMod val="75000"/>
                  </a:schemeClr>
                </a:solidFill>
              </a:rPr>
              <a:t>이용한 웹 구현</a:t>
            </a:r>
            <a:endParaRPr lang="ko-KR" altLang="en-US" sz="10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860540" y="1863092"/>
            <a:ext cx="19495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chemeClr val="accent4">
                    <a:lumMod val="75000"/>
                  </a:schemeClr>
                </a:solidFill>
              </a:rPr>
              <a:t>Linux</a:t>
            </a:r>
            <a:r>
              <a:rPr lang="ko-KR" altLang="en-US" sz="1000" dirty="0" smtClean="0">
                <a:solidFill>
                  <a:schemeClr val="accent4">
                    <a:lumMod val="75000"/>
                  </a:schemeClr>
                </a:solidFill>
              </a:rPr>
              <a:t>에 </a:t>
            </a:r>
            <a:r>
              <a:rPr lang="en-US" altLang="ko-KR" sz="1000" dirty="0" smtClean="0">
                <a:solidFill>
                  <a:schemeClr val="accent4">
                    <a:lumMod val="75000"/>
                  </a:schemeClr>
                </a:solidFill>
              </a:rPr>
              <a:t>Oracle(Database) </a:t>
            </a:r>
            <a:r>
              <a:rPr lang="ko-KR" altLang="en-US" sz="1000" dirty="0" smtClean="0">
                <a:solidFill>
                  <a:schemeClr val="accent4">
                    <a:lumMod val="75000"/>
                  </a:schemeClr>
                </a:solidFill>
              </a:rPr>
              <a:t>설치</a:t>
            </a:r>
            <a:endParaRPr lang="ko-KR" altLang="en-US" sz="1000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39583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42</Words>
  <Application>Microsoft Office PowerPoint</Application>
  <PresentationFormat>와이드스크린</PresentationFormat>
  <Paragraphs>13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User</dc:creator>
  <cp:lastModifiedBy>Windows User</cp:lastModifiedBy>
  <cp:revision>4</cp:revision>
  <dcterms:created xsi:type="dcterms:W3CDTF">2022-12-15T08:46:21Z</dcterms:created>
  <dcterms:modified xsi:type="dcterms:W3CDTF">2022-12-15T09:15:59Z</dcterms:modified>
</cp:coreProperties>
</file>