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5" r:id="rId7"/>
    <p:sldId id="261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875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46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686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968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343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11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81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716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5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115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212E-D5BB-4A07-AC98-8C25874598B2}" type="datetimeFigureOut">
              <a:rPr lang="en-ZA" smtClean="0"/>
              <a:t>2017/04/18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B0BB6-125D-4201-9B9F-DF9FF3EB0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685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Detecting and distinguishing clusters of sand-ripples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Jonathan Winnaar</a:t>
            </a:r>
          </a:p>
          <a:p>
            <a:r>
              <a:rPr lang="en-ZA" dirty="0" smtClean="0"/>
              <a:t>MSc topic: Detecting sand-ripples within Side-Scan Sonar images</a:t>
            </a:r>
          </a:p>
          <a:p>
            <a:r>
              <a:rPr lang="en-ZA" dirty="0" smtClean="0"/>
              <a:t>12 April 2017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282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3" y="1905000"/>
            <a:ext cx="9269880" cy="5211763"/>
          </a:xfrm>
        </p:spPr>
      </p:pic>
    </p:spTree>
    <p:extLst>
      <p:ext uri="{BB962C8B-B14F-4D97-AF65-F5344CB8AC3E}">
        <p14:creationId xmlns:p14="http://schemas.microsoft.com/office/powerpoint/2010/main" val="405856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350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Concept: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Currently I calculate orientation per component.</a:t>
            </a:r>
          </a:p>
          <a:p>
            <a:pPr lvl="1"/>
            <a:r>
              <a:rPr lang="en-ZA" dirty="0" smtClean="0"/>
              <a:t>And calculate pixel intensity profiles of lines over the component in this orientation.</a:t>
            </a:r>
          </a:p>
          <a:p>
            <a:r>
              <a:rPr lang="en-ZA" dirty="0" smtClean="0"/>
              <a:t>Proposal: Maybe</a:t>
            </a:r>
            <a:r>
              <a:rPr lang="en-ZA" dirty="0" smtClean="0"/>
              <a:t>, by getting an </a:t>
            </a:r>
            <a:r>
              <a:rPr lang="en-ZA" b="1" u="sng" dirty="0" smtClean="0"/>
              <a:t>average orientation</a:t>
            </a:r>
            <a:r>
              <a:rPr lang="en-ZA" dirty="0" smtClean="0"/>
              <a:t> for whole image:</a:t>
            </a:r>
          </a:p>
          <a:p>
            <a:pPr lvl="1"/>
            <a:r>
              <a:rPr lang="en-ZA" dirty="0" smtClean="0"/>
              <a:t>I can use information of average orientation (and profiles thereof) to detect clusters of sand-ripples.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 smtClean="0"/>
              <a:t>Current focus area</a:t>
            </a:r>
            <a:endParaRPr lang="en-Z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22" y="2174875"/>
            <a:ext cx="3363380" cy="3951287"/>
          </a:xfrm>
        </p:spPr>
      </p:pic>
      <p:sp>
        <p:nvSpPr>
          <p:cNvPr id="9" name="Oval 8"/>
          <p:cNvSpPr/>
          <p:nvPr/>
        </p:nvSpPr>
        <p:spPr>
          <a:xfrm>
            <a:off x="4800600" y="2057400"/>
            <a:ext cx="838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57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Current focus area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Zoomed in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ZA" dirty="0" smtClean="0"/>
              <a:t>Orientation for specific cluster: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22" y="2174875"/>
            <a:ext cx="3363380" cy="3951287"/>
          </a:xfrm>
        </p:spPr>
      </p:pic>
      <p:sp>
        <p:nvSpPr>
          <p:cNvPr id="8" name="Oval 7"/>
          <p:cNvSpPr/>
          <p:nvPr/>
        </p:nvSpPr>
        <p:spPr>
          <a:xfrm>
            <a:off x="4800600" y="2057400"/>
            <a:ext cx="838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3309"/>
            <a:ext cx="4040188" cy="2214420"/>
          </a:xfrm>
        </p:spPr>
      </p:pic>
      <p:sp>
        <p:nvSpPr>
          <p:cNvPr id="11" name="TextBox 10"/>
          <p:cNvSpPr txBox="1"/>
          <p:nvPr/>
        </p:nvSpPr>
        <p:spPr>
          <a:xfrm>
            <a:off x="838200" y="5505271"/>
            <a:ext cx="3200400" cy="120032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PS:</a:t>
            </a:r>
          </a:p>
          <a:p>
            <a:r>
              <a:rPr lang="en-ZA" dirty="0" smtClean="0"/>
              <a:t>My current code does not plot profile of </a:t>
            </a:r>
            <a:r>
              <a:rPr lang="en-ZA" dirty="0" err="1" smtClean="0"/>
              <a:t>center</a:t>
            </a:r>
            <a:r>
              <a:rPr lang="en-ZA" dirty="0" smtClean="0"/>
              <a:t> line – a bug that I still have to fix</a:t>
            </a:r>
            <a:endParaRPr lang="en-ZA" dirty="0"/>
          </a:p>
        </p:txBody>
      </p:sp>
      <p:sp>
        <p:nvSpPr>
          <p:cNvPr id="12" name="Oval 11"/>
          <p:cNvSpPr/>
          <p:nvPr/>
        </p:nvSpPr>
        <p:spPr>
          <a:xfrm rot="2636157">
            <a:off x="974932" y="2699284"/>
            <a:ext cx="143557" cy="1905000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2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PROPOSAL (1)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Given average orientation</a:t>
            </a:r>
          </a:p>
          <a:p>
            <a:pPr lvl="1"/>
            <a:r>
              <a:rPr lang="en-ZA" dirty="0" smtClean="0"/>
              <a:t>Maybe by drawing lines (with same orientation) across whole image</a:t>
            </a:r>
          </a:p>
          <a:p>
            <a:pPr lvl="1"/>
            <a:r>
              <a:rPr lang="en-ZA" dirty="0" smtClean="0"/>
              <a:t>One can use profiles to detect groups of sand-ripple clusters</a:t>
            </a:r>
          </a:p>
          <a:p>
            <a:pPr lvl="1"/>
            <a:r>
              <a:rPr lang="en-ZA" dirty="0" smtClean="0"/>
              <a:t>What do you think?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4776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W\Documents\Visual Studio 2015\Projects\ConsoleApplication5\ConsoleApplication5\20161215 02.33_368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46863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Straight Connector 99"/>
          <p:cNvCxnSpPr/>
          <p:nvPr/>
        </p:nvCxnSpPr>
        <p:spPr>
          <a:xfrm flipV="1">
            <a:off x="1273632" y="21297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426032" y="22821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578432" y="24345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730832" y="25869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883232" y="27393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035632" y="28917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188032" y="30441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340432" y="31965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492832" y="33489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645232" y="35013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797632" y="36537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950032" y="38061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102432" y="39585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254832" y="41109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07232" y="4263390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-1232802" y="-1046125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-1008589" y="-9316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-410619" y="-10840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-258219" y="-9316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-105819" y="-7792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46581" y="-6268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98981" y="-4744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51381" y="-3220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781" y="-1696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56181" y="-17252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808581" y="1351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960981" y="2875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113381" y="4399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1265781" y="5923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418181" y="7447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570581" y="8971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722981" y="10495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875381" y="12019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027781" y="1354348"/>
            <a:ext cx="6536868" cy="457581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331806" y="803565"/>
            <a:ext cx="4746168" cy="5581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774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ESTIMATE PROFILE GRAPH OF ONE LINE THROUGH WHOLE IMAGE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One profile line through whole image</a:t>
            </a:r>
            <a:endParaRPr lang="en-Z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8"/>
            <a:ext cx="4040188" cy="3030141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 smtClean="0"/>
              <a:t>Image with two ripple groups</a:t>
            </a:r>
            <a:endParaRPr lang="en-Z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4" b="337"/>
          <a:stretch/>
        </p:blipFill>
        <p:spPr>
          <a:xfrm>
            <a:off x="5715000" y="2438400"/>
            <a:ext cx="1828800" cy="3306816"/>
          </a:xfrm>
        </p:spPr>
      </p:pic>
      <p:cxnSp>
        <p:nvCxnSpPr>
          <p:cNvPr id="13" name="Straight Connector 12"/>
          <p:cNvCxnSpPr/>
          <p:nvPr/>
        </p:nvCxnSpPr>
        <p:spPr>
          <a:xfrm flipV="1">
            <a:off x="5486400" y="2133600"/>
            <a:ext cx="2209800" cy="381000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6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PROFILE GRAPHS (1)</a:t>
            </a:r>
            <a:endParaRPr lang="en-Z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050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040188" cy="2214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2530207">
            <a:off x="4863569" y="809847"/>
            <a:ext cx="699771" cy="1897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82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PROFILE GRAPHS </a:t>
            </a:r>
            <a:r>
              <a:rPr lang="en-ZA" dirty="0" smtClean="0"/>
              <a:t>(2)</a:t>
            </a:r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1905001"/>
            <a:ext cx="914400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040188" cy="22144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2530207">
            <a:off x="5179065" y="1251288"/>
            <a:ext cx="947047" cy="2792530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650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PROFILE GRAPHS </a:t>
            </a:r>
            <a:r>
              <a:rPr lang="en-ZA" dirty="0" smtClean="0"/>
              <a:t>(3)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I was thinking of maybe we can use:</a:t>
            </a:r>
          </a:p>
          <a:p>
            <a:pPr lvl="1"/>
            <a:r>
              <a:rPr lang="en-ZA" dirty="0" smtClean="0"/>
              <a:t>Maximum y-values,</a:t>
            </a:r>
          </a:p>
          <a:p>
            <a:pPr lvl="1"/>
            <a:r>
              <a:rPr lang="en-ZA" dirty="0" smtClean="0"/>
              <a:t>Average profile</a:t>
            </a:r>
          </a:p>
          <a:p>
            <a:pPr lvl="1"/>
            <a:endParaRPr lang="en-ZA" dirty="0"/>
          </a:p>
          <a:p>
            <a:r>
              <a:rPr lang="en-ZA" dirty="0" smtClean="0"/>
              <a:t>As possible measure to use, as a means to describe a “typical” profile graph.</a:t>
            </a:r>
          </a:p>
          <a:p>
            <a:r>
              <a:rPr lang="en-ZA" dirty="0" smtClean="0"/>
              <a:t>Also, we will need to know what a “typical” profile graph of a non-sand-ripple look’s like (for comparison purposes)</a:t>
            </a:r>
          </a:p>
          <a:p>
            <a:r>
              <a:rPr lang="en-ZA" dirty="0" smtClean="0"/>
              <a:t>Use these two descriptions, maybe come-up with a means to describe and detect a sand-ripple</a:t>
            </a:r>
          </a:p>
          <a:p>
            <a:r>
              <a:rPr lang="en-ZA" dirty="0" smtClean="0"/>
              <a:t>What do you think?</a:t>
            </a:r>
          </a:p>
          <a:p>
            <a:pPr lvl="1"/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371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254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Detecting and distinguishing clusters of sand-ripples</vt:lpstr>
      <vt:lpstr>PowerPoint Presentation</vt:lpstr>
      <vt:lpstr>Current focus area</vt:lpstr>
      <vt:lpstr>PROPOSAL (1)</vt:lpstr>
      <vt:lpstr>PowerPoint Presentation</vt:lpstr>
      <vt:lpstr>ESTIMATE PROFILE GRAPH OF ONE LINE THROUGH WHOLE IMAGE</vt:lpstr>
      <vt:lpstr>PROFILE GRAPHS (1)</vt:lpstr>
      <vt:lpstr>PROFILE GRAPHS (2)</vt:lpstr>
      <vt:lpstr>PROFILE GRAPHS (3)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33</cp:revision>
  <dcterms:created xsi:type="dcterms:W3CDTF">2017-04-12T09:55:15Z</dcterms:created>
  <dcterms:modified xsi:type="dcterms:W3CDTF">2017-04-18T14:27:17Z</dcterms:modified>
</cp:coreProperties>
</file>