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3300"/>
    <a:srgbClr val="CC9900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92" y="-3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05067-0AE9-42BC-B0D7-5312A632F751}" type="datetimeFigureOut">
              <a:rPr lang="en-ZA" smtClean="0"/>
              <a:t>2017/01/31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9F56E-2DD5-482F-ABB6-9BE0AAB3604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74944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05067-0AE9-42BC-B0D7-5312A632F751}" type="datetimeFigureOut">
              <a:rPr lang="en-ZA" smtClean="0"/>
              <a:t>2017/01/31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9F56E-2DD5-482F-ABB6-9BE0AAB3604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10222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05067-0AE9-42BC-B0D7-5312A632F751}" type="datetimeFigureOut">
              <a:rPr lang="en-ZA" smtClean="0"/>
              <a:t>2017/01/31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9F56E-2DD5-482F-ABB6-9BE0AAB3604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67002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05067-0AE9-42BC-B0D7-5312A632F751}" type="datetimeFigureOut">
              <a:rPr lang="en-ZA" smtClean="0"/>
              <a:t>2017/01/31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9F56E-2DD5-482F-ABB6-9BE0AAB3604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90821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05067-0AE9-42BC-B0D7-5312A632F751}" type="datetimeFigureOut">
              <a:rPr lang="en-ZA" smtClean="0"/>
              <a:t>2017/01/31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9F56E-2DD5-482F-ABB6-9BE0AAB3604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05568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05067-0AE9-42BC-B0D7-5312A632F751}" type="datetimeFigureOut">
              <a:rPr lang="en-ZA" smtClean="0"/>
              <a:t>2017/01/31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9F56E-2DD5-482F-ABB6-9BE0AAB3604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3177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05067-0AE9-42BC-B0D7-5312A632F751}" type="datetimeFigureOut">
              <a:rPr lang="en-ZA" smtClean="0"/>
              <a:t>2017/01/31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9F56E-2DD5-482F-ABB6-9BE0AAB3604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72183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05067-0AE9-42BC-B0D7-5312A632F751}" type="datetimeFigureOut">
              <a:rPr lang="en-ZA" smtClean="0"/>
              <a:t>2017/01/31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9F56E-2DD5-482F-ABB6-9BE0AAB3604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5949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05067-0AE9-42BC-B0D7-5312A632F751}" type="datetimeFigureOut">
              <a:rPr lang="en-ZA" smtClean="0"/>
              <a:t>2017/01/31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9F56E-2DD5-482F-ABB6-9BE0AAB3604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66938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05067-0AE9-42BC-B0D7-5312A632F751}" type="datetimeFigureOut">
              <a:rPr lang="en-ZA" smtClean="0"/>
              <a:t>2017/01/31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9F56E-2DD5-482F-ABB6-9BE0AAB3604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65082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05067-0AE9-42BC-B0D7-5312A632F751}" type="datetimeFigureOut">
              <a:rPr lang="en-ZA" smtClean="0"/>
              <a:t>2017/01/31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9F56E-2DD5-482F-ABB6-9BE0AAB3604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37209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05067-0AE9-42BC-B0D7-5312A632F751}" type="datetimeFigureOut">
              <a:rPr lang="en-ZA" smtClean="0"/>
              <a:t>2017/01/31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09F56E-2DD5-482F-ABB6-9BE0AAB3604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80935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99991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/>
          <p:cNvSpPr/>
          <p:nvPr/>
        </p:nvSpPr>
        <p:spPr>
          <a:xfrm rot="3540585">
            <a:off x="4027011" y="1143490"/>
            <a:ext cx="488374" cy="2133600"/>
          </a:xfrm>
          <a:custGeom>
            <a:avLst/>
            <a:gdLst/>
            <a:ahLst/>
            <a:cxnLst/>
            <a:rect l="l" t="t" r="r" b="b"/>
            <a:pathLst>
              <a:path w="838200" h="2133600">
                <a:moveTo>
                  <a:pt x="419100" y="0"/>
                </a:moveTo>
                <a:lnTo>
                  <a:pt x="838200" y="685800"/>
                </a:lnTo>
                <a:lnTo>
                  <a:pt x="838200" y="1600200"/>
                </a:lnTo>
                <a:lnTo>
                  <a:pt x="670560" y="2133600"/>
                </a:lnTo>
                <a:lnTo>
                  <a:pt x="167640" y="2133600"/>
                </a:lnTo>
                <a:lnTo>
                  <a:pt x="0" y="1600200"/>
                </a:lnTo>
                <a:lnTo>
                  <a:pt x="0" y="68580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37782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423915" y="3177540"/>
            <a:ext cx="9263115" cy="3680460"/>
            <a:chOff x="-423915" y="3177540"/>
            <a:chExt cx="9263115" cy="3680460"/>
          </a:xfrm>
        </p:grpSpPr>
        <p:sp>
          <p:nvSpPr>
            <p:cNvPr id="82" name="Freeform 81"/>
            <p:cNvSpPr/>
            <p:nvPr/>
          </p:nvSpPr>
          <p:spPr>
            <a:xfrm>
              <a:off x="3495675" y="5153025"/>
              <a:ext cx="3209925" cy="904875"/>
            </a:xfrm>
            <a:custGeom>
              <a:avLst/>
              <a:gdLst>
                <a:gd name="connsiteX0" fmla="*/ 171450 w 3209925"/>
                <a:gd name="connsiteY0" fmla="*/ 504825 h 904875"/>
                <a:gd name="connsiteX1" fmla="*/ 0 w 3209925"/>
                <a:gd name="connsiteY1" fmla="*/ 0 h 904875"/>
                <a:gd name="connsiteX2" fmla="*/ 3209925 w 3209925"/>
                <a:gd name="connsiteY2" fmla="*/ 904875 h 904875"/>
                <a:gd name="connsiteX3" fmla="*/ 171450 w 3209925"/>
                <a:gd name="connsiteY3" fmla="*/ 504825 h 904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09925" h="904875">
                  <a:moveTo>
                    <a:pt x="171450" y="504825"/>
                  </a:moveTo>
                  <a:lnTo>
                    <a:pt x="0" y="0"/>
                  </a:lnTo>
                  <a:lnTo>
                    <a:pt x="3209925" y="904875"/>
                  </a:lnTo>
                  <a:lnTo>
                    <a:pt x="171450" y="504825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41" name="Freeform 40"/>
            <p:cNvSpPr/>
            <p:nvPr/>
          </p:nvSpPr>
          <p:spPr>
            <a:xfrm>
              <a:off x="137160" y="3177540"/>
              <a:ext cx="8694420" cy="1912620"/>
            </a:xfrm>
            <a:custGeom>
              <a:avLst/>
              <a:gdLst>
                <a:gd name="connsiteX0" fmla="*/ 2286000 w 8694420"/>
                <a:gd name="connsiteY0" fmla="*/ 0 h 1912620"/>
                <a:gd name="connsiteX1" fmla="*/ 0 w 8694420"/>
                <a:gd name="connsiteY1" fmla="*/ 1089660 h 1912620"/>
                <a:gd name="connsiteX2" fmla="*/ 7178040 w 8694420"/>
                <a:gd name="connsiteY2" fmla="*/ 1912620 h 1912620"/>
                <a:gd name="connsiteX3" fmla="*/ 8694420 w 8694420"/>
                <a:gd name="connsiteY3" fmla="*/ 701040 h 1912620"/>
                <a:gd name="connsiteX4" fmla="*/ 2286000 w 8694420"/>
                <a:gd name="connsiteY4" fmla="*/ 0 h 1912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94420" h="1912620">
                  <a:moveTo>
                    <a:pt x="2286000" y="0"/>
                  </a:moveTo>
                  <a:lnTo>
                    <a:pt x="0" y="1089660"/>
                  </a:lnTo>
                  <a:lnTo>
                    <a:pt x="7178040" y="1912620"/>
                  </a:lnTo>
                  <a:lnTo>
                    <a:pt x="8694420" y="701040"/>
                  </a:lnTo>
                  <a:lnTo>
                    <a:pt x="2286000" y="0"/>
                  </a:lnTo>
                  <a:close/>
                </a:path>
              </a:pathLst>
            </a:custGeom>
            <a:gradFill>
              <a:gsLst>
                <a:gs pos="0">
                  <a:srgbClr val="03D4A8"/>
                </a:gs>
                <a:gs pos="25000">
                  <a:srgbClr val="21D6E0"/>
                </a:gs>
                <a:gs pos="75000">
                  <a:srgbClr val="0087E6"/>
                </a:gs>
                <a:gs pos="100000">
                  <a:srgbClr val="005CBF"/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8" name="Freeform 37"/>
            <p:cNvSpPr/>
            <p:nvPr/>
          </p:nvSpPr>
          <p:spPr>
            <a:xfrm>
              <a:off x="4053840" y="3398520"/>
              <a:ext cx="1112520" cy="693420"/>
            </a:xfrm>
            <a:custGeom>
              <a:avLst/>
              <a:gdLst>
                <a:gd name="connsiteX0" fmla="*/ 1112520 w 1112520"/>
                <a:gd name="connsiteY0" fmla="*/ 0 h 693420"/>
                <a:gd name="connsiteX1" fmla="*/ 754380 w 1112520"/>
                <a:gd name="connsiteY1" fmla="*/ 121920 h 693420"/>
                <a:gd name="connsiteX2" fmla="*/ 609600 w 1112520"/>
                <a:gd name="connsiteY2" fmla="*/ 198120 h 693420"/>
                <a:gd name="connsiteX3" fmla="*/ 213360 w 1112520"/>
                <a:gd name="connsiteY3" fmla="*/ 419100 h 693420"/>
                <a:gd name="connsiteX4" fmla="*/ 0 w 1112520"/>
                <a:gd name="connsiteY4" fmla="*/ 640080 h 693420"/>
                <a:gd name="connsiteX5" fmla="*/ 281940 w 1112520"/>
                <a:gd name="connsiteY5" fmla="*/ 693420 h 693420"/>
                <a:gd name="connsiteX6" fmla="*/ 571500 w 1112520"/>
                <a:gd name="connsiteY6" fmla="*/ 556260 h 693420"/>
                <a:gd name="connsiteX7" fmla="*/ 845820 w 1112520"/>
                <a:gd name="connsiteY7" fmla="*/ 396240 h 693420"/>
                <a:gd name="connsiteX8" fmla="*/ 1028700 w 1112520"/>
                <a:gd name="connsiteY8" fmla="*/ 213360 h 693420"/>
                <a:gd name="connsiteX9" fmla="*/ 1112520 w 1112520"/>
                <a:gd name="connsiteY9" fmla="*/ 106680 h 693420"/>
                <a:gd name="connsiteX10" fmla="*/ 1112520 w 1112520"/>
                <a:gd name="connsiteY10" fmla="*/ 0 h 693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12520" h="693420">
                  <a:moveTo>
                    <a:pt x="1112520" y="0"/>
                  </a:moveTo>
                  <a:lnTo>
                    <a:pt x="754380" y="121920"/>
                  </a:lnTo>
                  <a:lnTo>
                    <a:pt x="609600" y="198120"/>
                  </a:lnTo>
                  <a:lnTo>
                    <a:pt x="213360" y="419100"/>
                  </a:lnTo>
                  <a:lnTo>
                    <a:pt x="0" y="640080"/>
                  </a:lnTo>
                  <a:lnTo>
                    <a:pt x="281940" y="693420"/>
                  </a:lnTo>
                  <a:lnTo>
                    <a:pt x="571500" y="556260"/>
                  </a:lnTo>
                  <a:lnTo>
                    <a:pt x="845820" y="396240"/>
                  </a:lnTo>
                  <a:lnTo>
                    <a:pt x="1028700" y="213360"/>
                  </a:lnTo>
                  <a:lnTo>
                    <a:pt x="1112520" y="106680"/>
                  </a:lnTo>
                  <a:lnTo>
                    <a:pt x="1112520" y="0"/>
                  </a:lnTo>
                  <a:close/>
                </a:path>
              </a:pathLst>
            </a:cu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9" name="Freeform 38"/>
            <p:cNvSpPr/>
            <p:nvPr/>
          </p:nvSpPr>
          <p:spPr>
            <a:xfrm>
              <a:off x="4038600" y="3535680"/>
              <a:ext cx="1127760" cy="701040"/>
            </a:xfrm>
            <a:custGeom>
              <a:avLst/>
              <a:gdLst>
                <a:gd name="connsiteX0" fmla="*/ 0 w 1127760"/>
                <a:gd name="connsiteY0" fmla="*/ 495300 h 701040"/>
                <a:gd name="connsiteX1" fmla="*/ 38100 w 1127760"/>
                <a:gd name="connsiteY1" fmla="*/ 655320 h 701040"/>
                <a:gd name="connsiteX2" fmla="*/ 304800 w 1127760"/>
                <a:gd name="connsiteY2" fmla="*/ 701040 h 701040"/>
                <a:gd name="connsiteX3" fmla="*/ 723900 w 1127760"/>
                <a:gd name="connsiteY3" fmla="*/ 495300 h 701040"/>
                <a:gd name="connsiteX4" fmla="*/ 883920 w 1127760"/>
                <a:gd name="connsiteY4" fmla="*/ 373380 h 701040"/>
                <a:gd name="connsiteX5" fmla="*/ 1112520 w 1127760"/>
                <a:gd name="connsiteY5" fmla="*/ 167640 h 701040"/>
                <a:gd name="connsiteX6" fmla="*/ 1127760 w 1127760"/>
                <a:gd name="connsiteY6" fmla="*/ 0 h 701040"/>
                <a:gd name="connsiteX7" fmla="*/ 868680 w 1127760"/>
                <a:gd name="connsiteY7" fmla="*/ 236220 h 701040"/>
                <a:gd name="connsiteX8" fmla="*/ 632460 w 1127760"/>
                <a:gd name="connsiteY8" fmla="*/ 373380 h 701040"/>
                <a:gd name="connsiteX9" fmla="*/ 289560 w 1127760"/>
                <a:gd name="connsiteY9" fmla="*/ 563880 h 701040"/>
                <a:gd name="connsiteX10" fmla="*/ 0 w 1127760"/>
                <a:gd name="connsiteY10" fmla="*/ 495300 h 701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27760" h="701040">
                  <a:moveTo>
                    <a:pt x="0" y="495300"/>
                  </a:moveTo>
                  <a:lnTo>
                    <a:pt x="38100" y="655320"/>
                  </a:lnTo>
                  <a:lnTo>
                    <a:pt x="304800" y="701040"/>
                  </a:lnTo>
                  <a:lnTo>
                    <a:pt x="723900" y="495300"/>
                  </a:lnTo>
                  <a:lnTo>
                    <a:pt x="883920" y="373380"/>
                  </a:lnTo>
                  <a:lnTo>
                    <a:pt x="1112520" y="167640"/>
                  </a:lnTo>
                  <a:lnTo>
                    <a:pt x="1127760" y="0"/>
                  </a:lnTo>
                  <a:lnTo>
                    <a:pt x="868680" y="236220"/>
                  </a:lnTo>
                  <a:lnTo>
                    <a:pt x="632460" y="373380"/>
                  </a:lnTo>
                  <a:lnTo>
                    <a:pt x="289560" y="563880"/>
                  </a:lnTo>
                  <a:lnTo>
                    <a:pt x="0" y="495300"/>
                  </a:lnTo>
                  <a:close/>
                </a:path>
              </a:pathLst>
            </a:cu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4321016" y="3528060"/>
              <a:ext cx="319087" cy="381000"/>
              <a:chOff x="3048000" y="1914525"/>
              <a:chExt cx="319087" cy="381000"/>
            </a:xfrm>
          </p:grpSpPr>
          <p:sp>
            <p:nvSpPr>
              <p:cNvPr id="26" name="Flowchart: Process 25"/>
              <p:cNvSpPr/>
              <p:nvPr/>
            </p:nvSpPr>
            <p:spPr>
              <a:xfrm>
                <a:off x="3048000" y="1914525"/>
                <a:ext cx="319087" cy="381000"/>
              </a:xfrm>
              <a:prstGeom prst="flowChartProcess">
                <a:avLst/>
              </a:prstGeom>
              <a:scene3d>
                <a:camera prst="isometricOffAxis2Top"/>
                <a:lightRig rig="threePt" dir="t"/>
              </a:scene3d>
              <a:sp3d extrusionH="152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grpSp>
            <p:nvGrpSpPr>
              <p:cNvPr id="30" name="Group 29"/>
              <p:cNvGrpSpPr/>
              <p:nvPr/>
            </p:nvGrpSpPr>
            <p:grpSpPr>
              <a:xfrm>
                <a:off x="3236803" y="1914525"/>
                <a:ext cx="76200" cy="190500"/>
                <a:chOff x="4000500" y="952500"/>
                <a:chExt cx="76200" cy="190500"/>
              </a:xfrm>
            </p:grpSpPr>
            <p:cxnSp>
              <p:nvCxnSpPr>
                <p:cNvPr id="28" name="Straight Connector 27"/>
                <p:cNvCxnSpPr/>
                <p:nvPr/>
              </p:nvCxnSpPr>
              <p:spPr>
                <a:xfrm>
                  <a:off x="4038600" y="990600"/>
                  <a:ext cx="0" cy="1524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" name="Oval 28"/>
                <p:cNvSpPr/>
                <p:nvPr/>
              </p:nvSpPr>
              <p:spPr>
                <a:xfrm>
                  <a:off x="4000500" y="952500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</p:grpSp>
        </p:grpSp>
        <p:sp>
          <p:nvSpPr>
            <p:cNvPr id="43" name="Freeform 42"/>
            <p:cNvSpPr/>
            <p:nvPr/>
          </p:nvSpPr>
          <p:spPr>
            <a:xfrm>
              <a:off x="7307580" y="3870960"/>
              <a:ext cx="1531620" cy="2461260"/>
            </a:xfrm>
            <a:custGeom>
              <a:avLst/>
              <a:gdLst>
                <a:gd name="connsiteX0" fmla="*/ 1531620 w 1531620"/>
                <a:gd name="connsiteY0" fmla="*/ 0 h 2461260"/>
                <a:gd name="connsiteX1" fmla="*/ 1501140 w 1531620"/>
                <a:gd name="connsiteY1" fmla="*/ 1104900 h 2461260"/>
                <a:gd name="connsiteX2" fmla="*/ 0 w 1531620"/>
                <a:gd name="connsiteY2" fmla="*/ 2461260 h 2461260"/>
                <a:gd name="connsiteX3" fmla="*/ 0 w 1531620"/>
                <a:gd name="connsiteY3" fmla="*/ 1234440 h 2461260"/>
                <a:gd name="connsiteX4" fmla="*/ 1531620 w 1531620"/>
                <a:gd name="connsiteY4" fmla="*/ 0 h 2461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31620" h="2461260">
                  <a:moveTo>
                    <a:pt x="1531620" y="0"/>
                  </a:moveTo>
                  <a:lnTo>
                    <a:pt x="1501140" y="1104900"/>
                  </a:lnTo>
                  <a:lnTo>
                    <a:pt x="0" y="2461260"/>
                  </a:lnTo>
                  <a:lnTo>
                    <a:pt x="0" y="1234440"/>
                  </a:lnTo>
                  <a:lnTo>
                    <a:pt x="1531620" y="0"/>
                  </a:ln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44" name="Freeform 43"/>
            <p:cNvSpPr/>
            <p:nvPr/>
          </p:nvSpPr>
          <p:spPr>
            <a:xfrm>
              <a:off x="121920" y="4259580"/>
              <a:ext cx="7193280" cy="2095500"/>
            </a:xfrm>
            <a:custGeom>
              <a:avLst/>
              <a:gdLst>
                <a:gd name="connsiteX0" fmla="*/ 0 w 7193280"/>
                <a:gd name="connsiteY0" fmla="*/ 0 h 2095500"/>
                <a:gd name="connsiteX1" fmla="*/ 0 w 7193280"/>
                <a:gd name="connsiteY1" fmla="*/ 0 h 2095500"/>
                <a:gd name="connsiteX2" fmla="*/ 7193280 w 7193280"/>
                <a:gd name="connsiteY2" fmla="*/ 822960 h 2095500"/>
                <a:gd name="connsiteX3" fmla="*/ 7170420 w 7193280"/>
                <a:gd name="connsiteY3" fmla="*/ 2095500 h 2095500"/>
                <a:gd name="connsiteX4" fmla="*/ 7620 w 7193280"/>
                <a:gd name="connsiteY4" fmla="*/ 1104900 h 2095500"/>
                <a:gd name="connsiteX5" fmla="*/ 0 w 7193280"/>
                <a:gd name="connsiteY5" fmla="*/ 0 h 2095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93280" h="2095500">
                  <a:moveTo>
                    <a:pt x="0" y="0"/>
                  </a:moveTo>
                  <a:lnTo>
                    <a:pt x="0" y="0"/>
                  </a:lnTo>
                  <a:lnTo>
                    <a:pt x="7193280" y="822960"/>
                  </a:lnTo>
                  <a:lnTo>
                    <a:pt x="7170420" y="2095500"/>
                  </a:lnTo>
                  <a:lnTo>
                    <a:pt x="7620" y="1104900"/>
                  </a:lnTo>
                  <a:lnTo>
                    <a:pt x="0" y="0"/>
                  </a:ln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3609023" y="4019550"/>
              <a:ext cx="590550" cy="995363"/>
            </a:xfrm>
            <a:custGeom>
              <a:avLst/>
              <a:gdLst>
                <a:gd name="connsiteX0" fmla="*/ 0 w 590550"/>
                <a:gd name="connsiteY0" fmla="*/ 995363 h 995363"/>
                <a:gd name="connsiteX1" fmla="*/ 19050 w 590550"/>
                <a:gd name="connsiteY1" fmla="*/ 971550 h 995363"/>
                <a:gd name="connsiteX2" fmla="*/ 33337 w 590550"/>
                <a:gd name="connsiteY2" fmla="*/ 957263 h 995363"/>
                <a:gd name="connsiteX3" fmla="*/ 38100 w 590550"/>
                <a:gd name="connsiteY3" fmla="*/ 938213 h 995363"/>
                <a:gd name="connsiteX4" fmla="*/ 47625 w 590550"/>
                <a:gd name="connsiteY4" fmla="*/ 909638 h 995363"/>
                <a:gd name="connsiteX5" fmla="*/ 52387 w 590550"/>
                <a:gd name="connsiteY5" fmla="*/ 881063 h 995363"/>
                <a:gd name="connsiteX6" fmla="*/ 61912 w 590550"/>
                <a:gd name="connsiteY6" fmla="*/ 866775 h 995363"/>
                <a:gd name="connsiteX7" fmla="*/ 76200 w 590550"/>
                <a:gd name="connsiteY7" fmla="*/ 838200 h 995363"/>
                <a:gd name="connsiteX8" fmla="*/ 80962 w 590550"/>
                <a:gd name="connsiteY8" fmla="*/ 814388 h 995363"/>
                <a:gd name="connsiteX9" fmla="*/ 85725 w 590550"/>
                <a:gd name="connsiteY9" fmla="*/ 800100 h 995363"/>
                <a:gd name="connsiteX10" fmla="*/ 90487 w 590550"/>
                <a:gd name="connsiteY10" fmla="*/ 776288 h 995363"/>
                <a:gd name="connsiteX11" fmla="*/ 100012 w 590550"/>
                <a:gd name="connsiteY11" fmla="*/ 747713 h 995363"/>
                <a:gd name="connsiteX12" fmla="*/ 109537 w 590550"/>
                <a:gd name="connsiteY12" fmla="*/ 709613 h 995363"/>
                <a:gd name="connsiteX13" fmla="*/ 114300 w 590550"/>
                <a:gd name="connsiteY13" fmla="*/ 695325 h 995363"/>
                <a:gd name="connsiteX14" fmla="*/ 123825 w 590550"/>
                <a:gd name="connsiteY14" fmla="*/ 681038 h 995363"/>
                <a:gd name="connsiteX15" fmla="*/ 133350 w 590550"/>
                <a:gd name="connsiteY15" fmla="*/ 652463 h 995363"/>
                <a:gd name="connsiteX16" fmla="*/ 152400 w 590550"/>
                <a:gd name="connsiteY16" fmla="*/ 619125 h 995363"/>
                <a:gd name="connsiteX17" fmla="*/ 161925 w 590550"/>
                <a:gd name="connsiteY17" fmla="*/ 590550 h 995363"/>
                <a:gd name="connsiteX18" fmla="*/ 166687 w 590550"/>
                <a:gd name="connsiteY18" fmla="*/ 576263 h 995363"/>
                <a:gd name="connsiteX19" fmla="*/ 171450 w 590550"/>
                <a:gd name="connsiteY19" fmla="*/ 557213 h 995363"/>
                <a:gd name="connsiteX20" fmla="*/ 180975 w 590550"/>
                <a:gd name="connsiteY20" fmla="*/ 542925 h 995363"/>
                <a:gd name="connsiteX21" fmla="*/ 185737 w 590550"/>
                <a:gd name="connsiteY21" fmla="*/ 528638 h 995363"/>
                <a:gd name="connsiteX22" fmla="*/ 223837 w 590550"/>
                <a:gd name="connsiteY22" fmla="*/ 485775 h 995363"/>
                <a:gd name="connsiteX23" fmla="*/ 252412 w 590550"/>
                <a:gd name="connsiteY23" fmla="*/ 457200 h 995363"/>
                <a:gd name="connsiteX24" fmla="*/ 266700 w 590550"/>
                <a:gd name="connsiteY24" fmla="*/ 442913 h 995363"/>
                <a:gd name="connsiteX25" fmla="*/ 295275 w 590550"/>
                <a:gd name="connsiteY25" fmla="*/ 433388 h 995363"/>
                <a:gd name="connsiteX26" fmla="*/ 328612 w 590550"/>
                <a:gd name="connsiteY26" fmla="*/ 414338 h 995363"/>
                <a:gd name="connsiteX27" fmla="*/ 342900 w 590550"/>
                <a:gd name="connsiteY27" fmla="*/ 404813 h 995363"/>
                <a:gd name="connsiteX28" fmla="*/ 361950 w 590550"/>
                <a:gd name="connsiteY28" fmla="*/ 400050 h 995363"/>
                <a:gd name="connsiteX29" fmla="*/ 376237 w 590550"/>
                <a:gd name="connsiteY29" fmla="*/ 385763 h 995363"/>
                <a:gd name="connsiteX30" fmla="*/ 395287 w 590550"/>
                <a:gd name="connsiteY30" fmla="*/ 376238 h 995363"/>
                <a:gd name="connsiteX31" fmla="*/ 428625 w 590550"/>
                <a:gd name="connsiteY31" fmla="*/ 347663 h 995363"/>
                <a:gd name="connsiteX32" fmla="*/ 447675 w 590550"/>
                <a:gd name="connsiteY32" fmla="*/ 319088 h 995363"/>
                <a:gd name="connsiteX33" fmla="*/ 461962 w 590550"/>
                <a:gd name="connsiteY33" fmla="*/ 304800 h 995363"/>
                <a:gd name="connsiteX34" fmla="*/ 476250 w 590550"/>
                <a:gd name="connsiteY34" fmla="*/ 276225 h 995363"/>
                <a:gd name="connsiteX35" fmla="*/ 490537 w 590550"/>
                <a:gd name="connsiteY35" fmla="*/ 261938 h 995363"/>
                <a:gd name="connsiteX36" fmla="*/ 504825 w 590550"/>
                <a:gd name="connsiteY36" fmla="*/ 233363 h 995363"/>
                <a:gd name="connsiteX37" fmla="*/ 509587 w 590550"/>
                <a:gd name="connsiteY37" fmla="*/ 219075 h 995363"/>
                <a:gd name="connsiteX38" fmla="*/ 519112 w 590550"/>
                <a:gd name="connsiteY38" fmla="*/ 204788 h 995363"/>
                <a:gd name="connsiteX39" fmla="*/ 528637 w 590550"/>
                <a:gd name="connsiteY39" fmla="*/ 176213 h 995363"/>
                <a:gd name="connsiteX40" fmla="*/ 533400 w 590550"/>
                <a:gd name="connsiteY40" fmla="*/ 161925 h 995363"/>
                <a:gd name="connsiteX41" fmla="*/ 538162 w 590550"/>
                <a:gd name="connsiteY41" fmla="*/ 142875 h 995363"/>
                <a:gd name="connsiteX42" fmla="*/ 547687 w 590550"/>
                <a:gd name="connsiteY42" fmla="*/ 114300 h 995363"/>
                <a:gd name="connsiteX43" fmla="*/ 552450 w 590550"/>
                <a:gd name="connsiteY43" fmla="*/ 71438 h 995363"/>
                <a:gd name="connsiteX44" fmla="*/ 561975 w 590550"/>
                <a:gd name="connsiteY44" fmla="*/ 42863 h 995363"/>
                <a:gd name="connsiteX45" fmla="*/ 585787 w 590550"/>
                <a:gd name="connsiteY45" fmla="*/ 0 h 995363"/>
                <a:gd name="connsiteX46" fmla="*/ 590550 w 590550"/>
                <a:gd name="connsiteY46" fmla="*/ 0 h 995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90550" h="995363">
                  <a:moveTo>
                    <a:pt x="0" y="995363"/>
                  </a:moveTo>
                  <a:cubicBezTo>
                    <a:pt x="6350" y="987425"/>
                    <a:pt x="12356" y="979200"/>
                    <a:pt x="19050" y="971550"/>
                  </a:cubicBezTo>
                  <a:cubicBezTo>
                    <a:pt x="23485" y="966481"/>
                    <a:pt x="29995" y="963111"/>
                    <a:pt x="33337" y="957263"/>
                  </a:cubicBezTo>
                  <a:cubicBezTo>
                    <a:pt x="36584" y="951580"/>
                    <a:pt x="36219" y="944482"/>
                    <a:pt x="38100" y="938213"/>
                  </a:cubicBezTo>
                  <a:cubicBezTo>
                    <a:pt x="40985" y="928596"/>
                    <a:pt x="47625" y="909638"/>
                    <a:pt x="47625" y="909638"/>
                  </a:cubicBezTo>
                  <a:cubicBezTo>
                    <a:pt x="49212" y="900113"/>
                    <a:pt x="49334" y="890224"/>
                    <a:pt x="52387" y="881063"/>
                  </a:cubicBezTo>
                  <a:cubicBezTo>
                    <a:pt x="54197" y="875633"/>
                    <a:pt x="59352" y="871895"/>
                    <a:pt x="61912" y="866775"/>
                  </a:cubicBezTo>
                  <a:cubicBezTo>
                    <a:pt x="81631" y="827339"/>
                    <a:pt x="48902" y="879149"/>
                    <a:pt x="76200" y="838200"/>
                  </a:cubicBezTo>
                  <a:cubicBezTo>
                    <a:pt x="77787" y="830263"/>
                    <a:pt x="78999" y="822241"/>
                    <a:pt x="80962" y="814388"/>
                  </a:cubicBezTo>
                  <a:cubicBezTo>
                    <a:pt x="82180" y="809518"/>
                    <a:pt x="84507" y="804970"/>
                    <a:pt x="85725" y="800100"/>
                  </a:cubicBezTo>
                  <a:cubicBezTo>
                    <a:pt x="87688" y="792247"/>
                    <a:pt x="88357" y="784097"/>
                    <a:pt x="90487" y="776288"/>
                  </a:cubicBezTo>
                  <a:cubicBezTo>
                    <a:pt x="93129" y="766602"/>
                    <a:pt x="97577" y="757453"/>
                    <a:pt x="100012" y="747713"/>
                  </a:cubicBezTo>
                  <a:cubicBezTo>
                    <a:pt x="103187" y="735013"/>
                    <a:pt x="105397" y="722032"/>
                    <a:pt x="109537" y="709613"/>
                  </a:cubicBezTo>
                  <a:cubicBezTo>
                    <a:pt x="111125" y="704850"/>
                    <a:pt x="112055" y="699815"/>
                    <a:pt x="114300" y="695325"/>
                  </a:cubicBezTo>
                  <a:cubicBezTo>
                    <a:pt x="116860" y="690206"/>
                    <a:pt x="120650" y="685800"/>
                    <a:pt x="123825" y="681038"/>
                  </a:cubicBezTo>
                  <a:cubicBezTo>
                    <a:pt x="127000" y="671513"/>
                    <a:pt x="128860" y="661443"/>
                    <a:pt x="133350" y="652463"/>
                  </a:cubicBezTo>
                  <a:cubicBezTo>
                    <a:pt x="145435" y="628293"/>
                    <a:pt x="138937" y="639320"/>
                    <a:pt x="152400" y="619125"/>
                  </a:cubicBezTo>
                  <a:lnTo>
                    <a:pt x="161925" y="590550"/>
                  </a:lnTo>
                  <a:cubicBezTo>
                    <a:pt x="163512" y="585788"/>
                    <a:pt x="165469" y="581133"/>
                    <a:pt x="166687" y="576263"/>
                  </a:cubicBezTo>
                  <a:cubicBezTo>
                    <a:pt x="168275" y="569913"/>
                    <a:pt x="168872" y="563229"/>
                    <a:pt x="171450" y="557213"/>
                  </a:cubicBezTo>
                  <a:cubicBezTo>
                    <a:pt x="173705" y="551952"/>
                    <a:pt x="177800" y="547688"/>
                    <a:pt x="180975" y="542925"/>
                  </a:cubicBezTo>
                  <a:cubicBezTo>
                    <a:pt x="182562" y="538163"/>
                    <a:pt x="183492" y="533128"/>
                    <a:pt x="185737" y="528638"/>
                  </a:cubicBezTo>
                  <a:cubicBezTo>
                    <a:pt x="194236" y="511640"/>
                    <a:pt x="211214" y="498398"/>
                    <a:pt x="223837" y="485775"/>
                  </a:cubicBezTo>
                  <a:lnTo>
                    <a:pt x="252412" y="457200"/>
                  </a:lnTo>
                  <a:cubicBezTo>
                    <a:pt x="257175" y="452437"/>
                    <a:pt x="260310" y="445043"/>
                    <a:pt x="266700" y="442913"/>
                  </a:cubicBezTo>
                  <a:lnTo>
                    <a:pt x="295275" y="433388"/>
                  </a:lnTo>
                  <a:cubicBezTo>
                    <a:pt x="330077" y="410186"/>
                    <a:pt x="286324" y="438502"/>
                    <a:pt x="328612" y="414338"/>
                  </a:cubicBezTo>
                  <a:cubicBezTo>
                    <a:pt x="333582" y="411498"/>
                    <a:pt x="337639" y="407068"/>
                    <a:pt x="342900" y="404813"/>
                  </a:cubicBezTo>
                  <a:cubicBezTo>
                    <a:pt x="348916" y="402235"/>
                    <a:pt x="355600" y="401638"/>
                    <a:pt x="361950" y="400050"/>
                  </a:cubicBezTo>
                  <a:cubicBezTo>
                    <a:pt x="366712" y="395288"/>
                    <a:pt x="370757" y="389678"/>
                    <a:pt x="376237" y="385763"/>
                  </a:cubicBezTo>
                  <a:cubicBezTo>
                    <a:pt x="382014" y="381637"/>
                    <a:pt x="389267" y="380001"/>
                    <a:pt x="395287" y="376238"/>
                  </a:cubicBezTo>
                  <a:cubicBezTo>
                    <a:pt x="404957" y="370194"/>
                    <a:pt x="421255" y="357138"/>
                    <a:pt x="428625" y="347663"/>
                  </a:cubicBezTo>
                  <a:cubicBezTo>
                    <a:pt x="435653" y="338627"/>
                    <a:pt x="439581" y="327183"/>
                    <a:pt x="447675" y="319088"/>
                  </a:cubicBezTo>
                  <a:cubicBezTo>
                    <a:pt x="452437" y="314325"/>
                    <a:pt x="457650" y="309974"/>
                    <a:pt x="461962" y="304800"/>
                  </a:cubicBezTo>
                  <a:cubicBezTo>
                    <a:pt x="499432" y="259835"/>
                    <a:pt x="447609" y="319187"/>
                    <a:pt x="476250" y="276225"/>
                  </a:cubicBezTo>
                  <a:cubicBezTo>
                    <a:pt x="479986" y="270621"/>
                    <a:pt x="485775" y="266700"/>
                    <a:pt x="490537" y="261938"/>
                  </a:cubicBezTo>
                  <a:cubicBezTo>
                    <a:pt x="502512" y="226017"/>
                    <a:pt x="486357" y="270300"/>
                    <a:pt x="504825" y="233363"/>
                  </a:cubicBezTo>
                  <a:cubicBezTo>
                    <a:pt x="507070" y="228873"/>
                    <a:pt x="507342" y="223565"/>
                    <a:pt x="509587" y="219075"/>
                  </a:cubicBezTo>
                  <a:cubicBezTo>
                    <a:pt x="512147" y="213956"/>
                    <a:pt x="516787" y="210018"/>
                    <a:pt x="519112" y="204788"/>
                  </a:cubicBezTo>
                  <a:cubicBezTo>
                    <a:pt x="523190" y="195613"/>
                    <a:pt x="525462" y="185738"/>
                    <a:pt x="528637" y="176213"/>
                  </a:cubicBezTo>
                  <a:cubicBezTo>
                    <a:pt x="530225" y="171450"/>
                    <a:pt x="532183" y="166795"/>
                    <a:pt x="533400" y="161925"/>
                  </a:cubicBezTo>
                  <a:cubicBezTo>
                    <a:pt x="534987" y="155575"/>
                    <a:pt x="536281" y="149144"/>
                    <a:pt x="538162" y="142875"/>
                  </a:cubicBezTo>
                  <a:cubicBezTo>
                    <a:pt x="541047" y="133258"/>
                    <a:pt x="547687" y="114300"/>
                    <a:pt x="547687" y="114300"/>
                  </a:cubicBezTo>
                  <a:cubicBezTo>
                    <a:pt x="549275" y="100013"/>
                    <a:pt x="549631" y="85534"/>
                    <a:pt x="552450" y="71438"/>
                  </a:cubicBezTo>
                  <a:cubicBezTo>
                    <a:pt x="554419" y="61593"/>
                    <a:pt x="558800" y="52388"/>
                    <a:pt x="561975" y="42863"/>
                  </a:cubicBezTo>
                  <a:cubicBezTo>
                    <a:pt x="565570" y="32078"/>
                    <a:pt x="574867" y="0"/>
                    <a:pt x="585787" y="0"/>
                  </a:cubicBezTo>
                  <a:lnTo>
                    <a:pt x="590550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289560" y="5114925"/>
              <a:ext cx="3238500" cy="533400"/>
            </a:xfrm>
            <a:custGeom>
              <a:avLst/>
              <a:gdLst>
                <a:gd name="connsiteX0" fmla="*/ 3157538 w 3238500"/>
                <a:gd name="connsiteY0" fmla="*/ 9525 h 533400"/>
                <a:gd name="connsiteX1" fmla="*/ 104775 w 3238500"/>
                <a:gd name="connsiteY1" fmla="*/ 109538 h 533400"/>
                <a:gd name="connsiteX2" fmla="*/ 0 w 3238500"/>
                <a:gd name="connsiteY2" fmla="*/ 157163 h 533400"/>
                <a:gd name="connsiteX3" fmla="*/ 2976563 w 3238500"/>
                <a:gd name="connsiteY3" fmla="*/ 533400 h 533400"/>
                <a:gd name="connsiteX4" fmla="*/ 3057525 w 3238500"/>
                <a:gd name="connsiteY4" fmla="*/ 485775 h 533400"/>
                <a:gd name="connsiteX5" fmla="*/ 3238500 w 3238500"/>
                <a:gd name="connsiteY5" fmla="*/ 0 h 533400"/>
                <a:gd name="connsiteX6" fmla="*/ 3157538 w 3238500"/>
                <a:gd name="connsiteY6" fmla="*/ 9525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38500" h="533400">
                  <a:moveTo>
                    <a:pt x="3157538" y="9525"/>
                  </a:moveTo>
                  <a:lnTo>
                    <a:pt x="104775" y="109538"/>
                  </a:lnTo>
                  <a:lnTo>
                    <a:pt x="0" y="157163"/>
                  </a:lnTo>
                  <a:lnTo>
                    <a:pt x="2976563" y="533400"/>
                  </a:lnTo>
                  <a:lnTo>
                    <a:pt x="3057525" y="485775"/>
                  </a:lnTo>
                  <a:lnTo>
                    <a:pt x="3238500" y="0"/>
                  </a:lnTo>
                  <a:lnTo>
                    <a:pt x="3157538" y="9525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3518535" y="5119688"/>
              <a:ext cx="3943350" cy="1119187"/>
            </a:xfrm>
            <a:custGeom>
              <a:avLst/>
              <a:gdLst>
                <a:gd name="connsiteX0" fmla="*/ 95250 w 3943350"/>
                <a:gd name="connsiteY0" fmla="*/ 571500 h 1119187"/>
                <a:gd name="connsiteX1" fmla="*/ 0 w 3943350"/>
                <a:gd name="connsiteY1" fmla="*/ 0 h 1119187"/>
                <a:gd name="connsiteX2" fmla="*/ 3943350 w 3943350"/>
                <a:gd name="connsiteY2" fmla="*/ 1066800 h 1119187"/>
                <a:gd name="connsiteX3" fmla="*/ 3871913 w 3943350"/>
                <a:gd name="connsiteY3" fmla="*/ 1119187 h 1119187"/>
                <a:gd name="connsiteX4" fmla="*/ 95250 w 3943350"/>
                <a:gd name="connsiteY4" fmla="*/ 571500 h 1119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43350" h="1119187">
                  <a:moveTo>
                    <a:pt x="95250" y="571500"/>
                  </a:moveTo>
                  <a:lnTo>
                    <a:pt x="0" y="0"/>
                  </a:lnTo>
                  <a:lnTo>
                    <a:pt x="3943350" y="1066800"/>
                  </a:lnTo>
                  <a:lnTo>
                    <a:pt x="3871913" y="1119187"/>
                  </a:lnTo>
                  <a:lnTo>
                    <a:pt x="95250" y="571500"/>
                  </a:ln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5" name="Freeform 54"/>
            <p:cNvSpPr/>
            <p:nvPr/>
          </p:nvSpPr>
          <p:spPr>
            <a:xfrm>
              <a:off x="3061335" y="5605463"/>
              <a:ext cx="595313" cy="214312"/>
            </a:xfrm>
            <a:custGeom>
              <a:avLst/>
              <a:gdLst>
                <a:gd name="connsiteX0" fmla="*/ 290513 w 595313"/>
                <a:gd name="connsiteY0" fmla="*/ 0 h 214312"/>
                <a:gd name="connsiteX1" fmla="*/ 0 w 595313"/>
                <a:gd name="connsiteY1" fmla="*/ 161925 h 214312"/>
                <a:gd name="connsiteX2" fmla="*/ 414338 w 595313"/>
                <a:gd name="connsiteY2" fmla="*/ 214312 h 214312"/>
                <a:gd name="connsiteX3" fmla="*/ 595313 w 595313"/>
                <a:gd name="connsiteY3" fmla="*/ 42862 h 214312"/>
                <a:gd name="connsiteX4" fmla="*/ 290513 w 595313"/>
                <a:gd name="connsiteY4" fmla="*/ 0 h 21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5313" h="214312">
                  <a:moveTo>
                    <a:pt x="290513" y="0"/>
                  </a:moveTo>
                  <a:lnTo>
                    <a:pt x="0" y="161925"/>
                  </a:lnTo>
                  <a:lnTo>
                    <a:pt x="414338" y="214312"/>
                  </a:lnTo>
                  <a:lnTo>
                    <a:pt x="595313" y="42862"/>
                  </a:lnTo>
                  <a:lnTo>
                    <a:pt x="290513" y="0"/>
                  </a:lnTo>
                  <a:close/>
                </a:path>
              </a:pathLst>
            </a:custGeom>
            <a:solidFill>
              <a:srgbClr val="C00000">
                <a:alpha val="63000"/>
              </a:srgb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3513773" y="5114925"/>
              <a:ext cx="142875" cy="571500"/>
            </a:xfrm>
            <a:custGeom>
              <a:avLst/>
              <a:gdLst>
                <a:gd name="connsiteX0" fmla="*/ 95250 w 142875"/>
                <a:gd name="connsiteY0" fmla="*/ 571500 h 571500"/>
                <a:gd name="connsiteX1" fmla="*/ 142875 w 142875"/>
                <a:gd name="connsiteY1" fmla="*/ 519113 h 571500"/>
                <a:gd name="connsiteX2" fmla="*/ 0 w 142875"/>
                <a:gd name="connsiteY2" fmla="*/ 0 h 571500"/>
                <a:gd name="connsiteX3" fmla="*/ 95250 w 142875"/>
                <a:gd name="connsiteY3" fmla="*/ 571500 h 57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2875" h="571500">
                  <a:moveTo>
                    <a:pt x="95250" y="571500"/>
                  </a:moveTo>
                  <a:lnTo>
                    <a:pt x="142875" y="519113"/>
                  </a:lnTo>
                  <a:lnTo>
                    <a:pt x="0" y="0"/>
                  </a:lnTo>
                  <a:lnTo>
                    <a:pt x="95250" y="57150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  <a:alpha val="3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3609023" y="5643563"/>
              <a:ext cx="3852862" cy="600075"/>
            </a:xfrm>
            <a:custGeom>
              <a:avLst/>
              <a:gdLst>
                <a:gd name="connsiteX0" fmla="*/ 0 w 3852862"/>
                <a:gd name="connsiteY0" fmla="*/ 57150 h 600075"/>
                <a:gd name="connsiteX1" fmla="*/ 57150 w 3852862"/>
                <a:gd name="connsiteY1" fmla="*/ 0 h 600075"/>
                <a:gd name="connsiteX2" fmla="*/ 3852862 w 3852862"/>
                <a:gd name="connsiteY2" fmla="*/ 533400 h 600075"/>
                <a:gd name="connsiteX3" fmla="*/ 3781425 w 3852862"/>
                <a:gd name="connsiteY3" fmla="*/ 600075 h 600075"/>
                <a:gd name="connsiteX4" fmla="*/ 0 w 3852862"/>
                <a:gd name="connsiteY4" fmla="*/ 57150 h 60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2862" h="600075">
                  <a:moveTo>
                    <a:pt x="0" y="57150"/>
                  </a:moveTo>
                  <a:lnTo>
                    <a:pt x="57150" y="0"/>
                  </a:lnTo>
                  <a:lnTo>
                    <a:pt x="3852862" y="533400"/>
                  </a:lnTo>
                  <a:lnTo>
                    <a:pt x="3781425" y="600075"/>
                  </a:lnTo>
                  <a:lnTo>
                    <a:pt x="0" y="5715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3509010" y="5114925"/>
              <a:ext cx="3971925" cy="1143000"/>
            </a:xfrm>
            <a:custGeom>
              <a:avLst/>
              <a:gdLst>
                <a:gd name="connsiteX0" fmla="*/ 3971925 w 3971925"/>
                <a:gd name="connsiteY0" fmla="*/ 1076325 h 1143000"/>
                <a:gd name="connsiteX1" fmla="*/ 3895725 w 3971925"/>
                <a:gd name="connsiteY1" fmla="*/ 1143000 h 1143000"/>
                <a:gd name="connsiteX2" fmla="*/ 0 w 3971925"/>
                <a:gd name="connsiteY2" fmla="*/ 0 h 1143000"/>
                <a:gd name="connsiteX3" fmla="*/ 3971925 w 3971925"/>
                <a:gd name="connsiteY3" fmla="*/ 1076325 h 1143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1925" h="1143000">
                  <a:moveTo>
                    <a:pt x="3971925" y="1076325"/>
                  </a:moveTo>
                  <a:lnTo>
                    <a:pt x="3895725" y="1143000"/>
                  </a:lnTo>
                  <a:lnTo>
                    <a:pt x="0" y="0"/>
                  </a:lnTo>
                  <a:lnTo>
                    <a:pt x="3971925" y="1076325"/>
                  </a:lnTo>
                  <a:close/>
                </a:path>
              </a:pathLst>
            </a:custGeom>
            <a:solidFill>
              <a:srgbClr val="FF99FF">
                <a:alpha val="42000"/>
              </a:srgb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4" name="Freeform 53"/>
            <p:cNvSpPr/>
            <p:nvPr/>
          </p:nvSpPr>
          <p:spPr>
            <a:xfrm>
              <a:off x="265747" y="5210175"/>
              <a:ext cx="3095626" cy="447675"/>
            </a:xfrm>
            <a:custGeom>
              <a:avLst/>
              <a:gdLst>
                <a:gd name="connsiteX0" fmla="*/ 0 w 3095626"/>
                <a:gd name="connsiteY0" fmla="*/ 66675 h 447675"/>
                <a:gd name="connsiteX1" fmla="*/ 119063 w 3095626"/>
                <a:gd name="connsiteY1" fmla="*/ 0 h 447675"/>
                <a:gd name="connsiteX2" fmla="*/ 3095626 w 3095626"/>
                <a:gd name="connsiteY2" fmla="*/ 390525 h 447675"/>
                <a:gd name="connsiteX3" fmla="*/ 3005138 w 3095626"/>
                <a:gd name="connsiteY3" fmla="*/ 447675 h 447675"/>
                <a:gd name="connsiteX4" fmla="*/ 0 w 3095626"/>
                <a:gd name="connsiteY4" fmla="*/ 66675 h 447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5626" h="447675">
                  <a:moveTo>
                    <a:pt x="0" y="66675"/>
                  </a:moveTo>
                  <a:lnTo>
                    <a:pt x="119063" y="0"/>
                  </a:lnTo>
                  <a:lnTo>
                    <a:pt x="3095626" y="390525"/>
                  </a:lnTo>
                  <a:lnTo>
                    <a:pt x="3005138" y="447675"/>
                  </a:lnTo>
                  <a:lnTo>
                    <a:pt x="0" y="66675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3" name="Freeform 52"/>
            <p:cNvSpPr/>
            <p:nvPr/>
          </p:nvSpPr>
          <p:spPr>
            <a:xfrm>
              <a:off x="3256598" y="5124450"/>
              <a:ext cx="257175" cy="523875"/>
            </a:xfrm>
            <a:custGeom>
              <a:avLst/>
              <a:gdLst>
                <a:gd name="connsiteX0" fmla="*/ 0 w 257175"/>
                <a:gd name="connsiteY0" fmla="*/ 523875 h 523875"/>
                <a:gd name="connsiteX1" fmla="*/ 257175 w 257175"/>
                <a:gd name="connsiteY1" fmla="*/ 0 h 523875"/>
                <a:gd name="connsiteX2" fmla="*/ 95250 w 257175"/>
                <a:gd name="connsiteY2" fmla="*/ 471488 h 523875"/>
                <a:gd name="connsiteX3" fmla="*/ 0 w 257175"/>
                <a:gd name="connsiteY3" fmla="*/ 523875 h 523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7175" h="523875">
                  <a:moveTo>
                    <a:pt x="0" y="523875"/>
                  </a:moveTo>
                  <a:lnTo>
                    <a:pt x="257175" y="0"/>
                  </a:lnTo>
                  <a:lnTo>
                    <a:pt x="95250" y="471488"/>
                  </a:lnTo>
                  <a:lnTo>
                    <a:pt x="0" y="523875"/>
                  </a:lnTo>
                  <a:close/>
                </a:path>
              </a:pathLst>
            </a:custGeom>
            <a:solidFill>
              <a:srgbClr val="FF99FF">
                <a:alpha val="35000"/>
              </a:srgb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45" name="Flowchart: Delay 44"/>
            <p:cNvSpPr/>
            <p:nvPr/>
          </p:nvSpPr>
          <p:spPr>
            <a:xfrm rot="19321713">
              <a:off x="3406995" y="5065395"/>
              <a:ext cx="274319" cy="72390"/>
            </a:xfrm>
            <a:prstGeom prst="flowChartDelay">
              <a:avLst/>
            </a:prstGeom>
            <a:solidFill>
              <a:srgbClr val="FFFF00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8" name="Freeform 57"/>
            <p:cNvSpPr/>
            <p:nvPr/>
          </p:nvSpPr>
          <p:spPr>
            <a:xfrm>
              <a:off x="3332798" y="5067300"/>
              <a:ext cx="119062" cy="95250"/>
            </a:xfrm>
            <a:custGeom>
              <a:avLst/>
              <a:gdLst>
                <a:gd name="connsiteX0" fmla="*/ 119062 w 119062"/>
                <a:gd name="connsiteY0" fmla="*/ 42863 h 95250"/>
                <a:gd name="connsiteX1" fmla="*/ 0 w 119062"/>
                <a:gd name="connsiteY1" fmla="*/ 0 h 95250"/>
                <a:gd name="connsiteX2" fmla="*/ 90487 w 119062"/>
                <a:gd name="connsiteY2" fmla="*/ 95250 h 95250"/>
                <a:gd name="connsiteX3" fmla="*/ 119062 w 119062"/>
                <a:gd name="connsiteY3" fmla="*/ 42863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9062" h="95250">
                  <a:moveTo>
                    <a:pt x="119062" y="42863"/>
                  </a:moveTo>
                  <a:lnTo>
                    <a:pt x="0" y="0"/>
                  </a:lnTo>
                  <a:lnTo>
                    <a:pt x="90487" y="95250"/>
                  </a:lnTo>
                  <a:lnTo>
                    <a:pt x="119062" y="42863"/>
                  </a:lnTo>
                  <a:close/>
                </a:path>
              </a:pathLst>
            </a:custGeom>
            <a:solidFill>
              <a:srgbClr val="FFFF00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9" name="Freeform 58"/>
            <p:cNvSpPr/>
            <p:nvPr/>
          </p:nvSpPr>
          <p:spPr>
            <a:xfrm>
              <a:off x="3461385" y="5181600"/>
              <a:ext cx="66675" cy="123825"/>
            </a:xfrm>
            <a:custGeom>
              <a:avLst/>
              <a:gdLst>
                <a:gd name="connsiteX0" fmla="*/ 0 w 66675"/>
                <a:gd name="connsiteY0" fmla="*/ 38100 h 123825"/>
                <a:gd name="connsiteX1" fmla="*/ 66675 w 66675"/>
                <a:gd name="connsiteY1" fmla="*/ 123825 h 123825"/>
                <a:gd name="connsiteX2" fmla="*/ 42863 w 66675"/>
                <a:gd name="connsiteY2" fmla="*/ 0 h 123825"/>
                <a:gd name="connsiteX3" fmla="*/ 0 w 66675"/>
                <a:gd name="connsiteY3" fmla="*/ 38100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675" h="123825">
                  <a:moveTo>
                    <a:pt x="0" y="38100"/>
                  </a:moveTo>
                  <a:lnTo>
                    <a:pt x="66675" y="123825"/>
                  </a:lnTo>
                  <a:lnTo>
                    <a:pt x="42863" y="0"/>
                  </a:lnTo>
                  <a:lnTo>
                    <a:pt x="0" y="38100"/>
                  </a:lnTo>
                  <a:close/>
                </a:path>
              </a:pathLst>
            </a:custGeom>
            <a:solidFill>
              <a:srgbClr val="FFFF00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60" name="Freeform 59"/>
            <p:cNvSpPr/>
            <p:nvPr/>
          </p:nvSpPr>
          <p:spPr>
            <a:xfrm>
              <a:off x="3432810" y="5038725"/>
              <a:ext cx="119063" cy="80963"/>
            </a:xfrm>
            <a:custGeom>
              <a:avLst/>
              <a:gdLst>
                <a:gd name="connsiteX0" fmla="*/ 66675 w 119063"/>
                <a:gd name="connsiteY0" fmla="*/ 80963 h 80963"/>
                <a:gd name="connsiteX1" fmla="*/ 0 w 119063"/>
                <a:gd name="connsiteY1" fmla="*/ 0 h 80963"/>
                <a:gd name="connsiteX2" fmla="*/ 119063 w 119063"/>
                <a:gd name="connsiteY2" fmla="*/ 52388 h 80963"/>
                <a:gd name="connsiteX3" fmla="*/ 66675 w 119063"/>
                <a:gd name="connsiteY3" fmla="*/ 80963 h 80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9063" h="80963">
                  <a:moveTo>
                    <a:pt x="66675" y="80963"/>
                  </a:moveTo>
                  <a:lnTo>
                    <a:pt x="0" y="0"/>
                  </a:lnTo>
                  <a:lnTo>
                    <a:pt x="119063" y="52388"/>
                  </a:lnTo>
                  <a:lnTo>
                    <a:pt x="66675" y="80963"/>
                  </a:lnTo>
                  <a:close/>
                </a:path>
              </a:pathLst>
            </a:custGeom>
            <a:solidFill>
              <a:srgbClr val="FFFF00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5090160" y="5257800"/>
              <a:ext cx="304800" cy="10668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scene3d>
              <a:camera prst="isometricOffAxis1Top">
                <a:rot lat="3237797" lon="17119086" rev="6117189"/>
              </a:camera>
              <a:lightRig rig="threePt" dir="t"/>
            </a:scene3d>
            <a:sp3d>
              <a:bevelT w="0" h="1206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63" name="Freeform 62"/>
            <p:cNvSpPr/>
            <p:nvPr/>
          </p:nvSpPr>
          <p:spPr>
            <a:xfrm>
              <a:off x="4994910" y="5762625"/>
              <a:ext cx="476250" cy="180975"/>
            </a:xfrm>
            <a:custGeom>
              <a:avLst/>
              <a:gdLst>
                <a:gd name="connsiteX0" fmla="*/ 314325 w 476250"/>
                <a:gd name="connsiteY0" fmla="*/ 180975 h 180975"/>
                <a:gd name="connsiteX1" fmla="*/ 319087 w 476250"/>
                <a:gd name="connsiteY1" fmla="*/ 52387 h 180975"/>
                <a:gd name="connsiteX2" fmla="*/ 0 w 476250"/>
                <a:gd name="connsiteY2" fmla="*/ 47625 h 180975"/>
                <a:gd name="connsiteX3" fmla="*/ 204787 w 476250"/>
                <a:gd name="connsiteY3" fmla="*/ 0 h 180975"/>
                <a:gd name="connsiteX4" fmla="*/ 476250 w 476250"/>
                <a:gd name="connsiteY4" fmla="*/ 28575 h 180975"/>
                <a:gd name="connsiteX5" fmla="*/ 471487 w 476250"/>
                <a:gd name="connsiteY5" fmla="*/ 138112 h 180975"/>
                <a:gd name="connsiteX6" fmla="*/ 314325 w 476250"/>
                <a:gd name="connsiteY6" fmla="*/ 180975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250" h="180975">
                  <a:moveTo>
                    <a:pt x="314325" y="180975"/>
                  </a:moveTo>
                  <a:lnTo>
                    <a:pt x="319087" y="52387"/>
                  </a:lnTo>
                  <a:lnTo>
                    <a:pt x="0" y="47625"/>
                  </a:lnTo>
                  <a:lnTo>
                    <a:pt x="204787" y="0"/>
                  </a:lnTo>
                  <a:lnTo>
                    <a:pt x="476250" y="28575"/>
                  </a:lnTo>
                  <a:lnTo>
                    <a:pt x="471487" y="138112"/>
                  </a:lnTo>
                  <a:lnTo>
                    <a:pt x="314325" y="180975"/>
                  </a:lnTo>
                  <a:close/>
                </a:path>
              </a:pathLst>
            </a:custGeom>
            <a:solidFill>
              <a:srgbClr val="00B050"/>
            </a:solidFill>
            <a:ln w="127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64" name="Freeform 63"/>
            <p:cNvSpPr/>
            <p:nvPr/>
          </p:nvSpPr>
          <p:spPr>
            <a:xfrm>
              <a:off x="5318760" y="5891213"/>
              <a:ext cx="385763" cy="95250"/>
            </a:xfrm>
            <a:custGeom>
              <a:avLst/>
              <a:gdLst>
                <a:gd name="connsiteX0" fmla="*/ 0 w 385763"/>
                <a:gd name="connsiteY0" fmla="*/ 42862 h 95250"/>
                <a:gd name="connsiteX1" fmla="*/ 157163 w 385763"/>
                <a:gd name="connsiteY1" fmla="*/ 0 h 95250"/>
                <a:gd name="connsiteX2" fmla="*/ 385763 w 385763"/>
                <a:gd name="connsiteY2" fmla="*/ 38100 h 95250"/>
                <a:gd name="connsiteX3" fmla="*/ 261938 w 385763"/>
                <a:gd name="connsiteY3" fmla="*/ 95250 h 95250"/>
                <a:gd name="connsiteX4" fmla="*/ 0 w 385763"/>
                <a:gd name="connsiteY4" fmla="*/ 42862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763" h="95250">
                  <a:moveTo>
                    <a:pt x="0" y="42862"/>
                  </a:moveTo>
                  <a:lnTo>
                    <a:pt x="157163" y="0"/>
                  </a:lnTo>
                  <a:lnTo>
                    <a:pt x="385763" y="38100"/>
                  </a:lnTo>
                  <a:lnTo>
                    <a:pt x="261938" y="95250"/>
                  </a:lnTo>
                  <a:lnTo>
                    <a:pt x="0" y="42862"/>
                  </a:lnTo>
                  <a:close/>
                </a:path>
              </a:pathLst>
            </a:custGeom>
            <a:solidFill>
              <a:srgbClr val="0020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cxnSp>
          <p:nvCxnSpPr>
            <p:cNvPr id="66" name="Straight Arrow Connector 65"/>
            <p:cNvCxnSpPr/>
            <p:nvPr/>
          </p:nvCxnSpPr>
          <p:spPr>
            <a:xfrm flipV="1">
              <a:off x="5242560" y="5986463"/>
              <a:ext cx="152400" cy="252412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4899660" y="6172200"/>
              <a:ext cx="114300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A" sz="1050" dirty="0" smtClean="0"/>
                <a:t>shadow</a:t>
              </a:r>
              <a:endParaRPr lang="en-ZA" sz="1050" dirty="0"/>
            </a:p>
          </p:txBody>
        </p:sp>
        <p:cxnSp>
          <p:nvCxnSpPr>
            <p:cNvPr id="69" name="Straight Arrow Connector 68"/>
            <p:cNvCxnSpPr/>
            <p:nvPr/>
          </p:nvCxnSpPr>
          <p:spPr>
            <a:xfrm flipV="1">
              <a:off x="3256598" y="5762625"/>
              <a:ext cx="0" cy="223838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3032760" y="5918284"/>
              <a:ext cx="114300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A" sz="1050" dirty="0" smtClean="0"/>
                <a:t>nadir</a:t>
              </a:r>
              <a:endParaRPr lang="en-ZA" sz="1050" dirty="0"/>
            </a:p>
          </p:txBody>
        </p:sp>
        <p:cxnSp>
          <p:nvCxnSpPr>
            <p:cNvPr id="72" name="Straight Arrow Connector 71"/>
            <p:cNvCxnSpPr/>
            <p:nvPr/>
          </p:nvCxnSpPr>
          <p:spPr>
            <a:xfrm flipH="1" flipV="1">
              <a:off x="7404735" y="6205539"/>
              <a:ext cx="276226" cy="219076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7480935" y="6324600"/>
              <a:ext cx="12668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A" sz="1100" dirty="0" smtClean="0"/>
                <a:t>Beam spread</a:t>
              </a:r>
              <a:endParaRPr lang="en-ZA" sz="1100" dirty="0"/>
            </a:p>
          </p:txBody>
        </p:sp>
        <p:cxnSp>
          <p:nvCxnSpPr>
            <p:cNvPr id="76" name="Straight Arrow Connector 75"/>
            <p:cNvCxnSpPr/>
            <p:nvPr/>
          </p:nvCxnSpPr>
          <p:spPr>
            <a:xfrm flipV="1">
              <a:off x="3358991" y="3398520"/>
              <a:ext cx="3255169" cy="2807019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6537960" y="3352800"/>
              <a:ext cx="18288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A" sz="1000" dirty="0" smtClean="0"/>
                <a:t>Direction of travel</a:t>
              </a:r>
              <a:endParaRPr lang="en-ZA" sz="1000" dirty="0"/>
            </a:p>
          </p:txBody>
        </p:sp>
        <p:sp>
          <p:nvSpPr>
            <p:cNvPr id="78" name="Right Brace 77"/>
            <p:cNvSpPr/>
            <p:nvPr/>
          </p:nvSpPr>
          <p:spPr>
            <a:xfrm rot="5886879">
              <a:off x="2961430" y="2638565"/>
              <a:ext cx="548845" cy="7319535"/>
            </a:xfrm>
            <a:prstGeom prst="rightBrac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3103050" y="6604084"/>
              <a:ext cx="114300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A" sz="1050" dirty="0" smtClean="0"/>
                <a:t>Sidescan swath</a:t>
              </a:r>
              <a:endParaRPr lang="en-ZA" sz="1050" dirty="0"/>
            </a:p>
          </p:txBody>
        </p:sp>
        <p:sp>
          <p:nvSpPr>
            <p:cNvPr id="81" name="Freeform 80"/>
            <p:cNvSpPr/>
            <p:nvPr/>
          </p:nvSpPr>
          <p:spPr>
            <a:xfrm>
              <a:off x="123825" y="4229100"/>
              <a:ext cx="8705850" cy="2095500"/>
            </a:xfrm>
            <a:custGeom>
              <a:avLst/>
              <a:gdLst>
                <a:gd name="connsiteX0" fmla="*/ 0 w 8705850"/>
                <a:gd name="connsiteY0" fmla="*/ 1095375 h 2095500"/>
                <a:gd name="connsiteX1" fmla="*/ 7181850 w 8705850"/>
                <a:gd name="connsiteY1" fmla="*/ 2095500 h 2095500"/>
                <a:gd name="connsiteX2" fmla="*/ 8705850 w 8705850"/>
                <a:gd name="connsiteY2" fmla="*/ 704850 h 2095500"/>
                <a:gd name="connsiteX3" fmla="*/ 2219325 w 8705850"/>
                <a:gd name="connsiteY3" fmla="*/ 0 h 2095500"/>
                <a:gd name="connsiteX4" fmla="*/ 0 w 8705850"/>
                <a:gd name="connsiteY4" fmla="*/ 1095375 h 2095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05850" h="2095500">
                  <a:moveTo>
                    <a:pt x="0" y="1095375"/>
                  </a:moveTo>
                  <a:lnTo>
                    <a:pt x="7181850" y="2095500"/>
                  </a:lnTo>
                  <a:lnTo>
                    <a:pt x="8705850" y="704850"/>
                  </a:lnTo>
                  <a:lnTo>
                    <a:pt x="2219325" y="0"/>
                  </a:lnTo>
                  <a:lnTo>
                    <a:pt x="0" y="1095375"/>
                  </a:lnTo>
                  <a:close/>
                </a:path>
              </a:pathLst>
            </a:custGeom>
            <a:solidFill>
              <a:srgbClr val="6633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</p:spTree>
    <p:extLst>
      <p:ext uri="{BB962C8B-B14F-4D97-AF65-F5344CB8AC3E}">
        <p14:creationId xmlns:p14="http://schemas.microsoft.com/office/powerpoint/2010/main" val="353848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/>
          <p:nvPr/>
        </p:nvGrpSpPr>
        <p:grpSpPr>
          <a:xfrm>
            <a:off x="-423915" y="3177540"/>
            <a:ext cx="9263115" cy="3395215"/>
            <a:chOff x="-423915" y="3177540"/>
            <a:chExt cx="9263115" cy="3395215"/>
          </a:xfrm>
        </p:grpSpPr>
        <p:sp>
          <p:nvSpPr>
            <p:cNvPr id="2" name="Freeform 1"/>
            <p:cNvSpPr/>
            <p:nvPr/>
          </p:nvSpPr>
          <p:spPr>
            <a:xfrm>
              <a:off x="3495675" y="5153025"/>
              <a:ext cx="3209925" cy="904875"/>
            </a:xfrm>
            <a:custGeom>
              <a:avLst/>
              <a:gdLst>
                <a:gd name="connsiteX0" fmla="*/ 171450 w 3209925"/>
                <a:gd name="connsiteY0" fmla="*/ 504825 h 904875"/>
                <a:gd name="connsiteX1" fmla="*/ 0 w 3209925"/>
                <a:gd name="connsiteY1" fmla="*/ 0 h 904875"/>
                <a:gd name="connsiteX2" fmla="*/ 3209925 w 3209925"/>
                <a:gd name="connsiteY2" fmla="*/ 904875 h 904875"/>
                <a:gd name="connsiteX3" fmla="*/ 171450 w 3209925"/>
                <a:gd name="connsiteY3" fmla="*/ 504825 h 904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09925" h="904875">
                  <a:moveTo>
                    <a:pt x="171450" y="504825"/>
                  </a:moveTo>
                  <a:lnTo>
                    <a:pt x="0" y="0"/>
                  </a:lnTo>
                  <a:lnTo>
                    <a:pt x="3209925" y="904875"/>
                  </a:lnTo>
                  <a:lnTo>
                    <a:pt x="171450" y="504825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" name="Freeform 2"/>
            <p:cNvSpPr/>
            <p:nvPr/>
          </p:nvSpPr>
          <p:spPr>
            <a:xfrm>
              <a:off x="137160" y="3177540"/>
              <a:ext cx="8694420" cy="1912620"/>
            </a:xfrm>
            <a:custGeom>
              <a:avLst/>
              <a:gdLst>
                <a:gd name="connsiteX0" fmla="*/ 2286000 w 8694420"/>
                <a:gd name="connsiteY0" fmla="*/ 0 h 1912620"/>
                <a:gd name="connsiteX1" fmla="*/ 0 w 8694420"/>
                <a:gd name="connsiteY1" fmla="*/ 1089660 h 1912620"/>
                <a:gd name="connsiteX2" fmla="*/ 7178040 w 8694420"/>
                <a:gd name="connsiteY2" fmla="*/ 1912620 h 1912620"/>
                <a:gd name="connsiteX3" fmla="*/ 8694420 w 8694420"/>
                <a:gd name="connsiteY3" fmla="*/ 701040 h 1912620"/>
                <a:gd name="connsiteX4" fmla="*/ 2286000 w 8694420"/>
                <a:gd name="connsiteY4" fmla="*/ 0 h 1912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94420" h="1912620">
                  <a:moveTo>
                    <a:pt x="2286000" y="0"/>
                  </a:moveTo>
                  <a:lnTo>
                    <a:pt x="0" y="1089660"/>
                  </a:lnTo>
                  <a:lnTo>
                    <a:pt x="7178040" y="1912620"/>
                  </a:lnTo>
                  <a:lnTo>
                    <a:pt x="8694420" y="701040"/>
                  </a:lnTo>
                  <a:lnTo>
                    <a:pt x="2286000" y="0"/>
                  </a:lnTo>
                  <a:close/>
                </a:path>
              </a:pathLst>
            </a:custGeom>
            <a:gradFill>
              <a:gsLst>
                <a:gs pos="0">
                  <a:srgbClr val="03D4A8"/>
                </a:gs>
                <a:gs pos="25000">
                  <a:srgbClr val="21D6E0"/>
                </a:gs>
                <a:gs pos="75000">
                  <a:srgbClr val="0087E6"/>
                </a:gs>
                <a:gs pos="100000">
                  <a:srgbClr val="005CBF"/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4" name="Freeform 3"/>
            <p:cNvSpPr/>
            <p:nvPr/>
          </p:nvSpPr>
          <p:spPr>
            <a:xfrm>
              <a:off x="4053840" y="3398520"/>
              <a:ext cx="1112520" cy="693420"/>
            </a:xfrm>
            <a:custGeom>
              <a:avLst/>
              <a:gdLst>
                <a:gd name="connsiteX0" fmla="*/ 1112520 w 1112520"/>
                <a:gd name="connsiteY0" fmla="*/ 0 h 693420"/>
                <a:gd name="connsiteX1" fmla="*/ 754380 w 1112520"/>
                <a:gd name="connsiteY1" fmla="*/ 121920 h 693420"/>
                <a:gd name="connsiteX2" fmla="*/ 609600 w 1112520"/>
                <a:gd name="connsiteY2" fmla="*/ 198120 h 693420"/>
                <a:gd name="connsiteX3" fmla="*/ 213360 w 1112520"/>
                <a:gd name="connsiteY3" fmla="*/ 419100 h 693420"/>
                <a:gd name="connsiteX4" fmla="*/ 0 w 1112520"/>
                <a:gd name="connsiteY4" fmla="*/ 640080 h 693420"/>
                <a:gd name="connsiteX5" fmla="*/ 281940 w 1112520"/>
                <a:gd name="connsiteY5" fmla="*/ 693420 h 693420"/>
                <a:gd name="connsiteX6" fmla="*/ 571500 w 1112520"/>
                <a:gd name="connsiteY6" fmla="*/ 556260 h 693420"/>
                <a:gd name="connsiteX7" fmla="*/ 845820 w 1112520"/>
                <a:gd name="connsiteY7" fmla="*/ 396240 h 693420"/>
                <a:gd name="connsiteX8" fmla="*/ 1028700 w 1112520"/>
                <a:gd name="connsiteY8" fmla="*/ 213360 h 693420"/>
                <a:gd name="connsiteX9" fmla="*/ 1112520 w 1112520"/>
                <a:gd name="connsiteY9" fmla="*/ 106680 h 693420"/>
                <a:gd name="connsiteX10" fmla="*/ 1112520 w 1112520"/>
                <a:gd name="connsiteY10" fmla="*/ 0 h 693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12520" h="693420">
                  <a:moveTo>
                    <a:pt x="1112520" y="0"/>
                  </a:moveTo>
                  <a:lnTo>
                    <a:pt x="754380" y="121920"/>
                  </a:lnTo>
                  <a:lnTo>
                    <a:pt x="609600" y="198120"/>
                  </a:lnTo>
                  <a:lnTo>
                    <a:pt x="213360" y="419100"/>
                  </a:lnTo>
                  <a:lnTo>
                    <a:pt x="0" y="640080"/>
                  </a:lnTo>
                  <a:lnTo>
                    <a:pt x="281940" y="693420"/>
                  </a:lnTo>
                  <a:lnTo>
                    <a:pt x="571500" y="556260"/>
                  </a:lnTo>
                  <a:lnTo>
                    <a:pt x="845820" y="396240"/>
                  </a:lnTo>
                  <a:lnTo>
                    <a:pt x="1028700" y="213360"/>
                  </a:lnTo>
                  <a:lnTo>
                    <a:pt x="1112520" y="106680"/>
                  </a:lnTo>
                  <a:lnTo>
                    <a:pt x="1112520" y="0"/>
                  </a:lnTo>
                  <a:close/>
                </a:path>
              </a:pathLst>
            </a:cu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" name="Freeform 4"/>
            <p:cNvSpPr/>
            <p:nvPr/>
          </p:nvSpPr>
          <p:spPr>
            <a:xfrm>
              <a:off x="4038600" y="3535680"/>
              <a:ext cx="1127760" cy="701040"/>
            </a:xfrm>
            <a:custGeom>
              <a:avLst/>
              <a:gdLst>
                <a:gd name="connsiteX0" fmla="*/ 0 w 1127760"/>
                <a:gd name="connsiteY0" fmla="*/ 495300 h 701040"/>
                <a:gd name="connsiteX1" fmla="*/ 38100 w 1127760"/>
                <a:gd name="connsiteY1" fmla="*/ 655320 h 701040"/>
                <a:gd name="connsiteX2" fmla="*/ 304800 w 1127760"/>
                <a:gd name="connsiteY2" fmla="*/ 701040 h 701040"/>
                <a:gd name="connsiteX3" fmla="*/ 723900 w 1127760"/>
                <a:gd name="connsiteY3" fmla="*/ 495300 h 701040"/>
                <a:gd name="connsiteX4" fmla="*/ 883920 w 1127760"/>
                <a:gd name="connsiteY4" fmla="*/ 373380 h 701040"/>
                <a:gd name="connsiteX5" fmla="*/ 1112520 w 1127760"/>
                <a:gd name="connsiteY5" fmla="*/ 167640 h 701040"/>
                <a:gd name="connsiteX6" fmla="*/ 1127760 w 1127760"/>
                <a:gd name="connsiteY6" fmla="*/ 0 h 701040"/>
                <a:gd name="connsiteX7" fmla="*/ 868680 w 1127760"/>
                <a:gd name="connsiteY7" fmla="*/ 236220 h 701040"/>
                <a:gd name="connsiteX8" fmla="*/ 632460 w 1127760"/>
                <a:gd name="connsiteY8" fmla="*/ 373380 h 701040"/>
                <a:gd name="connsiteX9" fmla="*/ 289560 w 1127760"/>
                <a:gd name="connsiteY9" fmla="*/ 563880 h 701040"/>
                <a:gd name="connsiteX10" fmla="*/ 0 w 1127760"/>
                <a:gd name="connsiteY10" fmla="*/ 495300 h 701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27760" h="701040">
                  <a:moveTo>
                    <a:pt x="0" y="495300"/>
                  </a:moveTo>
                  <a:lnTo>
                    <a:pt x="38100" y="655320"/>
                  </a:lnTo>
                  <a:lnTo>
                    <a:pt x="304800" y="701040"/>
                  </a:lnTo>
                  <a:lnTo>
                    <a:pt x="723900" y="495300"/>
                  </a:lnTo>
                  <a:lnTo>
                    <a:pt x="883920" y="373380"/>
                  </a:lnTo>
                  <a:lnTo>
                    <a:pt x="1112520" y="167640"/>
                  </a:lnTo>
                  <a:lnTo>
                    <a:pt x="1127760" y="0"/>
                  </a:lnTo>
                  <a:lnTo>
                    <a:pt x="868680" y="236220"/>
                  </a:lnTo>
                  <a:lnTo>
                    <a:pt x="632460" y="373380"/>
                  </a:lnTo>
                  <a:lnTo>
                    <a:pt x="289560" y="563880"/>
                  </a:lnTo>
                  <a:lnTo>
                    <a:pt x="0" y="495300"/>
                  </a:lnTo>
                  <a:close/>
                </a:path>
              </a:pathLst>
            </a:cu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321016" y="3528060"/>
              <a:ext cx="319087" cy="381000"/>
              <a:chOff x="3048000" y="1914525"/>
              <a:chExt cx="319087" cy="381000"/>
            </a:xfrm>
          </p:grpSpPr>
          <p:sp>
            <p:nvSpPr>
              <p:cNvPr id="7" name="Flowchart: Process 6"/>
              <p:cNvSpPr/>
              <p:nvPr/>
            </p:nvSpPr>
            <p:spPr>
              <a:xfrm>
                <a:off x="3048000" y="1914525"/>
                <a:ext cx="319087" cy="381000"/>
              </a:xfrm>
              <a:prstGeom prst="flowChartProcess">
                <a:avLst/>
              </a:prstGeom>
              <a:scene3d>
                <a:camera prst="isometricOffAxis2Top"/>
                <a:lightRig rig="threePt" dir="t"/>
              </a:scene3d>
              <a:sp3d extrusionH="152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grpSp>
            <p:nvGrpSpPr>
              <p:cNvPr id="8" name="Group 7"/>
              <p:cNvGrpSpPr/>
              <p:nvPr/>
            </p:nvGrpSpPr>
            <p:grpSpPr>
              <a:xfrm>
                <a:off x="3236803" y="1914525"/>
                <a:ext cx="76200" cy="190500"/>
                <a:chOff x="4000500" y="952500"/>
                <a:chExt cx="76200" cy="190500"/>
              </a:xfrm>
            </p:grpSpPr>
            <p:cxnSp>
              <p:nvCxnSpPr>
                <p:cNvPr id="9" name="Straight Connector 8"/>
                <p:cNvCxnSpPr/>
                <p:nvPr/>
              </p:nvCxnSpPr>
              <p:spPr>
                <a:xfrm>
                  <a:off x="4038600" y="990600"/>
                  <a:ext cx="0" cy="1524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" name="Oval 9"/>
                <p:cNvSpPr/>
                <p:nvPr/>
              </p:nvSpPr>
              <p:spPr>
                <a:xfrm>
                  <a:off x="4000500" y="952500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</p:grpSp>
        </p:grpSp>
        <p:sp>
          <p:nvSpPr>
            <p:cNvPr id="11" name="Freeform 10"/>
            <p:cNvSpPr/>
            <p:nvPr/>
          </p:nvSpPr>
          <p:spPr>
            <a:xfrm>
              <a:off x="7307580" y="3870960"/>
              <a:ext cx="1531620" cy="2461260"/>
            </a:xfrm>
            <a:custGeom>
              <a:avLst/>
              <a:gdLst>
                <a:gd name="connsiteX0" fmla="*/ 1531620 w 1531620"/>
                <a:gd name="connsiteY0" fmla="*/ 0 h 2461260"/>
                <a:gd name="connsiteX1" fmla="*/ 1501140 w 1531620"/>
                <a:gd name="connsiteY1" fmla="*/ 1104900 h 2461260"/>
                <a:gd name="connsiteX2" fmla="*/ 0 w 1531620"/>
                <a:gd name="connsiteY2" fmla="*/ 2461260 h 2461260"/>
                <a:gd name="connsiteX3" fmla="*/ 0 w 1531620"/>
                <a:gd name="connsiteY3" fmla="*/ 1234440 h 2461260"/>
                <a:gd name="connsiteX4" fmla="*/ 1531620 w 1531620"/>
                <a:gd name="connsiteY4" fmla="*/ 0 h 2461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31620" h="2461260">
                  <a:moveTo>
                    <a:pt x="1531620" y="0"/>
                  </a:moveTo>
                  <a:lnTo>
                    <a:pt x="1501140" y="1104900"/>
                  </a:lnTo>
                  <a:lnTo>
                    <a:pt x="0" y="2461260"/>
                  </a:lnTo>
                  <a:lnTo>
                    <a:pt x="0" y="1234440"/>
                  </a:lnTo>
                  <a:lnTo>
                    <a:pt x="1531620" y="0"/>
                  </a:ln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121920" y="4259580"/>
              <a:ext cx="7193280" cy="2095500"/>
            </a:xfrm>
            <a:custGeom>
              <a:avLst/>
              <a:gdLst>
                <a:gd name="connsiteX0" fmla="*/ 0 w 7193280"/>
                <a:gd name="connsiteY0" fmla="*/ 0 h 2095500"/>
                <a:gd name="connsiteX1" fmla="*/ 0 w 7193280"/>
                <a:gd name="connsiteY1" fmla="*/ 0 h 2095500"/>
                <a:gd name="connsiteX2" fmla="*/ 7193280 w 7193280"/>
                <a:gd name="connsiteY2" fmla="*/ 822960 h 2095500"/>
                <a:gd name="connsiteX3" fmla="*/ 7170420 w 7193280"/>
                <a:gd name="connsiteY3" fmla="*/ 2095500 h 2095500"/>
                <a:gd name="connsiteX4" fmla="*/ 7620 w 7193280"/>
                <a:gd name="connsiteY4" fmla="*/ 1104900 h 2095500"/>
                <a:gd name="connsiteX5" fmla="*/ 0 w 7193280"/>
                <a:gd name="connsiteY5" fmla="*/ 0 h 2095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93280" h="2095500">
                  <a:moveTo>
                    <a:pt x="0" y="0"/>
                  </a:moveTo>
                  <a:lnTo>
                    <a:pt x="0" y="0"/>
                  </a:lnTo>
                  <a:lnTo>
                    <a:pt x="7193280" y="822960"/>
                  </a:lnTo>
                  <a:lnTo>
                    <a:pt x="7170420" y="2095500"/>
                  </a:lnTo>
                  <a:lnTo>
                    <a:pt x="7620" y="1104900"/>
                  </a:lnTo>
                  <a:lnTo>
                    <a:pt x="0" y="0"/>
                  </a:ln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3609023" y="4019550"/>
              <a:ext cx="590550" cy="995363"/>
            </a:xfrm>
            <a:custGeom>
              <a:avLst/>
              <a:gdLst>
                <a:gd name="connsiteX0" fmla="*/ 0 w 590550"/>
                <a:gd name="connsiteY0" fmla="*/ 995363 h 995363"/>
                <a:gd name="connsiteX1" fmla="*/ 19050 w 590550"/>
                <a:gd name="connsiteY1" fmla="*/ 971550 h 995363"/>
                <a:gd name="connsiteX2" fmla="*/ 33337 w 590550"/>
                <a:gd name="connsiteY2" fmla="*/ 957263 h 995363"/>
                <a:gd name="connsiteX3" fmla="*/ 38100 w 590550"/>
                <a:gd name="connsiteY3" fmla="*/ 938213 h 995363"/>
                <a:gd name="connsiteX4" fmla="*/ 47625 w 590550"/>
                <a:gd name="connsiteY4" fmla="*/ 909638 h 995363"/>
                <a:gd name="connsiteX5" fmla="*/ 52387 w 590550"/>
                <a:gd name="connsiteY5" fmla="*/ 881063 h 995363"/>
                <a:gd name="connsiteX6" fmla="*/ 61912 w 590550"/>
                <a:gd name="connsiteY6" fmla="*/ 866775 h 995363"/>
                <a:gd name="connsiteX7" fmla="*/ 76200 w 590550"/>
                <a:gd name="connsiteY7" fmla="*/ 838200 h 995363"/>
                <a:gd name="connsiteX8" fmla="*/ 80962 w 590550"/>
                <a:gd name="connsiteY8" fmla="*/ 814388 h 995363"/>
                <a:gd name="connsiteX9" fmla="*/ 85725 w 590550"/>
                <a:gd name="connsiteY9" fmla="*/ 800100 h 995363"/>
                <a:gd name="connsiteX10" fmla="*/ 90487 w 590550"/>
                <a:gd name="connsiteY10" fmla="*/ 776288 h 995363"/>
                <a:gd name="connsiteX11" fmla="*/ 100012 w 590550"/>
                <a:gd name="connsiteY11" fmla="*/ 747713 h 995363"/>
                <a:gd name="connsiteX12" fmla="*/ 109537 w 590550"/>
                <a:gd name="connsiteY12" fmla="*/ 709613 h 995363"/>
                <a:gd name="connsiteX13" fmla="*/ 114300 w 590550"/>
                <a:gd name="connsiteY13" fmla="*/ 695325 h 995363"/>
                <a:gd name="connsiteX14" fmla="*/ 123825 w 590550"/>
                <a:gd name="connsiteY14" fmla="*/ 681038 h 995363"/>
                <a:gd name="connsiteX15" fmla="*/ 133350 w 590550"/>
                <a:gd name="connsiteY15" fmla="*/ 652463 h 995363"/>
                <a:gd name="connsiteX16" fmla="*/ 152400 w 590550"/>
                <a:gd name="connsiteY16" fmla="*/ 619125 h 995363"/>
                <a:gd name="connsiteX17" fmla="*/ 161925 w 590550"/>
                <a:gd name="connsiteY17" fmla="*/ 590550 h 995363"/>
                <a:gd name="connsiteX18" fmla="*/ 166687 w 590550"/>
                <a:gd name="connsiteY18" fmla="*/ 576263 h 995363"/>
                <a:gd name="connsiteX19" fmla="*/ 171450 w 590550"/>
                <a:gd name="connsiteY19" fmla="*/ 557213 h 995363"/>
                <a:gd name="connsiteX20" fmla="*/ 180975 w 590550"/>
                <a:gd name="connsiteY20" fmla="*/ 542925 h 995363"/>
                <a:gd name="connsiteX21" fmla="*/ 185737 w 590550"/>
                <a:gd name="connsiteY21" fmla="*/ 528638 h 995363"/>
                <a:gd name="connsiteX22" fmla="*/ 223837 w 590550"/>
                <a:gd name="connsiteY22" fmla="*/ 485775 h 995363"/>
                <a:gd name="connsiteX23" fmla="*/ 252412 w 590550"/>
                <a:gd name="connsiteY23" fmla="*/ 457200 h 995363"/>
                <a:gd name="connsiteX24" fmla="*/ 266700 w 590550"/>
                <a:gd name="connsiteY24" fmla="*/ 442913 h 995363"/>
                <a:gd name="connsiteX25" fmla="*/ 295275 w 590550"/>
                <a:gd name="connsiteY25" fmla="*/ 433388 h 995363"/>
                <a:gd name="connsiteX26" fmla="*/ 328612 w 590550"/>
                <a:gd name="connsiteY26" fmla="*/ 414338 h 995363"/>
                <a:gd name="connsiteX27" fmla="*/ 342900 w 590550"/>
                <a:gd name="connsiteY27" fmla="*/ 404813 h 995363"/>
                <a:gd name="connsiteX28" fmla="*/ 361950 w 590550"/>
                <a:gd name="connsiteY28" fmla="*/ 400050 h 995363"/>
                <a:gd name="connsiteX29" fmla="*/ 376237 w 590550"/>
                <a:gd name="connsiteY29" fmla="*/ 385763 h 995363"/>
                <a:gd name="connsiteX30" fmla="*/ 395287 w 590550"/>
                <a:gd name="connsiteY30" fmla="*/ 376238 h 995363"/>
                <a:gd name="connsiteX31" fmla="*/ 428625 w 590550"/>
                <a:gd name="connsiteY31" fmla="*/ 347663 h 995363"/>
                <a:gd name="connsiteX32" fmla="*/ 447675 w 590550"/>
                <a:gd name="connsiteY32" fmla="*/ 319088 h 995363"/>
                <a:gd name="connsiteX33" fmla="*/ 461962 w 590550"/>
                <a:gd name="connsiteY33" fmla="*/ 304800 h 995363"/>
                <a:gd name="connsiteX34" fmla="*/ 476250 w 590550"/>
                <a:gd name="connsiteY34" fmla="*/ 276225 h 995363"/>
                <a:gd name="connsiteX35" fmla="*/ 490537 w 590550"/>
                <a:gd name="connsiteY35" fmla="*/ 261938 h 995363"/>
                <a:gd name="connsiteX36" fmla="*/ 504825 w 590550"/>
                <a:gd name="connsiteY36" fmla="*/ 233363 h 995363"/>
                <a:gd name="connsiteX37" fmla="*/ 509587 w 590550"/>
                <a:gd name="connsiteY37" fmla="*/ 219075 h 995363"/>
                <a:gd name="connsiteX38" fmla="*/ 519112 w 590550"/>
                <a:gd name="connsiteY38" fmla="*/ 204788 h 995363"/>
                <a:gd name="connsiteX39" fmla="*/ 528637 w 590550"/>
                <a:gd name="connsiteY39" fmla="*/ 176213 h 995363"/>
                <a:gd name="connsiteX40" fmla="*/ 533400 w 590550"/>
                <a:gd name="connsiteY40" fmla="*/ 161925 h 995363"/>
                <a:gd name="connsiteX41" fmla="*/ 538162 w 590550"/>
                <a:gd name="connsiteY41" fmla="*/ 142875 h 995363"/>
                <a:gd name="connsiteX42" fmla="*/ 547687 w 590550"/>
                <a:gd name="connsiteY42" fmla="*/ 114300 h 995363"/>
                <a:gd name="connsiteX43" fmla="*/ 552450 w 590550"/>
                <a:gd name="connsiteY43" fmla="*/ 71438 h 995363"/>
                <a:gd name="connsiteX44" fmla="*/ 561975 w 590550"/>
                <a:gd name="connsiteY44" fmla="*/ 42863 h 995363"/>
                <a:gd name="connsiteX45" fmla="*/ 585787 w 590550"/>
                <a:gd name="connsiteY45" fmla="*/ 0 h 995363"/>
                <a:gd name="connsiteX46" fmla="*/ 590550 w 590550"/>
                <a:gd name="connsiteY46" fmla="*/ 0 h 995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90550" h="995363">
                  <a:moveTo>
                    <a:pt x="0" y="995363"/>
                  </a:moveTo>
                  <a:cubicBezTo>
                    <a:pt x="6350" y="987425"/>
                    <a:pt x="12356" y="979200"/>
                    <a:pt x="19050" y="971550"/>
                  </a:cubicBezTo>
                  <a:cubicBezTo>
                    <a:pt x="23485" y="966481"/>
                    <a:pt x="29995" y="963111"/>
                    <a:pt x="33337" y="957263"/>
                  </a:cubicBezTo>
                  <a:cubicBezTo>
                    <a:pt x="36584" y="951580"/>
                    <a:pt x="36219" y="944482"/>
                    <a:pt x="38100" y="938213"/>
                  </a:cubicBezTo>
                  <a:cubicBezTo>
                    <a:pt x="40985" y="928596"/>
                    <a:pt x="47625" y="909638"/>
                    <a:pt x="47625" y="909638"/>
                  </a:cubicBezTo>
                  <a:cubicBezTo>
                    <a:pt x="49212" y="900113"/>
                    <a:pt x="49334" y="890224"/>
                    <a:pt x="52387" y="881063"/>
                  </a:cubicBezTo>
                  <a:cubicBezTo>
                    <a:pt x="54197" y="875633"/>
                    <a:pt x="59352" y="871895"/>
                    <a:pt x="61912" y="866775"/>
                  </a:cubicBezTo>
                  <a:cubicBezTo>
                    <a:pt x="81631" y="827339"/>
                    <a:pt x="48902" y="879149"/>
                    <a:pt x="76200" y="838200"/>
                  </a:cubicBezTo>
                  <a:cubicBezTo>
                    <a:pt x="77787" y="830263"/>
                    <a:pt x="78999" y="822241"/>
                    <a:pt x="80962" y="814388"/>
                  </a:cubicBezTo>
                  <a:cubicBezTo>
                    <a:pt x="82180" y="809518"/>
                    <a:pt x="84507" y="804970"/>
                    <a:pt x="85725" y="800100"/>
                  </a:cubicBezTo>
                  <a:cubicBezTo>
                    <a:pt x="87688" y="792247"/>
                    <a:pt x="88357" y="784097"/>
                    <a:pt x="90487" y="776288"/>
                  </a:cubicBezTo>
                  <a:cubicBezTo>
                    <a:pt x="93129" y="766602"/>
                    <a:pt x="97577" y="757453"/>
                    <a:pt x="100012" y="747713"/>
                  </a:cubicBezTo>
                  <a:cubicBezTo>
                    <a:pt x="103187" y="735013"/>
                    <a:pt x="105397" y="722032"/>
                    <a:pt x="109537" y="709613"/>
                  </a:cubicBezTo>
                  <a:cubicBezTo>
                    <a:pt x="111125" y="704850"/>
                    <a:pt x="112055" y="699815"/>
                    <a:pt x="114300" y="695325"/>
                  </a:cubicBezTo>
                  <a:cubicBezTo>
                    <a:pt x="116860" y="690206"/>
                    <a:pt x="120650" y="685800"/>
                    <a:pt x="123825" y="681038"/>
                  </a:cubicBezTo>
                  <a:cubicBezTo>
                    <a:pt x="127000" y="671513"/>
                    <a:pt x="128860" y="661443"/>
                    <a:pt x="133350" y="652463"/>
                  </a:cubicBezTo>
                  <a:cubicBezTo>
                    <a:pt x="145435" y="628293"/>
                    <a:pt x="138937" y="639320"/>
                    <a:pt x="152400" y="619125"/>
                  </a:cubicBezTo>
                  <a:lnTo>
                    <a:pt x="161925" y="590550"/>
                  </a:lnTo>
                  <a:cubicBezTo>
                    <a:pt x="163512" y="585788"/>
                    <a:pt x="165469" y="581133"/>
                    <a:pt x="166687" y="576263"/>
                  </a:cubicBezTo>
                  <a:cubicBezTo>
                    <a:pt x="168275" y="569913"/>
                    <a:pt x="168872" y="563229"/>
                    <a:pt x="171450" y="557213"/>
                  </a:cubicBezTo>
                  <a:cubicBezTo>
                    <a:pt x="173705" y="551952"/>
                    <a:pt x="177800" y="547688"/>
                    <a:pt x="180975" y="542925"/>
                  </a:cubicBezTo>
                  <a:cubicBezTo>
                    <a:pt x="182562" y="538163"/>
                    <a:pt x="183492" y="533128"/>
                    <a:pt x="185737" y="528638"/>
                  </a:cubicBezTo>
                  <a:cubicBezTo>
                    <a:pt x="194236" y="511640"/>
                    <a:pt x="211214" y="498398"/>
                    <a:pt x="223837" y="485775"/>
                  </a:cubicBezTo>
                  <a:lnTo>
                    <a:pt x="252412" y="457200"/>
                  </a:lnTo>
                  <a:cubicBezTo>
                    <a:pt x="257175" y="452437"/>
                    <a:pt x="260310" y="445043"/>
                    <a:pt x="266700" y="442913"/>
                  </a:cubicBezTo>
                  <a:lnTo>
                    <a:pt x="295275" y="433388"/>
                  </a:lnTo>
                  <a:cubicBezTo>
                    <a:pt x="330077" y="410186"/>
                    <a:pt x="286324" y="438502"/>
                    <a:pt x="328612" y="414338"/>
                  </a:cubicBezTo>
                  <a:cubicBezTo>
                    <a:pt x="333582" y="411498"/>
                    <a:pt x="337639" y="407068"/>
                    <a:pt x="342900" y="404813"/>
                  </a:cubicBezTo>
                  <a:cubicBezTo>
                    <a:pt x="348916" y="402235"/>
                    <a:pt x="355600" y="401638"/>
                    <a:pt x="361950" y="400050"/>
                  </a:cubicBezTo>
                  <a:cubicBezTo>
                    <a:pt x="366712" y="395288"/>
                    <a:pt x="370757" y="389678"/>
                    <a:pt x="376237" y="385763"/>
                  </a:cubicBezTo>
                  <a:cubicBezTo>
                    <a:pt x="382014" y="381637"/>
                    <a:pt x="389267" y="380001"/>
                    <a:pt x="395287" y="376238"/>
                  </a:cubicBezTo>
                  <a:cubicBezTo>
                    <a:pt x="404957" y="370194"/>
                    <a:pt x="421255" y="357138"/>
                    <a:pt x="428625" y="347663"/>
                  </a:cubicBezTo>
                  <a:cubicBezTo>
                    <a:pt x="435653" y="338627"/>
                    <a:pt x="439581" y="327183"/>
                    <a:pt x="447675" y="319088"/>
                  </a:cubicBezTo>
                  <a:cubicBezTo>
                    <a:pt x="452437" y="314325"/>
                    <a:pt x="457650" y="309974"/>
                    <a:pt x="461962" y="304800"/>
                  </a:cubicBezTo>
                  <a:cubicBezTo>
                    <a:pt x="499432" y="259835"/>
                    <a:pt x="447609" y="319187"/>
                    <a:pt x="476250" y="276225"/>
                  </a:cubicBezTo>
                  <a:cubicBezTo>
                    <a:pt x="479986" y="270621"/>
                    <a:pt x="485775" y="266700"/>
                    <a:pt x="490537" y="261938"/>
                  </a:cubicBezTo>
                  <a:cubicBezTo>
                    <a:pt x="502512" y="226017"/>
                    <a:pt x="486357" y="270300"/>
                    <a:pt x="504825" y="233363"/>
                  </a:cubicBezTo>
                  <a:cubicBezTo>
                    <a:pt x="507070" y="228873"/>
                    <a:pt x="507342" y="223565"/>
                    <a:pt x="509587" y="219075"/>
                  </a:cubicBezTo>
                  <a:cubicBezTo>
                    <a:pt x="512147" y="213956"/>
                    <a:pt x="516787" y="210018"/>
                    <a:pt x="519112" y="204788"/>
                  </a:cubicBezTo>
                  <a:cubicBezTo>
                    <a:pt x="523190" y="195613"/>
                    <a:pt x="525462" y="185738"/>
                    <a:pt x="528637" y="176213"/>
                  </a:cubicBezTo>
                  <a:cubicBezTo>
                    <a:pt x="530225" y="171450"/>
                    <a:pt x="532183" y="166795"/>
                    <a:pt x="533400" y="161925"/>
                  </a:cubicBezTo>
                  <a:cubicBezTo>
                    <a:pt x="534987" y="155575"/>
                    <a:pt x="536281" y="149144"/>
                    <a:pt x="538162" y="142875"/>
                  </a:cubicBezTo>
                  <a:cubicBezTo>
                    <a:pt x="541047" y="133258"/>
                    <a:pt x="547687" y="114300"/>
                    <a:pt x="547687" y="114300"/>
                  </a:cubicBezTo>
                  <a:cubicBezTo>
                    <a:pt x="549275" y="100013"/>
                    <a:pt x="549631" y="85534"/>
                    <a:pt x="552450" y="71438"/>
                  </a:cubicBezTo>
                  <a:cubicBezTo>
                    <a:pt x="554419" y="61593"/>
                    <a:pt x="558800" y="52388"/>
                    <a:pt x="561975" y="42863"/>
                  </a:cubicBezTo>
                  <a:cubicBezTo>
                    <a:pt x="565570" y="32078"/>
                    <a:pt x="574867" y="0"/>
                    <a:pt x="585787" y="0"/>
                  </a:cubicBezTo>
                  <a:lnTo>
                    <a:pt x="590550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289560" y="5114925"/>
              <a:ext cx="3238500" cy="533400"/>
            </a:xfrm>
            <a:custGeom>
              <a:avLst/>
              <a:gdLst>
                <a:gd name="connsiteX0" fmla="*/ 3157538 w 3238500"/>
                <a:gd name="connsiteY0" fmla="*/ 9525 h 533400"/>
                <a:gd name="connsiteX1" fmla="*/ 104775 w 3238500"/>
                <a:gd name="connsiteY1" fmla="*/ 109538 h 533400"/>
                <a:gd name="connsiteX2" fmla="*/ 0 w 3238500"/>
                <a:gd name="connsiteY2" fmla="*/ 157163 h 533400"/>
                <a:gd name="connsiteX3" fmla="*/ 2976563 w 3238500"/>
                <a:gd name="connsiteY3" fmla="*/ 533400 h 533400"/>
                <a:gd name="connsiteX4" fmla="*/ 3057525 w 3238500"/>
                <a:gd name="connsiteY4" fmla="*/ 485775 h 533400"/>
                <a:gd name="connsiteX5" fmla="*/ 3238500 w 3238500"/>
                <a:gd name="connsiteY5" fmla="*/ 0 h 533400"/>
                <a:gd name="connsiteX6" fmla="*/ 3157538 w 3238500"/>
                <a:gd name="connsiteY6" fmla="*/ 9525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38500" h="533400">
                  <a:moveTo>
                    <a:pt x="3157538" y="9525"/>
                  </a:moveTo>
                  <a:lnTo>
                    <a:pt x="104775" y="109538"/>
                  </a:lnTo>
                  <a:lnTo>
                    <a:pt x="0" y="157163"/>
                  </a:lnTo>
                  <a:lnTo>
                    <a:pt x="2976563" y="533400"/>
                  </a:lnTo>
                  <a:lnTo>
                    <a:pt x="3057525" y="485775"/>
                  </a:lnTo>
                  <a:lnTo>
                    <a:pt x="3238500" y="0"/>
                  </a:lnTo>
                  <a:lnTo>
                    <a:pt x="3157538" y="9525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3518535" y="5119688"/>
              <a:ext cx="3943350" cy="1119187"/>
            </a:xfrm>
            <a:custGeom>
              <a:avLst/>
              <a:gdLst>
                <a:gd name="connsiteX0" fmla="*/ 95250 w 3943350"/>
                <a:gd name="connsiteY0" fmla="*/ 571500 h 1119187"/>
                <a:gd name="connsiteX1" fmla="*/ 0 w 3943350"/>
                <a:gd name="connsiteY1" fmla="*/ 0 h 1119187"/>
                <a:gd name="connsiteX2" fmla="*/ 3943350 w 3943350"/>
                <a:gd name="connsiteY2" fmla="*/ 1066800 h 1119187"/>
                <a:gd name="connsiteX3" fmla="*/ 3871913 w 3943350"/>
                <a:gd name="connsiteY3" fmla="*/ 1119187 h 1119187"/>
                <a:gd name="connsiteX4" fmla="*/ 95250 w 3943350"/>
                <a:gd name="connsiteY4" fmla="*/ 571500 h 1119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43350" h="1119187">
                  <a:moveTo>
                    <a:pt x="95250" y="571500"/>
                  </a:moveTo>
                  <a:lnTo>
                    <a:pt x="0" y="0"/>
                  </a:lnTo>
                  <a:lnTo>
                    <a:pt x="3943350" y="1066800"/>
                  </a:lnTo>
                  <a:lnTo>
                    <a:pt x="3871913" y="1119187"/>
                  </a:lnTo>
                  <a:lnTo>
                    <a:pt x="95250" y="571500"/>
                  </a:ln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6" name="Freeform 15"/>
            <p:cNvSpPr/>
            <p:nvPr/>
          </p:nvSpPr>
          <p:spPr>
            <a:xfrm>
              <a:off x="3061335" y="5605463"/>
              <a:ext cx="595313" cy="214312"/>
            </a:xfrm>
            <a:custGeom>
              <a:avLst/>
              <a:gdLst>
                <a:gd name="connsiteX0" fmla="*/ 290513 w 595313"/>
                <a:gd name="connsiteY0" fmla="*/ 0 h 214312"/>
                <a:gd name="connsiteX1" fmla="*/ 0 w 595313"/>
                <a:gd name="connsiteY1" fmla="*/ 161925 h 214312"/>
                <a:gd name="connsiteX2" fmla="*/ 414338 w 595313"/>
                <a:gd name="connsiteY2" fmla="*/ 214312 h 214312"/>
                <a:gd name="connsiteX3" fmla="*/ 595313 w 595313"/>
                <a:gd name="connsiteY3" fmla="*/ 42862 h 214312"/>
                <a:gd name="connsiteX4" fmla="*/ 290513 w 595313"/>
                <a:gd name="connsiteY4" fmla="*/ 0 h 21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5313" h="214312">
                  <a:moveTo>
                    <a:pt x="290513" y="0"/>
                  </a:moveTo>
                  <a:lnTo>
                    <a:pt x="0" y="161925"/>
                  </a:lnTo>
                  <a:lnTo>
                    <a:pt x="414338" y="214312"/>
                  </a:lnTo>
                  <a:lnTo>
                    <a:pt x="595313" y="42862"/>
                  </a:lnTo>
                  <a:lnTo>
                    <a:pt x="290513" y="0"/>
                  </a:lnTo>
                  <a:close/>
                </a:path>
              </a:pathLst>
            </a:custGeom>
            <a:solidFill>
              <a:srgbClr val="C00000">
                <a:alpha val="63000"/>
              </a:srgb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7" name="Freeform 16"/>
            <p:cNvSpPr/>
            <p:nvPr/>
          </p:nvSpPr>
          <p:spPr>
            <a:xfrm>
              <a:off x="3513773" y="5114925"/>
              <a:ext cx="142875" cy="571500"/>
            </a:xfrm>
            <a:custGeom>
              <a:avLst/>
              <a:gdLst>
                <a:gd name="connsiteX0" fmla="*/ 95250 w 142875"/>
                <a:gd name="connsiteY0" fmla="*/ 571500 h 571500"/>
                <a:gd name="connsiteX1" fmla="*/ 142875 w 142875"/>
                <a:gd name="connsiteY1" fmla="*/ 519113 h 571500"/>
                <a:gd name="connsiteX2" fmla="*/ 0 w 142875"/>
                <a:gd name="connsiteY2" fmla="*/ 0 h 571500"/>
                <a:gd name="connsiteX3" fmla="*/ 95250 w 142875"/>
                <a:gd name="connsiteY3" fmla="*/ 571500 h 57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2875" h="571500">
                  <a:moveTo>
                    <a:pt x="95250" y="571500"/>
                  </a:moveTo>
                  <a:lnTo>
                    <a:pt x="142875" y="519113"/>
                  </a:lnTo>
                  <a:lnTo>
                    <a:pt x="0" y="0"/>
                  </a:lnTo>
                  <a:lnTo>
                    <a:pt x="95250" y="57150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  <a:alpha val="3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3609023" y="5643563"/>
              <a:ext cx="3852862" cy="600075"/>
            </a:xfrm>
            <a:custGeom>
              <a:avLst/>
              <a:gdLst>
                <a:gd name="connsiteX0" fmla="*/ 0 w 3852862"/>
                <a:gd name="connsiteY0" fmla="*/ 57150 h 600075"/>
                <a:gd name="connsiteX1" fmla="*/ 57150 w 3852862"/>
                <a:gd name="connsiteY1" fmla="*/ 0 h 600075"/>
                <a:gd name="connsiteX2" fmla="*/ 3852862 w 3852862"/>
                <a:gd name="connsiteY2" fmla="*/ 533400 h 600075"/>
                <a:gd name="connsiteX3" fmla="*/ 3781425 w 3852862"/>
                <a:gd name="connsiteY3" fmla="*/ 600075 h 600075"/>
                <a:gd name="connsiteX4" fmla="*/ 0 w 3852862"/>
                <a:gd name="connsiteY4" fmla="*/ 57150 h 60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2862" h="600075">
                  <a:moveTo>
                    <a:pt x="0" y="57150"/>
                  </a:moveTo>
                  <a:lnTo>
                    <a:pt x="57150" y="0"/>
                  </a:lnTo>
                  <a:lnTo>
                    <a:pt x="3852862" y="533400"/>
                  </a:lnTo>
                  <a:lnTo>
                    <a:pt x="3781425" y="600075"/>
                  </a:lnTo>
                  <a:lnTo>
                    <a:pt x="0" y="5715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9" name="Freeform 18"/>
            <p:cNvSpPr/>
            <p:nvPr/>
          </p:nvSpPr>
          <p:spPr>
            <a:xfrm>
              <a:off x="3509010" y="5114925"/>
              <a:ext cx="3971925" cy="1143000"/>
            </a:xfrm>
            <a:custGeom>
              <a:avLst/>
              <a:gdLst>
                <a:gd name="connsiteX0" fmla="*/ 3971925 w 3971925"/>
                <a:gd name="connsiteY0" fmla="*/ 1076325 h 1143000"/>
                <a:gd name="connsiteX1" fmla="*/ 3895725 w 3971925"/>
                <a:gd name="connsiteY1" fmla="*/ 1143000 h 1143000"/>
                <a:gd name="connsiteX2" fmla="*/ 0 w 3971925"/>
                <a:gd name="connsiteY2" fmla="*/ 0 h 1143000"/>
                <a:gd name="connsiteX3" fmla="*/ 3971925 w 3971925"/>
                <a:gd name="connsiteY3" fmla="*/ 1076325 h 1143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1925" h="1143000">
                  <a:moveTo>
                    <a:pt x="3971925" y="1076325"/>
                  </a:moveTo>
                  <a:lnTo>
                    <a:pt x="3895725" y="1143000"/>
                  </a:lnTo>
                  <a:lnTo>
                    <a:pt x="0" y="0"/>
                  </a:lnTo>
                  <a:lnTo>
                    <a:pt x="3971925" y="1076325"/>
                  </a:lnTo>
                  <a:close/>
                </a:path>
              </a:pathLst>
            </a:custGeom>
            <a:solidFill>
              <a:srgbClr val="FF99FF">
                <a:alpha val="42000"/>
              </a:srgb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0" name="Freeform 19"/>
            <p:cNvSpPr/>
            <p:nvPr/>
          </p:nvSpPr>
          <p:spPr>
            <a:xfrm>
              <a:off x="265747" y="5210175"/>
              <a:ext cx="3095626" cy="447675"/>
            </a:xfrm>
            <a:custGeom>
              <a:avLst/>
              <a:gdLst>
                <a:gd name="connsiteX0" fmla="*/ 0 w 3095626"/>
                <a:gd name="connsiteY0" fmla="*/ 66675 h 447675"/>
                <a:gd name="connsiteX1" fmla="*/ 119063 w 3095626"/>
                <a:gd name="connsiteY1" fmla="*/ 0 h 447675"/>
                <a:gd name="connsiteX2" fmla="*/ 3095626 w 3095626"/>
                <a:gd name="connsiteY2" fmla="*/ 390525 h 447675"/>
                <a:gd name="connsiteX3" fmla="*/ 3005138 w 3095626"/>
                <a:gd name="connsiteY3" fmla="*/ 447675 h 447675"/>
                <a:gd name="connsiteX4" fmla="*/ 0 w 3095626"/>
                <a:gd name="connsiteY4" fmla="*/ 66675 h 447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5626" h="447675">
                  <a:moveTo>
                    <a:pt x="0" y="66675"/>
                  </a:moveTo>
                  <a:lnTo>
                    <a:pt x="119063" y="0"/>
                  </a:lnTo>
                  <a:lnTo>
                    <a:pt x="3095626" y="390525"/>
                  </a:lnTo>
                  <a:lnTo>
                    <a:pt x="3005138" y="447675"/>
                  </a:lnTo>
                  <a:lnTo>
                    <a:pt x="0" y="66675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1" name="Freeform 20"/>
            <p:cNvSpPr/>
            <p:nvPr/>
          </p:nvSpPr>
          <p:spPr>
            <a:xfrm>
              <a:off x="3256598" y="5124450"/>
              <a:ext cx="257175" cy="523875"/>
            </a:xfrm>
            <a:custGeom>
              <a:avLst/>
              <a:gdLst>
                <a:gd name="connsiteX0" fmla="*/ 0 w 257175"/>
                <a:gd name="connsiteY0" fmla="*/ 523875 h 523875"/>
                <a:gd name="connsiteX1" fmla="*/ 257175 w 257175"/>
                <a:gd name="connsiteY1" fmla="*/ 0 h 523875"/>
                <a:gd name="connsiteX2" fmla="*/ 95250 w 257175"/>
                <a:gd name="connsiteY2" fmla="*/ 471488 h 523875"/>
                <a:gd name="connsiteX3" fmla="*/ 0 w 257175"/>
                <a:gd name="connsiteY3" fmla="*/ 523875 h 523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7175" h="523875">
                  <a:moveTo>
                    <a:pt x="0" y="523875"/>
                  </a:moveTo>
                  <a:lnTo>
                    <a:pt x="257175" y="0"/>
                  </a:lnTo>
                  <a:lnTo>
                    <a:pt x="95250" y="471488"/>
                  </a:lnTo>
                  <a:lnTo>
                    <a:pt x="0" y="523875"/>
                  </a:lnTo>
                  <a:close/>
                </a:path>
              </a:pathLst>
            </a:custGeom>
            <a:solidFill>
              <a:srgbClr val="FF99FF">
                <a:alpha val="35000"/>
              </a:srgb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2" name="Flowchart: Delay 21"/>
            <p:cNvSpPr/>
            <p:nvPr/>
          </p:nvSpPr>
          <p:spPr>
            <a:xfrm rot="19321713">
              <a:off x="3406995" y="5065395"/>
              <a:ext cx="274319" cy="72390"/>
            </a:xfrm>
            <a:prstGeom prst="flowChartDelay">
              <a:avLst/>
            </a:prstGeom>
            <a:solidFill>
              <a:srgbClr val="FFFF00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3" name="Freeform 22"/>
            <p:cNvSpPr/>
            <p:nvPr/>
          </p:nvSpPr>
          <p:spPr>
            <a:xfrm>
              <a:off x="3332798" y="5067300"/>
              <a:ext cx="119062" cy="95250"/>
            </a:xfrm>
            <a:custGeom>
              <a:avLst/>
              <a:gdLst>
                <a:gd name="connsiteX0" fmla="*/ 119062 w 119062"/>
                <a:gd name="connsiteY0" fmla="*/ 42863 h 95250"/>
                <a:gd name="connsiteX1" fmla="*/ 0 w 119062"/>
                <a:gd name="connsiteY1" fmla="*/ 0 h 95250"/>
                <a:gd name="connsiteX2" fmla="*/ 90487 w 119062"/>
                <a:gd name="connsiteY2" fmla="*/ 95250 h 95250"/>
                <a:gd name="connsiteX3" fmla="*/ 119062 w 119062"/>
                <a:gd name="connsiteY3" fmla="*/ 42863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9062" h="95250">
                  <a:moveTo>
                    <a:pt x="119062" y="42863"/>
                  </a:moveTo>
                  <a:lnTo>
                    <a:pt x="0" y="0"/>
                  </a:lnTo>
                  <a:lnTo>
                    <a:pt x="90487" y="95250"/>
                  </a:lnTo>
                  <a:lnTo>
                    <a:pt x="119062" y="42863"/>
                  </a:lnTo>
                  <a:close/>
                </a:path>
              </a:pathLst>
            </a:custGeom>
            <a:solidFill>
              <a:srgbClr val="FFFF00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4" name="Freeform 23"/>
            <p:cNvSpPr/>
            <p:nvPr/>
          </p:nvSpPr>
          <p:spPr>
            <a:xfrm>
              <a:off x="3461385" y="5181600"/>
              <a:ext cx="66675" cy="123825"/>
            </a:xfrm>
            <a:custGeom>
              <a:avLst/>
              <a:gdLst>
                <a:gd name="connsiteX0" fmla="*/ 0 w 66675"/>
                <a:gd name="connsiteY0" fmla="*/ 38100 h 123825"/>
                <a:gd name="connsiteX1" fmla="*/ 66675 w 66675"/>
                <a:gd name="connsiteY1" fmla="*/ 123825 h 123825"/>
                <a:gd name="connsiteX2" fmla="*/ 42863 w 66675"/>
                <a:gd name="connsiteY2" fmla="*/ 0 h 123825"/>
                <a:gd name="connsiteX3" fmla="*/ 0 w 66675"/>
                <a:gd name="connsiteY3" fmla="*/ 38100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675" h="123825">
                  <a:moveTo>
                    <a:pt x="0" y="38100"/>
                  </a:moveTo>
                  <a:lnTo>
                    <a:pt x="66675" y="123825"/>
                  </a:lnTo>
                  <a:lnTo>
                    <a:pt x="42863" y="0"/>
                  </a:lnTo>
                  <a:lnTo>
                    <a:pt x="0" y="38100"/>
                  </a:lnTo>
                  <a:close/>
                </a:path>
              </a:pathLst>
            </a:custGeom>
            <a:solidFill>
              <a:srgbClr val="FFFF00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5" name="Freeform 24"/>
            <p:cNvSpPr/>
            <p:nvPr/>
          </p:nvSpPr>
          <p:spPr>
            <a:xfrm>
              <a:off x="3432810" y="5038725"/>
              <a:ext cx="119063" cy="80963"/>
            </a:xfrm>
            <a:custGeom>
              <a:avLst/>
              <a:gdLst>
                <a:gd name="connsiteX0" fmla="*/ 66675 w 119063"/>
                <a:gd name="connsiteY0" fmla="*/ 80963 h 80963"/>
                <a:gd name="connsiteX1" fmla="*/ 0 w 119063"/>
                <a:gd name="connsiteY1" fmla="*/ 0 h 80963"/>
                <a:gd name="connsiteX2" fmla="*/ 119063 w 119063"/>
                <a:gd name="connsiteY2" fmla="*/ 52388 h 80963"/>
                <a:gd name="connsiteX3" fmla="*/ 66675 w 119063"/>
                <a:gd name="connsiteY3" fmla="*/ 80963 h 80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9063" h="80963">
                  <a:moveTo>
                    <a:pt x="66675" y="80963"/>
                  </a:moveTo>
                  <a:lnTo>
                    <a:pt x="0" y="0"/>
                  </a:lnTo>
                  <a:lnTo>
                    <a:pt x="119063" y="52388"/>
                  </a:lnTo>
                  <a:lnTo>
                    <a:pt x="66675" y="80963"/>
                  </a:lnTo>
                  <a:close/>
                </a:path>
              </a:pathLst>
            </a:custGeom>
            <a:solidFill>
              <a:srgbClr val="FFFF00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090160" y="5257800"/>
              <a:ext cx="304800" cy="10668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scene3d>
              <a:camera prst="isometricOffAxis1Top">
                <a:rot lat="3237797" lon="17119086" rev="6117189"/>
              </a:camera>
              <a:lightRig rig="threePt" dir="t"/>
            </a:scene3d>
            <a:sp3d>
              <a:bevelT w="0" h="1206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7" name="Freeform 26"/>
            <p:cNvSpPr/>
            <p:nvPr/>
          </p:nvSpPr>
          <p:spPr>
            <a:xfrm>
              <a:off x="4994910" y="5762625"/>
              <a:ext cx="476250" cy="180975"/>
            </a:xfrm>
            <a:custGeom>
              <a:avLst/>
              <a:gdLst>
                <a:gd name="connsiteX0" fmla="*/ 314325 w 476250"/>
                <a:gd name="connsiteY0" fmla="*/ 180975 h 180975"/>
                <a:gd name="connsiteX1" fmla="*/ 319087 w 476250"/>
                <a:gd name="connsiteY1" fmla="*/ 52387 h 180975"/>
                <a:gd name="connsiteX2" fmla="*/ 0 w 476250"/>
                <a:gd name="connsiteY2" fmla="*/ 47625 h 180975"/>
                <a:gd name="connsiteX3" fmla="*/ 204787 w 476250"/>
                <a:gd name="connsiteY3" fmla="*/ 0 h 180975"/>
                <a:gd name="connsiteX4" fmla="*/ 476250 w 476250"/>
                <a:gd name="connsiteY4" fmla="*/ 28575 h 180975"/>
                <a:gd name="connsiteX5" fmla="*/ 471487 w 476250"/>
                <a:gd name="connsiteY5" fmla="*/ 138112 h 180975"/>
                <a:gd name="connsiteX6" fmla="*/ 314325 w 476250"/>
                <a:gd name="connsiteY6" fmla="*/ 180975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250" h="180975">
                  <a:moveTo>
                    <a:pt x="314325" y="180975"/>
                  </a:moveTo>
                  <a:lnTo>
                    <a:pt x="319087" y="52387"/>
                  </a:lnTo>
                  <a:lnTo>
                    <a:pt x="0" y="47625"/>
                  </a:lnTo>
                  <a:lnTo>
                    <a:pt x="204787" y="0"/>
                  </a:lnTo>
                  <a:lnTo>
                    <a:pt x="476250" y="28575"/>
                  </a:lnTo>
                  <a:lnTo>
                    <a:pt x="471487" y="138112"/>
                  </a:lnTo>
                  <a:lnTo>
                    <a:pt x="314325" y="180975"/>
                  </a:lnTo>
                  <a:close/>
                </a:path>
              </a:pathLst>
            </a:custGeom>
            <a:solidFill>
              <a:srgbClr val="00B050"/>
            </a:solidFill>
            <a:ln w="127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8" name="Freeform 27"/>
            <p:cNvSpPr/>
            <p:nvPr/>
          </p:nvSpPr>
          <p:spPr>
            <a:xfrm>
              <a:off x="5318760" y="5891213"/>
              <a:ext cx="385763" cy="95250"/>
            </a:xfrm>
            <a:custGeom>
              <a:avLst/>
              <a:gdLst>
                <a:gd name="connsiteX0" fmla="*/ 0 w 385763"/>
                <a:gd name="connsiteY0" fmla="*/ 42862 h 95250"/>
                <a:gd name="connsiteX1" fmla="*/ 157163 w 385763"/>
                <a:gd name="connsiteY1" fmla="*/ 0 h 95250"/>
                <a:gd name="connsiteX2" fmla="*/ 385763 w 385763"/>
                <a:gd name="connsiteY2" fmla="*/ 38100 h 95250"/>
                <a:gd name="connsiteX3" fmla="*/ 261938 w 385763"/>
                <a:gd name="connsiteY3" fmla="*/ 95250 h 95250"/>
                <a:gd name="connsiteX4" fmla="*/ 0 w 385763"/>
                <a:gd name="connsiteY4" fmla="*/ 42862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763" h="95250">
                  <a:moveTo>
                    <a:pt x="0" y="42862"/>
                  </a:moveTo>
                  <a:lnTo>
                    <a:pt x="157163" y="0"/>
                  </a:lnTo>
                  <a:lnTo>
                    <a:pt x="385763" y="38100"/>
                  </a:lnTo>
                  <a:lnTo>
                    <a:pt x="261938" y="95250"/>
                  </a:lnTo>
                  <a:lnTo>
                    <a:pt x="0" y="42862"/>
                  </a:lnTo>
                  <a:close/>
                </a:path>
              </a:pathLst>
            </a:custGeom>
            <a:solidFill>
              <a:srgbClr val="0020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 flipV="1">
              <a:off x="5242560" y="5986463"/>
              <a:ext cx="152400" cy="252412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V="1">
              <a:off x="3256598" y="5762625"/>
              <a:ext cx="0" cy="223838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H="1" flipV="1">
              <a:off x="7404735" y="6205539"/>
              <a:ext cx="276226" cy="219076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V="1">
              <a:off x="3392329" y="3398520"/>
              <a:ext cx="3221831" cy="2807019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ight Brace 36"/>
            <p:cNvSpPr/>
            <p:nvPr/>
          </p:nvSpPr>
          <p:spPr>
            <a:xfrm rot="5886879">
              <a:off x="2961430" y="2638565"/>
              <a:ext cx="548845" cy="7319535"/>
            </a:xfrm>
            <a:prstGeom prst="rightBrac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9" name="Freeform 38"/>
            <p:cNvSpPr/>
            <p:nvPr/>
          </p:nvSpPr>
          <p:spPr>
            <a:xfrm>
              <a:off x="123825" y="4229100"/>
              <a:ext cx="8705850" cy="2095500"/>
            </a:xfrm>
            <a:custGeom>
              <a:avLst/>
              <a:gdLst>
                <a:gd name="connsiteX0" fmla="*/ 0 w 8705850"/>
                <a:gd name="connsiteY0" fmla="*/ 1095375 h 2095500"/>
                <a:gd name="connsiteX1" fmla="*/ 7181850 w 8705850"/>
                <a:gd name="connsiteY1" fmla="*/ 2095500 h 2095500"/>
                <a:gd name="connsiteX2" fmla="*/ 8705850 w 8705850"/>
                <a:gd name="connsiteY2" fmla="*/ 704850 h 2095500"/>
                <a:gd name="connsiteX3" fmla="*/ 2219325 w 8705850"/>
                <a:gd name="connsiteY3" fmla="*/ 0 h 2095500"/>
                <a:gd name="connsiteX4" fmla="*/ 0 w 8705850"/>
                <a:gd name="connsiteY4" fmla="*/ 1095375 h 2095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05850" h="2095500">
                  <a:moveTo>
                    <a:pt x="0" y="1095375"/>
                  </a:moveTo>
                  <a:lnTo>
                    <a:pt x="7181850" y="2095500"/>
                  </a:lnTo>
                  <a:lnTo>
                    <a:pt x="8705850" y="704850"/>
                  </a:lnTo>
                  <a:lnTo>
                    <a:pt x="2219325" y="0"/>
                  </a:lnTo>
                  <a:lnTo>
                    <a:pt x="0" y="1095375"/>
                  </a:lnTo>
                  <a:close/>
                </a:path>
              </a:pathLst>
            </a:custGeom>
            <a:solidFill>
              <a:srgbClr val="6633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</p:spTree>
    <p:extLst>
      <p:ext uri="{BB962C8B-B14F-4D97-AF65-F5344CB8AC3E}">
        <p14:creationId xmlns:p14="http://schemas.microsoft.com/office/powerpoint/2010/main" val="3949795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9</Words>
  <Application>Microsoft Office PowerPoint</Application>
  <PresentationFormat>On-screen Show (4:3)</PresentationFormat>
  <Paragraphs>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JW</dc:creator>
  <cp:lastModifiedBy>JW</cp:lastModifiedBy>
  <cp:revision>10</cp:revision>
  <dcterms:created xsi:type="dcterms:W3CDTF">2017-01-31T11:37:40Z</dcterms:created>
  <dcterms:modified xsi:type="dcterms:W3CDTF">2017-01-31T13:07:19Z</dcterms:modified>
</cp:coreProperties>
</file>