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4A025-A0D2-45B4-B25D-CEA6C1C88BAE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77A0F-A1D5-4D44-987F-301B4C861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471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4A025-A0D2-45B4-B25D-CEA6C1C88BAE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77A0F-A1D5-4D44-987F-301B4C861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534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4A025-A0D2-45B4-B25D-CEA6C1C88BAE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77A0F-A1D5-4D44-987F-301B4C861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901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4A025-A0D2-45B4-B25D-CEA6C1C88BAE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77A0F-A1D5-4D44-987F-301B4C861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464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4A025-A0D2-45B4-B25D-CEA6C1C88BAE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77A0F-A1D5-4D44-987F-301B4C861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860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4A025-A0D2-45B4-B25D-CEA6C1C88BAE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77A0F-A1D5-4D44-987F-301B4C861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937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4A025-A0D2-45B4-B25D-CEA6C1C88BAE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77A0F-A1D5-4D44-987F-301B4C861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568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4A025-A0D2-45B4-B25D-CEA6C1C88BAE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77A0F-A1D5-4D44-987F-301B4C861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102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4A025-A0D2-45B4-B25D-CEA6C1C88BAE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77A0F-A1D5-4D44-987F-301B4C861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78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4A025-A0D2-45B4-B25D-CEA6C1C88BAE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77A0F-A1D5-4D44-987F-301B4C861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059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4A025-A0D2-45B4-B25D-CEA6C1C88BAE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77A0F-A1D5-4D44-987F-301B4C861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433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4A025-A0D2-45B4-B25D-CEA6C1C88BAE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77A0F-A1D5-4D44-987F-301B4C861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519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/>
              <a:t>THURSDAY – Patrick Meeting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A" dirty="0"/>
              <a:t>Jonathan Winnaar</a:t>
            </a:r>
          </a:p>
          <a:p>
            <a:r>
              <a:rPr lang="en-ZA" dirty="0"/>
              <a:t>13 June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218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ZA" dirty="0"/>
              <a:t>Source</a:t>
            </a:r>
          </a:p>
          <a:p>
            <a:r>
              <a:rPr lang="en-ZA" dirty="0" err="1"/>
              <a:t>GrayScale</a:t>
            </a:r>
            <a:endParaRPr lang="en-ZA" dirty="0"/>
          </a:p>
          <a:p>
            <a:r>
              <a:rPr lang="en-ZA" dirty="0" err="1"/>
              <a:t>ConnectedComponent</a:t>
            </a:r>
            <a:r>
              <a:rPr lang="en-ZA" dirty="0"/>
              <a:t>/Masks/*.bmp (masks = binary)</a:t>
            </a:r>
          </a:p>
          <a:p>
            <a:r>
              <a:rPr lang="en-ZA" dirty="0"/>
              <a:t>Mask i</a:t>
            </a:r>
          </a:p>
          <a:p>
            <a:pPr lvl="1"/>
            <a:r>
              <a:rPr lang="en-ZA" dirty="0"/>
              <a:t>Sobel – mask i, </a:t>
            </a:r>
            <a:r>
              <a:rPr lang="en-ZA" dirty="0" err="1"/>
              <a:t>grad_x</a:t>
            </a:r>
            <a:r>
              <a:rPr lang="en-ZA" dirty="0"/>
              <a:t>, </a:t>
            </a:r>
            <a:r>
              <a:rPr lang="en-ZA" dirty="0" err="1"/>
              <a:t>grad_y</a:t>
            </a:r>
            <a:endParaRPr lang="en-ZA" dirty="0"/>
          </a:p>
          <a:p>
            <a:pPr lvl="1"/>
            <a:r>
              <a:rPr lang="en-ZA" dirty="0" err="1"/>
              <a:t>CartToPolar</a:t>
            </a:r>
            <a:r>
              <a:rPr lang="en-ZA" dirty="0"/>
              <a:t> – mask i, </a:t>
            </a:r>
            <a:r>
              <a:rPr lang="en-ZA" dirty="0" err="1"/>
              <a:t>grad_x</a:t>
            </a:r>
            <a:r>
              <a:rPr lang="en-ZA" dirty="0"/>
              <a:t>, </a:t>
            </a:r>
            <a:r>
              <a:rPr lang="en-ZA" dirty="0" err="1"/>
              <a:t>grad_y</a:t>
            </a:r>
            <a:r>
              <a:rPr lang="en-ZA" dirty="0"/>
              <a:t>, Mag, Angle</a:t>
            </a:r>
          </a:p>
          <a:p>
            <a:pPr lvl="1"/>
            <a:r>
              <a:rPr lang="en-ZA" dirty="0"/>
              <a:t>Canny – mask i, </a:t>
            </a:r>
            <a:r>
              <a:rPr lang="en-ZA" dirty="0" err="1"/>
              <a:t>cannyEdge</a:t>
            </a:r>
            <a:endParaRPr lang="en-ZA" dirty="0"/>
          </a:p>
          <a:p>
            <a:pPr lvl="1"/>
            <a:r>
              <a:rPr lang="en-ZA" dirty="0" err="1"/>
              <a:t>cannyEdge</a:t>
            </a:r>
            <a:r>
              <a:rPr lang="en-ZA" dirty="0"/>
              <a:t> (</a:t>
            </a:r>
            <a:r>
              <a:rPr lang="en-ZA" dirty="0" err="1"/>
              <a:t>i,j</a:t>
            </a:r>
            <a:r>
              <a:rPr lang="en-ZA" dirty="0"/>
              <a:t>) ≠ 0</a:t>
            </a:r>
          </a:p>
          <a:p>
            <a:pPr lvl="2"/>
            <a:r>
              <a:rPr lang="en-ZA" dirty="0" err="1"/>
              <a:t>NewAngle</a:t>
            </a:r>
            <a:r>
              <a:rPr lang="en-ZA" dirty="0"/>
              <a:t>(</a:t>
            </a:r>
            <a:r>
              <a:rPr lang="en-ZA" dirty="0" err="1"/>
              <a:t>i,j</a:t>
            </a:r>
            <a:r>
              <a:rPr lang="en-ZA" dirty="0"/>
              <a:t>) = Angle(</a:t>
            </a:r>
            <a:r>
              <a:rPr lang="en-ZA" dirty="0" err="1"/>
              <a:t>i,j</a:t>
            </a:r>
            <a:r>
              <a:rPr lang="en-ZA" dirty="0"/>
              <a:t>)</a:t>
            </a:r>
          </a:p>
          <a:p>
            <a:pPr lvl="2"/>
            <a:r>
              <a:rPr lang="en-ZA" dirty="0" err="1"/>
              <a:t>Container.bin</a:t>
            </a:r>
            <a:r>
              <a:rPr lang="en-ZA" dirty="0"/>
              <a:t> = </a:t>
            </a:r>
            <a:r>
              <a:rPr lang="en-ZA" dirty="0" err="1"/>
              <a:t>cannyEdge</a:t>
            </a:r>
            <a:r>
              <a:rPr lang="en-ZA" dirty="0"/>
              <a:t>(</a:t>
            </a:r>
            <a:r>
              <a:rPr lang="en-ZA" dirty="0" err="1"/>
              <a:t>i,j</a:t>
            </a:r>
            <a:r>
              <a:rPr lang="en-ZA" dirty="0"/>
              <a:t>)/5</a:t>
            </a:r>
          </a:p>
          <a:p>
            <a:pPr lvl="2"/>
            <a:r>
              <a:rPr lang="en-ZA" dirty="0" err="1"/>
              <a:t>Container.i</a:t>
            </a:r>
            <a:r>
              <a:rPr lang="en-ZA" dirty="0"/>
              <a:t> = i</a:t>
            </a:r>
          </a:p>
          <a:p>
            <a:pPr lvl="2"/>
            <a:r>
              <a:rPr lang="en-ZA" dirty="0" err="1"/>
              <a:t>Container.j</a:t>
            </a:r>
            <a:r>
              <a:rPr lang="en-ZA" dirty="0"/>
              <a:t> = j</a:t>
            </a:r>
          </a:p>
          <a:p>
            <a:pPr lvl="2"/>
            <a:r>
              <a:rPr lang="en-ZA" dirty="0" err="1"/>
              <a:t>Container.angle</a:t>
            </a:r>
            <a:r>
              <a:rPr lang="en-ZA" dirty="0"/>
              <a:t> = Angle(</a:t>
            </a:r>
            <a:r>
              <a:rPr lang="en-ZA" dirty="0" err="1"/>
              <a:t>i,j</a:t>
            </a:r>
            <a:r>
              <a:rPr lang="en-ZA" dirty="0"/>
              <a:t>)</a:t>
            </a:r>
          </a:p>
          <a:p>
            <a:pPr lvl="2"/>
            <a:r>
              <a:rPr lang="en-ZA" dirty="0" err="1"/>
              <a:t>Container.value</a:t>
            </a:r>
            <a:r>
              <a:rPr lang="en-ZA" dirty="0"/>
              <a:t> = </a:t>
            </a:r>
            <a:r>
              <a:rPr lang="en-ZA" dirty="0" err="1"/>
              <a:t>cannyEdge</a:t>
            </a:r>
            <a:r>
              <a:rPr lang="en-ZA" dirty="0"/>
              <a:t>(</a:t>
            </a:r>
            <a:r>
              <a:rPr lang="en-ZA" dirty="0" err="1"/>
              <a:t>i,j</a:t>
            </a:r>
            <a:r>
              <a:rPr lang="en-ZA" dirty="0"/>
              <a:t>)</a:t>
            </a:r>
          </a:p>
          <a:p>
            <a:pPr lvl="1"/>
            <a:r>
              <a:rPr lang="en-ZA" dirty="0" err="1"/>
              <a:t>maxCountContainer</a:t>
            </a:r>
            <a:r>
              <a:rPr lang="en-ZA" dirty="0"/>
              <a:t>(</a:t>
            </a:r>
            <a:r>
              <a:rPr lang="en-ZA" dirty="0" err="1"/>
              <a:t>i,j</a:t>
            </a:r>
            <a:r>
              <a:rPr lang="en-ZA" dirty="0"/>
              <a:t>)</a:t>
            </a:r>
          </a:p>
          <a:p>
            <a:pPr lvl="2"/>
            <a:r>
              <a:rPr lang="en-ZA" dirty="0" err="1"/>
              <a:t>maxCountContainer</a:t>
            </a:r>
            <a:r>
              <a:rPr lang="en-ZA" dirty="0"/>
              <a:t>(0,0) = Container(0,0)</a:t>
            </a:r>
          </a:p>
          <a:p>
            <a:pPr lvl="2"/>
            <a:r>
              <a:rPr lang="en-ZA" dirty="0"/>
              <a:t>If </a:t>
            </a:r>
          </a:p>
          <a:p>
            <a:pPr lvl="2"/>
            <a:endParaRPr lang="en-ZA" dirty="0"/>
          </a:p>
          <a:p>
            <a:pPr lvl="1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499103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135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THURSDAY – Patrick Meeting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THURSDAY – Patrick Meeting</dc:title>
  <dc:creator>Johnathen Winnaar</dc:creator>
  <cp:lastModifiedBy>Johnathen Winnaar</cp:lastModifiedBy>
  <cp:revision>13</cp:revision>
  <dcterms:created xsi:type="dcterms:W3CDTF">2017-06-13T00:37:09Z</dcterms:created>
  <dcterms:modified xsi:type="dcterms:W3CDTF">2017-06-13T03:58:34Z</dcterms:modified>
</cp:coreProperties>
</file>