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479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341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20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99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360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492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19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78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941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550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048F-434F-45C0-B88D-C4A0DA00B447}" type="datetimeFigureOut">
              <a:rPr lang="en-ZA" smtClean="0"/>
              <a:t>2017/06/07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E58F-0B0C-4451-AD04-42E607B51F3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556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568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2057400"/>
            <a:ext cx="3124200" cy="381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5410200" y="2057400"/>
            <a:ext cx="3124200" cy="381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/>
          <p:cNvSpPr/>
          <p:nvPr/>
        </p:nvSpPr>
        <p:spPr>
          <a:xfrm>
            <a:off x="4648200" y="2064327"/>
            <a:ext cx="762000" cy="3810000"/>
          </a:xfrm>
          <a:prstGeom prst="rect">
            <a:avLst/>
          </a:prstGeom>
          <a:gradFill flip="none" rotWithShape="1">
            <a:gsLst>
              <a:gs pos="72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/>
          <p:cNvSpPr/>
          <p:nvPr/>
        </p:nvSpPr>
        <p:spPr>
          <a:xfrm flipH="1">
            <a:off x="3733800" y="2057400"/>
            <a:ext cx="762000" cy="3810000"/>
          </a:xfrm>
          <a:prstGeom prst="rect">
            <a:avLst/>
          </a:prstGeom>
          <a:gradFill flip="none" rotWithShape="1">
            <a:gsLst>
              <a:gs pos="72000">
                <a:schemeClr val="tx1"/>
              </a:gs>
              <a:gs pos="10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7310" y="6151418"/>
            <a:ext cx="3124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61510" y="2015835"/>
            <a:ext cx="7620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4613560" y="1981200"/>
            <a:ext cx="7620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61510" y="6172200"/>
            <a:ext cx="762000" cy="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2600" y="2673927"/>
            <a:ext cx="149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X = CC_STAT_LEFT</a:t>
            </a:r>
            <a:endParaRPr lang="en-ZA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00746" y="2950926"/>
            <a:ext cx="123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7655" y="990600"/>
            <a:ext cx="149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 smtClean="0"/>
              <a:t>Y = CC_STAT_TOP</a:t>
            </a:r>
            <a:endParaRPr lang="en-ZA" sz="1200" dirty="0"/>
          </a:p>
        </p:txBody>
      </p:sp>
      <p:cxnSp>
        <p:nvCxnSpPr>
          <p:cNvPr id="29" name="Straight Arrow Connector 28"/>
          <p:cNvCxnSpPr>
            <a:stCxn id="27" idx="2"/>
            <a:endCxn id="18" idx="0"/>
          </p:cNvCxnSpPr>
          <p:nvPr/>
        </p:nvCxnSpPr>
        <p:spPr>
          <a:xfrm flipH="1">
            <a:off x="4142510" y="1267599"/>
            <a:ext cx="353290" cy="748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66655" y="6400800"/>
            <a:ext cx="149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CC_STAT_WIDTH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1200" y="3997035"/>
            <a:ext cx="149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CC_STAT_HEIGHT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562600" y="2057400"/>
            <a:ext cx="76200" cy="3816927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0999" y="1267599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(</a:t>
            </a:r>
            <a:r>
              <a:rPr lang="en-ZA" dirty="0" err="1" smtClean="0"/>
              <a:t>x,y</a:t>
            </a:r>
            <a:r>
              <a:rPr lang="en-ZA" dirty="0" smtClean="0"/>
              <a:t>) = (0,0)</a:t>
            </a:r>
            <a:endParaRPr lang="en-ZA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 flipH="1">
            <a:off x="609600" y="1636931"/>
            <a:ext cx="831272" cy="427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3</cp:revision>
  <dcterms:created xsi:type="dcterms:W3CDTF">2017-06-07T19:58:12Z</dcterms:created>
  <dcterms:modified xsi:type="dcterms:W3CDTF">2017-06-07T20:04:45Z</dcterms:modified>
</cp:coreProperties>
</file>