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2F30-0931-4CDB-A1D5-B83B625327D8}" type="datetimeFigureOut">
              <a:rPr lang="en-ZA" smtClean="0"/>
              <a:t>2017/06/07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BBD55-5C66-4E8D-B4CE-0BD38666DD1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77014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2F30-0931-4CDB-A1D5-B83B625327D8}" type="datetimeFigureOut">
              <a:rPr lang="en-ZA" smtClean="0"/>
              <a:t>2017/06/07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BBD55-5C66-4E8D-B4CE-0BD38666DD1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0817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2F30-0931-4CDB-A1D5-B83B625327D8}" type="datetimeFigureOut">
              <a:rPr lang="en-ZA" smtClean="0"/>
              <a:t>2017/06/07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BBD55-5C66-4E8D-B4CE-0BD38666DD1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73411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2F30-0931-4CDB-A1D5-B83B625327D8}" type="datetimeFigureOut">
              <a:rPr lang="en-ZA" smtClean="0"/>
              <a:t>2017/06/07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BBD55-5C66-4E8D-B4CE-0BD38666DD1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53085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2F30-0931-4CDB-A1D5-B83B625327D8}" type="datetimeFigureOut">
              <a:rPr lang="en-ZA" smtClean="0"/>
              <a:t>2017/06/07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BBD55-5C66-4E8D-B4CE-0BD38666DD1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11804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2F30-0931-4CDB-A1D5-B83B625327D8}" type="datetimeFigureOut">
              <a:rPr lang="en-ZA" smtClean="0"/>
              <a:t>2017/06/07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BBD55-5C66-4E8D-B4CE-0BD38666DD1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71712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2F30-0931-4CDB-A1D5-B83B625327D8}" type="datetimeFigureOut">
              <a:rPr lang="en-ZA" smtClean="0"/>
              <a:t>2017/06/07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BBD55-5C66-4E8D-B4CE-0BD38666DD1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26985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2F30-0931-4CDB-A1D5-B83B625327D8}" type="datetimeFigureOut">
              <a:rPr lang="en-ZA" smtClean="0"/>
              <a:t>2017/06/07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BBD55-5C66-4E8D-B4CE-0BD38666DD1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07908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2F30-0931-4CDB-A1D5-B83B625327D8}" type="datetimeFigureOut">
              <a:rPr lang="en-ZA" smtClean="0"/>
              <a:t>2017/06/07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BBD55-5C66-4E8D-B4CE-0BD38666DD1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24825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2F30-0931-4CDB-A1D5-B83B625327D8}" type="datetimeFigureOut">
              <a:rPr lang="en-ZA" smtClean="0"/>
              <a:t>2017/06/07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BBD55-5C66-4E8D-B4CE-0BD38666DD1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78912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2F30-0931-4CDB-A1D5-B83B625327D8}" type="datetimeFigureOut">
              <a:rPr lang="en-ZA" smtClean="0"/>
              <a:t>2017/06/07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BBD55-5C66-4E8D-B4CE-0BD38666DD1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6439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B2F30-0931-4CDB-A1D5-B83B625327D8}" type="datetimeFigureOut">
              <a:rPr lang="en-ZA" smtClean="0"/>
              <a:t>2017/06/07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BBD55-5C66-4E8D-B4CE-0BD38666DD1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45521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47573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Rectangle 3"/>
          <p:cNvSpPr/>
          <p:nvPr/>
        </p:nvSpPr>
        <p:spPr>
          <a:xfrm>
            <a:off x="609600" y="2057400"/>
            <a:ext cx="3124200" cy="381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Rectangle 4"/>
          <p:cNvSpPr/>
          <p:nvPr/>
        </p:nvSpPr>
        <p:spPr>
          <a:xfrm>
            <a:off x="5410200" y="2057400"/>
            <a:ext cx="3124200" cy="381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Rectangle 6"/>
          <p:cNvSpPr/>
          <p:nvPr/>
        </p:nvSpPr>
        <p:spPr>
          <a:xfrm>
            <a:off x="4648200" y="2064327"/>
            <a:ext cx="762000" cy="3810000"/>
          </a:xfrm>
          <a:prstGeom prst="rect">
            <a:avLst/>
          </a:prstGeom>
          <a:gradFill flip="none" rotWithShape="1">
            <a:gsLst>
              <a:gs pos="72000">
                <a:schemeClr val="tx1"/>
              </a:gs>
              <a:gs pos="10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  <a:lin ang="0" scaled="1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Rectangle 8"/>
          <p:cNvSpPr/>
          <p:nvPr/>
        </p:nvSpPr>
        <p:spPr>
          <a:xfrm flipH="1">
            <a:off x="3733800" y="2057400"/>
            <a:ext cx="762000" cy="3810000"/>
          </a:xfrm>
          <a:prstGeom prst="rect">
            <a:avLst/>
          </a:prstGeom>
          <a:gradFill flip="none" rotWithShape="1">
            <a:gsLst>
              <a:gs pos="72000">
                <a:schemeClr val="tx1"/>
              </a:gs>
              <a:gs pos="10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  <a:lin ang="0" scaled="1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TextBox 9"/>
          <p:cNvSpPr txBox="1"/>
          <p:nvPr/>
        </p:nvSpPr>
        <p:spPr>
          <a:xfrm>
            <a:off x="838200" y="2438400"/>
            <a:ext cx="1981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/>
              <a:t>1.Center pixel = m.</a:t>
            </a:r>
          </a:p>
          <a:p>
            <a:endParaRPr lang="en-ZA" dirty="0"/>
          </a:p>
          <a:p>
            <a:r>
              <a:rPr lang="en-ZA" dirty="0" smtClean="0"/>
              <a:t>2.Step x-pixel from m to left and right.</a:t>
            </a:r>
          </a:p>
          <a:p>
            <a:endParaRPr lang="en-ZA" dirty="0"/>
          </a:p>
          <a:p>
            <a:r>
              <a:rPr lang="en-ZA" dirty="0" smtClean="0"/>
              <a:t>3.Set pre-defined pixel intensity value for  pixel </a:t>
            </a:r>
            <a:r>
              <a:rPr lang="en-ZA" dirty="0" err="1" smtClean="0"/>
              <a:t>m+x</a:t>
            </a:r>
            <a:r>
              <a:rPr lang="en-ZA" dirty="0" smtClean="0"/>
              <a:t>.</a:t>
            </a:r>
          </a:p>
          <a:p>
            <a:endParaRPr lang="en-ZA" dirty="0"/>
          </a:p>
          <a:p>
            <a:r>
              <a:rPr lang="en-ZA" dirty="0" smtClean="0"/>
              <a:t>4.intensity (</a:t>
            </a:r>
            <a:r>
              <a:rPr lang="en-ZA" dirty="0" err="1" smtClean="0"/>
              <a:t>m+x</a:t>
            </a:r>
            <a:r>
              <a:rPr lang="en-ZA" dirty="0" smtClean="0"/>
              <a:t>) = 100.</a:t>
            </a:r>
            <a:endParaRPr lang="en-ZA" dirty="0"/>
          </a:p>
        </p:txBody>
      </p:sp>
      <p:sp>
        <p:nvSpPr>
          <p:cNvPr id="11" name="TextBox 10"/>
          <p:cNvSpPr txBox="1"/>
          <p:nvPr/>
        </p:nvSpPr>
        <p:spPr>
          <a:xfrm>
            <a:off x="5562600" y="2417618"/>
            <a:ext cx="3352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/>
              <a:t>for (x=</a:t>
            </a:r>
            <a:r>
              <a:rPr lang="en-ZA" dirty="0" err="1" smtClean="0"/>
              <a:t>m;x</a:t>
            </a:r>
            <a:r>
              <a:rPr lang="en-ZA" dirty="0" smtClean="0"/>
              <a:t>&lt; </a:t>
            </a:r>
            <a:r>
              <a:rPr lang="en-ZA" dirty="0" err="1" smtClean="0"/>
              <a:t>image-cols;x</a:t>
            </a:r>
            <a:r>
              <a:rPr lang="en-ZA" dirty="0" smtClean="0"/>
              <a:t>--)</a:t>
            </a:r>
          </a:p>
          <a:p>
            <a:r>
              <a:rPr lang="en-ZA" dirty="0"/>
              <a:t> </a:t>
            </a:r>
            <a:r>
              <a:rPr lang="en-ZA" dirty="0" smtClean="0"/>
              <a:t>   {</a:t>
            </a:r>
          </a:p>
          <a:p>
            <a:r>
              <a:rPr lang="en-ZA" dirty="0"/>
              <a:t> </a:t>
            </a:r>
            <a:r>
              <a:rPr lang="en-ZA" dirty="0" smtClean="0"/>
              <a:t>       if (pixel.at(x)&gt;100) then</a:t>
            </a:r>
          </a:p>
          <a:p>
            <a:r>
              <a:rPr lang="en-ZA" dirty="0"/>
              <a:t> </a:t>
            </a:r>
            <a:r>
              <a:rPr lang="en-ZA" dirty="0" smtClean="0"/>
              <a:t>           {</a:t>
            </a:r>
          </a:p>
          <a:p>
            <a:r>
              <a:rPr lang="en-ZA" dirty="0"/>
              <a:t> </a:t>
            </a:r>
            <a:r>
              <a:rPr lang="en-ZA" dirty="0" smtClean="0"/>
              <a:t>              return;</a:t>
            </a:r>
          </a:p>
          <a:p>
            <a:r>
              <a:rPr lang="en-ZA" dirty="0" smtClean="0"/>
              <a:t>            }</a:t>
            </a:r>
          </a:p>
          <a:p>
            <a:r>
              <a:rPr lang="en-ZA" dirty="0"/>
              <a:t> </a:t>
            </a:r>
            <a:r>
              <a:rPr lang="en-ZA" dirty="0" smtClean="0"/>
              <a:t>       else</a:t>
            </a:r>
          </a:p>
          <a:p>
            <a:r>
              <a:rPr lang="en-ZA" dirty="0"/>
              <a:t> </a:t>
            </a:r>
            <a:r>
              <a:rPr lang="en-ZA" dirty="0" smtClean="0"/>
              <a:t>           {</a:t>
            </a:r>
          </a:p>
          <a:p>
            <a:r>
              <a:rPr lang="en-ZA" dirty="0" smtClean="0"/>
              <a:t>               //found vertical line where to cut left nadir band</a:t>
            </a:r>
            <a:endParaRPr lang="en-ZA" dirty="0"/>
          </a:p>
          <a:p>
            <a:r>
              <a:rPr lang="en-ZA" dirty="0" smtClean="0"/>
              <a:t>            }</a:t>
            </a:r>
          </a:p>
          <a:p>
            <a:r>
              <a:rPr lang="en-ZA" dirty="0"/>
              <a:t> </a:t>
            </a:r>
            <a:r>
              <a:rPr lang="en-ZA" dirty="0" smtClean="0"/>
              <a:t>   } </a:t>
            </a:r>
            <a:endParaRPr lang="en-ZA" dirty="0"/>
          </a:p>
        </p:txBody>
      </p:sp>
      <p:sp>
        <p:nvSpPr>
          <p:cNvPr id="16" name="Oval 15"/>
          <p:cNvSpPr/>
          <p:nvPr/>
        </p:nvSpPr>
        <p:spPr>
          <a:xfrm>
            <a:off x="3505200" y="3505200"/>
            <a:ext cx="838200" cy="990600"/>
          </a:xfrm>
          <a:prstGeom prst="ellipse">
            <a:avLst/>
          </a:prstGeom>
          <a:gradFill flip="none" rotWithShape="1">
            <a:gsLst>
              <a:gs pos="53000">
                <a:schemeClr val="tx1"/>
              </a:gs>
              <a:gs pos="10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657600" y="3962400"/>
            <a:ext cx="935185" cy="0"/>
          </a:xfrm>
          <a:prstGeom prst="straightConnector1">
            <a:avLst/>
          </a:prstGeom>
          <a:ln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537365" y="3124200"/>
            <a:ext cx="762000" cy="0"/>
          </a:xfrm>
          <a:prstGeom prst="straightConnector1">
            <a:avLst/>
          </a:prstGeom>
          <a:ln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733800" y="1828800"/>
            <a:ext cx="0" cy="4191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292438" y="1905000"/>
            <a:ext cx="0" cy="4191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782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72</Words>
  <Application>Microsoft Office PowerPoint</Application>
  <PresentationFormat>On-screen Show 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JW</dc:creator>
  <cp:lastModifiedBy>JW</cp:lastModifiedBy>
  <cp:revision>12</cp:revision>
  <dcterms:created xsi:type="dcterms:W3CDTF">2017-06-07T17:45:33Z</dcterms:created>
  <dcterms:modified xsi:type="dcterms:W3CDTF">2017-06-07T19:36:13Z</dcterms:modified>
</cp:coreProperties>
</file>