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00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28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88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42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16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412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566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9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87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9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39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B760-A833-442D-9880-1205074BE387}" type="datetimeFigureOut">
              <a:rPr lang="en-ZA" smtClean="0"/>
              <a:t>2017/02/06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A518-82A4-4364-8A0A-C33024AC2D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590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08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8382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838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372264" y="2027208"/>
            <a:ext cx="2035834" cy="1699403"/>
          </a:xfrm>
          <a:custGeom>
            <a:avLst/>
            <a:gdLst>
              <a:gd name="connsiteX0" fmla="*/ 163902 w 2035834"/>
              <a:gd name="connsiteY0" fmla="*/ 0 h 1699403"/>
              <a:gd name="connsiteX1" fmla="*/ 163902 w 2035834"/>
              <a:gd name="connsiteY1" fmla="*/ 0 h 1699403"/>
              <a:gd name="connsiteX2" fmla="*/ 77638 w 2035834"/>
              <a:gd name="connsiteY2" fmla="*/ 69011 h 1699403"/>
              <a:gd name="connsiteX3" fmla="*/ 51759 w 2035834"/>
              <a:gd name="connsiteY3" fmla="*/ 94890 h 1699403"/>
              <a:gd name="connsiteX4" fmla="*/ 25879 w 2035834"/>
              <a:gd name="connsiteY4" fmla="*/ 163901 h 1699403"/>
              <a:gd name="connsiteX5" fmla="*/ 0 w 2035834"/>
              <a:gd name="connsiteY5" fmla="*/ 241539 h 1699403"/>
              <a:gd name="connsiteX6" fmla="*/ 17253 w 2035834"/>
              <a:gd name="connsiteY6" fmla="*/ 336430 h 1699403"/>
              <a:gd name="connsiteX7" fmla="*/ 120770 w 2035834"/>
              <a:gd name="connsiteY7" fmla="*/ 422694 h 1699403"/>
              <a:gd name="connsiteX8" fmla="*/ 155276 w 2035834"/>
              <a:gd name="connsiteY8" fmla="*/ 439947 h 1699403"/>
              <a:gd name="connsiteX9" fmla="*/ 215661 w 2035834"/>
              <a:gd name="connsiteY9" fmla="*/ 491705 h 1699403"/>
              <a:gd name="connsiteX10" fmla="*/ 258793 w 2035834"/>
              <a:gd name="connsiteY10" fmla="*/ 500332 h 1699403"/>
              <a:gd name="connsiteX11" fmla="*/ 310551 w 2035834"/>
              <a:gd name="connsiteY11" fmla="*/ 526211 h 1699403"/>
              <a:gd name="connsiteX12" fmla="*/ 483079 w 2035834"/>
              <a:gd name="connsiteY12" fmla="*/ 595222 h 1699403"/>
              <a:gd name="connsiteX13" fmla="*/ 508959 w 2035834"/>
              <a:gd name="connsiteY13" fmla="*/ 621101 h 1699403"/>
              <a:gd name="connsiteX14" fmla="*/ 552091 w 2035834"/>
              <a:gd name="connsiteY14" fmla="*/ 724618 h 1699403"/>
              <a:gd name="connsiteX15" fmla="*/ 569344 w 2035834"/>
              <a:gd name="connsiteY15" fmla="*/ 776377 h 1699403"/>
              <a:gd name="connsiteX16" fmla="*/ 595223 w 2035834"/>
              <a:gd name="connsiteY16" fmla="*/ 819509 h 1699403"/>
              <a:gd name="connsiteX17" fmla="*/ 603849 w 2035834"/>
              <a:gd name="connsiteY17" fmla="*/ 905773 h 1699403"/>
              <a:gd name="connsiteX18" fmla="*/ 638355 w 2035834"/>
              <a:gd name="connsiteY18" fmla="*/ 974784 h 1699403"/>
              <a:gd name="connsiteX19" fmla="*/ 672861 w 2035834"/>
              <a:gd name="connsiteY19" fmla="*/ 1009290 h 1699403"/>
              <a:gd name="connsiteX20" fmla="*/ 681487 w 2035834"/>
              <a:gd name="connsiteY20" fmla="*/ 1035169 h 1699403"/>
              <a:gd name="connsiteX21" fmla="*/ 724619 w 2035834"/>
              <a:gd name="connsiteY21" fmla="*/ 1130060 h 1699403"/>
              <a:gd name="connsiteX22" fmla="*/ 715993 w 2035834"/>
              <a:gd name="connsiteY22" fmla="*/ 1216324 h 1699403"/>
              <a:gd name="connsiteX23" fmla="*/ 707366 w 2035834"/>
              <a:gd name="connsiteY23" fmla="*/ 1242203 h 1699403"/>
              <a:gd name="connsiteX24" fmla="*/ 715993 w 2035834"/>
              <a:gd name="connsiteY24" fmla="*/ 1276709 h 1699403"/>
              <a:gd name="connsiteX25" fmla="*/ 767751 w 2035834"/>
              <a:gd name="connsiteY25" fmla="*/ 1311215 h 1699403"/>
              <a:gd name="connsiteX26" fmla="*/ 836762 w 2035834"/>
              <a:gd name="connsiteY26" fmla="*/ 1371600 h 1699403"/>
              <a:gd name="connsiteX27" fmla="*/ 983411 w 2035834"/>
              <a:gd name="connsiteY27" fmla="*/ 1431984 h 1699403"/>
              <a:gd name="connsiteX28" fmla="*/ 1043796 w 2035834"/>
              <a:gd name="connsiteY28" fmla="*/ 1457864 h 1699403"/>
              <a:gd name="connsiteX29" fmla="*/ 1164566 w 2035834"/>
              <a:gd name="connsiteY29" fmla="*/ 1483743 h 1699403"/>
              <a:gd name="connsiteX30" fmla="*/ 1276710 w 2035834"/>
              <a:gd name="connsiteY30" fmla="*/ 1509622 h 1699403"/>
              <a:gd name="connsiteX31" fmla="*/ 1302589 w 2035834"/>
              <a:gd name="connsiteY31" fmla="*/ 1518249 h 1699403"/>
              <a:gd name="connsiteX32" fmla="*/ 1362974 w 2035834"/>
              <a:gd name="connsiteY32" fmla="*/ 1526875 h 1699403"/>
              <a:gd name="connsiteX33" fmla="*/ 1406106 w 2035834"/>
              <a:gd name="connsiteY33" fmla="*/ 1535501 h 1699403"/>
              <a:gd name="connsiteX34" fmla="*/ 1466491 w 2035834"/>
              <a:gd name="connsiteY34" fmla="*/ 1570007 h 1699403"/>
              <a:gd name="connsiteX35" fmla="*/ 1500996 w 2035834"/>
              <a:gd name="connsiteY35" fmla="*/ 1595886 h 1699403"/>
              <a:gd name="connsiteX36" fmla="*/ 1552755 w 2035834"/>
              <a:gd name="connsiteY36" fmla="*/ 1613139 h 1699403"/>
              <a:gd name="connsiteX37" fmla="*/ 1621766 w 2035834"/>
              <a:gd name="connsiteY37" fmla="*/ 1647645 h 1699403"/>
              <a:gd name="connsiteX38" fmla="*/ 1656272 w 2035834"/>
              <a:gd name="connsiteY38" fmla="*/ 1656271 h 1699403"/>
              <a:gd name="connsiteX39" fmla="*/ 1708030 w 2035834"/>
              <a:gd name="connsiteY39" fmla="*/ 1673524 h 1699403"/>
              <a:gd name="connsiteX40" fmla="*/ 1777042 w 2035834"/>
              <a:gd name="connsiteY40" fmla="*/ 1682150 h 1699403"/>
              <a:gd name="connsiteX41" fmla="*/ 1846053 w 2035834"/>
              <a:gd name="connsiteY41" fmla="*/ 1699403 h 1699403"/>
              <a:gd name="connsiteX42" fmla="*/ 1958196 w 2035834"/>
              <a:gd name="connsiteY42" fmla="*/ 1690777 h 1699403"/>
              <a:gd name="connsiteX43" fmla="*/ 1966823 w 2035834"/>
              <a:gd name="connsiteY43" fmla="*/ 1475117 h 1699403"/>
              <a:gd name="connsiteX44" fmla="*/ 1940944 w 2035834"/>
              <a:gd name="connsiteY44" fmla="*/ 1440611 h 1699403"/>
              <a:gd name="connsiteX45" fmla="*/ 1906438 w 2035834"/>
              <a:gd name="connsiteY45" fmla="*/ 1388852 h 1699403"/>
              <a:gd name="connsiteX46" fmla="*/ 1897811 w 2035834"/>
              <a:gd name="connsiteY46" fmla="*/ 1362973 h 1699403"/>
              <a:gd name="connsiteX47" fmla="*/ 1863306 w 2035834"/>
              <a:gd name="connsiteY47" fmla="*/ 1311215 h 1699403"/>
              <a:gd name="connsiteX48" fmla="*/ 1820174 w 2035834"/>
              <a:gd name="connsiteY48" fmla="*/ 1250830 h 1699403"/>
              <a:gd name="connsiteX49" fmla="*/ 1820174 w 2035834"/>
              <a:gd name="connsiteY49" fmla="*/ 1078301 h 1699403"/>
              <a:gd name="connsiteX50" fmla="*/ 1828800 w 2035834"/>
              <a:gd name="connsiteY50" fmla="*/ 1052422 h 1699403"/>
              <a:gd name="connsiteX51" fmla="*/ 1846053 w 2035834"/>
              <a:gd name="connsiteY51" fmla="*/ 974784 h 1699403"/>
              <a:gd name="connsiteX52" fmla="*/ 1889185 w 2035834"/>
              <a:gd name="connsiteY52" fmla="*/ 923026 h 1699403"/>
              <a:gd name="connsiteX53" fmla="*/ 1932317 w 2035834"/>
              <a:gd name="connsiteY53" fmla="*/ 888520 h 1699403"/>
              <a:gd name="connsiteX54" fmla="*/ 1984076 w 2035834"/>
              <a:gd name="connsiteY54" fmla="*/ 819509 h 1699403"/>
              <a:gd name="connsiteX55" fmla="*/ 2001328 w 2035834"/>
              <a:gd name="connsiteY55" fmla="*/ 733245 h 1699403"/>
              <a:gd name="connsiteX56" fmla="*/ 2009955 w 2035834"/>
              <a:gd name="connsiteY56" fmla="*/ 707366 h 1699403"/>
              <a:gd name="connsiteX57" fmla="*/ 2027208 w 2035834"/>
              <a:gd name="connsiteY57" fmla="*/ 621101 h 1699403"/>
              <a:gd name="connsiteX58" fmla="*/ 2035834 w 2035834"/>
              <a:gd name="connsiteY58" fmla="*/ 577969 h 1699403"/>
              <a:gd name="connsiteX59" fmla="*/ 2027208 w 2035834"/>
              <a:gd name="connsiteY59" fmla="*/ 474452 h 1699403"/>
              <a:gd name="connsiteX60" fmla="*/ 2001328 w 2035834"/>
              <a:gd name="connsiteY60" fmla="*/ 457200 h 1699403"/>
              <a:gd name="connsiteX61" fmla="*/ 1949570 w 2035834"/>
              <a:gd name="connsiteY61" fmla="*/ 439947 h 1699403"/>
              <a:gd name="connsiteX62" fmla="*/ 1880559 w 2035834"/>
              <a:gd name="connsiteY62" fmla="*/ 422694 h 1699403"/>
              <a:gd name="connsiteX63" fmla="*/ 1794294 w 2035834"/>
              <a:gd name="connsiteY63" fmla="*/ 405441 h 1699403"/>
              <a:gd name="connsiteX64" fmla="*/ 1708030 w 2035834"/>
              <a:gd name="connsiteY64" fmla="*/ 370935 h 1699403"/>
              <a:gd name="connsiteX65" fmla="*/ 1682151 w 2035834"/>
              <a:gd name="connsiteY65" fmla="*/ 362309 h 1699403"/>
              <a:gd name="connsiteX66" fmla="*/ 1647645 w 2035834"/>
              <a:gd name="connsiteY66" fmla="*/ 336430 h 1699403"/>
              <a:gd name="connsiteX67" fmla="*/ 1302589 w 2035834"/>
              <a:gd name="connsiteY67" fmla="*/ 301924 h 1699403"/>
              <a:gd name="connsiteX68" fmla="*/ 1224951 w 2035834"/>
              <a:gd name="connsiteY68" fmla="*/ 293298 h 1699403"/>
              <a:gd name="connsiteX69" fmla="*/ 1173193 w 2035834"/>
              <a:gd name="connsiteY69" fmla="*/ 284671 h 1699403"/>
              <a:gd name="connsiteX70" fmla="*/ 974785 w 2035834"/>
              <a:gd name="connsiteY70" fmla="*/ 293298 h 1699403"/>
              <a:gd name="connsiteX71" fmla="*/ 664234 w 2035834"/>
              <a:gd name="connsiteY71" fmla="*/ 276045 h 1699403"/>
              <a:gd name="connsiteX72" fmla="*/ 629728 w 2035834"/>
              <a:gd name="connsiteY72" fmla="*/ 250166 h 1699403"/>
              <a:gd name="connsiteX73" fmla="*/ 577970 w 2035834"/>
              <a:gd name="connsiteY73" fmla="*/ 224286 h 1699403"/>
              <a:gd name="connsiteX74" fmla="*/ 552091 w 2035834"/>
              <a:gd name="connsiteY74" fmla="*/ 207034 h 1699403"/>
              <a:gd name="connsiteX75" fmla="*/ 526211 w 2035834"/>
              <a:gd name="connsiteY75" fmla="*/ 198407 h 1699403"/>
              <a:gd name="connsiteX76" fmla="*/ 474453 w 2035834"/>
              <a:gd name="connsiteY76" fmla="*/ 163901 h 1699403"/>
              <a:gd name="connsiteX77" fmla="*/ 422694 w 2035834"/>
              <a:gd name="connsiteY77" fmla="*/ 146649 h 1699403"/>
              <a:gd name="connsiteX78" fmla="*/ 362310 w 2035834"/>
              <a:gd name="connsiteY78" fmla="*/ 129396 h 1699403"/>
              <a:gd name="connsiteX79" fmla="*/ 301925 w 2035834"/>
              <a:gd name="connsiteY79" fmla="*/ 103517 h 1699403"/>
              <a:gd name="connsiteX80" fmla="*/ 250166 w 2035834"/>
              <a:gd name="connsiteY80" fmla="*/ 69011 h 1699403"/>
              <a:gd name="connsiteX81" fmla="*/ 224287 w 2035834"/>
              <a:gd name="connsiteY81" fmla="*/ 51758 h 1699403"/>
              <a:gd name="connsiteX82" fmla="*/ 198408 w 2035834"/>
              <a:gd name="connsiteY82" fmla="*/ 43132 h 1699403"/>
              <a:gd name="connsiteX83" fmla="*/ 120770 w 2035834"/>
              <a:gd name="connsiteY83" fmla="*/ 25879 h 169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35834" h="1699403">
                <a:moveTo>
                  <a:pt x="163902" y="0"/>
                </a:moveTo>
                <a:lnTo>
                  <a:pt x="163902" y="0"/>
                </a:lnTo>
                <a:cubicBezTo>
                  <a:pt x="135147" y="23004"/>
                  <a:pt x="105749" y="45225"/>
                  <a:pt x="77638" y="69011"/>
                </a:cubicBezTo>
                <a:cubicBezTo>
                  <a:pt x="68325" y="76891"/>
                  <a:pt x="58225" y="84545"/>
                  <a:pt x="51759" y="94890"/>
                </a:cubicBezTo>
                <a:cubicBezTo>
                  <a:pt x="41344" y="111555"/>
                  <a:pt x="33405" y="143832"/>
                  <a:pt x="25879" y="163901"/>
                </a:cubicBezTo>
                <a:cubicBezTo>
                  <a:pt x="1518" y="228864"/>
                  <a:pt x="14455" y="183726"/>
                  <a:pt x="0" y="241539"/>
                </a:cubicBezTo>
                <a:cubicBezTo>
                  <a:pt x="5751" y="273169"/>
                  <a:pt x="2876" y="307675"/>
                  <a:pt x="17253" y="336430"/>
                </a:cubicBezTo>
                <a:cubicBezTo>
                  <a:pt x="35953" y="373830"/>
                  <a:pt x="84765" y="402691"/>
                  <a:pt x="120770" y="422694"/>
                </a:cubicBezTo>
                <a:cubicBezTo>
                  <a:pt x="132011" y="428939"/>
                  <a:pt x="144812" y="432473"/>
                  <a:pt x="155276" y="439947"/>
                </a:cubicBezTo>
                <a:cubicBezTo>
                  <a:pt x="186958" y="462577"/>
                  <a:pt x="176537" y="474317"/>
                  <a:pt x="215661" y="491705"/>
                </a:cubicBezTo>
                <a:cubicBezTo>
                  <a:pt x="229059" y="497660"/>
                  <a:pt x="244416" y="497456"/>
                  <a:pt x="258793" y="500332"/>
                </a:cubicBezTo>
                <a:cubicBezTo>
                  <a:pt x="276046" y="508958"/>
                  <a:pt x="292574" y="519220"/>
                  <a:pt x="310551" y="526211"/>
                </a:cubicBezTo>
                <a:cubicBezTo>
                  <a:pt x="332601" y="534786"/>
                  <a:pt x="456394" y="568538"/>
                  <a:pt x="483079" y="595222"/>
                </a:cubicBezTo>
                <a:cubicBezTo>
                  <a:pt x="491706" y="603848"/>
                  <a:pt x="501149" y="611729"/>
                  <a:pt x="508959" y="621101"/>
                </a:cubicBezTo>
                <a:cubicBezTo>
                  <a:pt x="535942" y="653481"/>
                  <a:pt x="537140" y="679764"/>
                  <a:pt x="552091" y="724618"/>
                </a:cubicBezTo>
                <a:cubicBezTo>
                  <a:pt x="552093" y="724625"/>
                  <a:pt x="569340" y="776370"/>
                  <a:pt x="569344" y="776377"/>
                </a:cubicBezTo>
                <a:lnTo>
                  <a:pt x="595223" y="819509"/>
                </a:lnTo>
                <a:cubicBezTo>
                  <a:pt x="598098" y="848264"/>
                  <a:pt x="599455" y="877211"/>
                  <a:pt x="603849" y="905773"/>
                </a:cubicBezTo>
                <a:cubicBezTo>
                  <a:pt x="607217" y="927666"/>
                  <a:pt x="627272" y="960534"/>
                  <a:pt x="638355" y="974784"/>
                </a:cubicBezTo>
                <a:cubicBezTo>
                  <a:pt x="648342" y="987624"/>
                  <a:pt x="661359" y="997788"/>
                  <a:pt x="672861" y="1009290"/>
                </a:cubicBezTo>
                <a:cubicBezTo>
                  <a:pt x="675736" y="1017916"/>
                  <a:pt x="677724" y="1026891"/>
                  <a:pt x="681487" y="1035169"/>
                </a:cubicBezTo>
                <a:cubicBezTo>
                  <a:pt x="729702" y="1141243"/>
                  <a:pt x="704451" y="1069554"/>
                  <a:pt x="724619" y="1130060"/>
                </a:cubicBezTo>
                <a:cubicBezTo>
                  <a:pt x="721744" y="1158815"/>
                  <a:pt x="720387" y="1187762"/>
                  <a:pt x="715993" y="1216324"/>
                </a:cubicBezTo>
                <a:cubicBezTo>
                  <a:pt x="714610" y="1225311"/>
                  <a:pt x="707366" y="1233110"/>
                  <a:pt x="707366" y="1242203"/>
                </a:cubicBezTo>
                <a:cubicBezTo>
                  <a:pt x="707366" y="1254059"/>
                  <a:pt x="708186" y="1267786"/>
                  <a:pt x="715993" y="1276709"/>
                </a:cubicBezTo>
                <a:cubicBezTo>
                  <a:pt x="729647" y="1292314"/>
                  <a:pt x="751447" y="1298404"/>
                  <a:pt x="767751" y="1311215"/>
                </a:cubicBezTo>
                <a:cubicBezTo>
                  <a:pt x="791786" y="1330100"/>
                  <a:pt x="811099" y="1354995"/>
                  <a:pt x="836762" y="1371600"/>
                </a:cubicBezTo>
                <a:cubicBezTo>
                  <a:pt x="865908" y="1390459"/>
                  <a:pt x="949426" y="1418390"/>
                  <a:pt x="983411" y="1431984"/>
                </a:cubicBezTo>
                <a:cubicBezTo>
                  <a:pt x="1003744" y="1440117"/>
                  <a:pt x="1022894" y="1451332"/>
                  <a:pt x="1043796" y="1457864"/>
                </a:cubicBezTo>
                <a:cubicBezTo>
                  <a:pt x="1155590" y="1492800"/>
                  <a:pt x="1084464" y="1461897"/>
                  <a:pt x="1164566" y="1483743"/>
                </a:cubicBezTo>
                <a:cubicBezTo>
                  <a:pt x="1268771" y="1512162"/>
                  <a:pt x="1161251" y="1493129"/>
                  <a:pt x="1276710" y="1509622"/>
                </a:cubicBezTo>
                <a:cubicBezTo>
                  <a:pt x="1285336" y="1512498"/>
                  <a:pt x="1293673" y="1516466"/>
                  <a:pt x="1302589" y="1518249"/>
                </a:cubicBezTo>
                <a:cubicBezTo>
                  <a:pt x="1322527" y="1522237"/>
                  <a:pt x="1342918" y="1523532"/>
                  <a:pt x="1362974" y="1526875"/>
                </a:cubicBezTo>
                <a:cubicBezTo>
                  <a:pt x="1377437" y="1529285"/>
                  <a:pt x="1391729" y="1532626"/>
                  <a:pt x="1406106" y="1535501"/>
                </a:cubicBezTo>
                <a:cubicBezTo>
                  <a:pt x="1439799" y="1552348"/>
                  <a:pt x="1438043" y="1549687"/>
                  <a:pt x="1466491" y="1570007"/>
                </a:cubicBezTo>
                <a:cubicBezTo>
                  <a:pt x="1478190" y="1578364"/>
                  <a:pt x="1488137" y="1589456"/>
                  <a:pt x="1500996" y="1595886"/>
                </a:cubicBezTo>
                <a:cubicBezTo>
                  <a:pt x="1517262" y="1604019"/>
                  <a:pt x="1536489" y="1605006"/>
                  <a:pt x="1552755" y="1613139"/>
                </a:cubicBezTo>
                <a:cubicBezTo>
                  <a:pt x="1575759" y="1624641"/>
                  <a:pt x="1596815" y="1641408"/>
                  <a:pt x="1621766" y="1647645"/>
                </a:cubicBezTo>
                <a:cubicBezTo>
                  <a:pt x="1633268" y="1650520"/>
                  <a:pt x="1644916" y="1652864"/>
                  <a:pt x="1656272" y="1656271"/>
                </a:cubicBezTo>
                <a:cubicBezTo>
                  <a:pt x="1673691" y="1661497"/>
                  <a:pt x="1689984" y="1671268"/>
                  <a:pt x="1708030" y="1673524"/>
                </a:cubicBezTo>
                <a:lnTo>
                  <a:pt x="1777042" y="1682150"/>
                </a:lnTo>
                <a:cubicBezTo>
                  <a:pt x="1797465" y="1688958"/>
                  <a:pt x="1825230" y="1699403"/>
                  <a:pt x="1846053" y="1699403"/>
                </a:cubicBezTo>
                <a:cubicBezTo>
                  <a:pt x="1883544" y="1699403"/>
                  <a:pt x="1920815" y="1693652"/>
                  <a:pt x="1958196" y="1690777"/>
                </a:cubicBezTo>
                <a:cubicBezTo>
                  <a:pt x="1998971" y="1609227"/>
                  <a:pt x="1992577" y="1636083"/>
                  <a:pt x="1966823" y="1475117"/>
                </a:cubicBezTo>
                <a:cubicBezTo>
                  <a:pt x="1964552" y="1460920"/>
                  <a:pt x="1949189" y="1452389"/>
                  <a:pt x="1940944" y="1440611"/>
                </a:cubicBezTo>
                <a:cubicBezTo>
                  <a:pt x="1929053" y="1423624"/>
                  <a:pt x="1912996" y="1408523"/>
                  <a:pt x="1906438" y="1388852"/>
                </a:cubicBezTo>
                <a:cubicBezTo>
                  <a:pt x="1903562" y="1380226"/>
                  <a:pt x="1902227" y="1370922"/>
                  <a:pt x="1897811" y="1362973"/>
                </a:cubicBezTo>
                <a:cubicBezTo>
                  <a:pt x="1887741" y="1344847"/>
                  <a:pt x="1874808" y="1328468"/>
                  <a:pt x="1863306" y="1311215"/>
                </a:cubicBezTo>
                <a:cubicBezTo>
                  <a:pt x="1838077" y="1273370"/>
                  <a:pt x="1852276" y="1293632"/>
                  <a:pt x="1820174" y="1250830"/>
                </a:cubicBezTo>
                <a:cubicBezTo>
                  <a:pt x="1796977" y="1181243"/>
                  <a:pt x="1806081" y="1219232"/>
                  <a:pt x="1820174" y="1078301"/>
                </a:cubicBezTo>
                <a:cubicBezTo>
                  <a:pt x="1821079" y="1069253"/>
                  <a:pt x="1826595" y="1061243"/>
                  <a:pt x="1828800" y="1052422"/>
                </a:cubicBezTo>
                <a:cubicBezTo>
                  <a:pt x="1829378" y="1050111"/>
                  <a:pt x="1842260" y="981106"/>
                  <a:pt x="1846053" y="974784"/>
                </a:cubicBezTo>
                <a:cubicBezTo>
                  <a:pt x="1857607" y="955526"/>
                  <a:pt x="1873305" y="938906"/>
                  <a:pt x="1889185" y="923026"/>
                </a:cubicBezTo>
                <a:cubicBezTo>
                  <a:pt x="1902204" y="910007"/>
                  <a:pt x="1919875" y="902092"/>
                  <a:pt x="1932317" y="888520"/>
                </a:cubicBezTo>
                <a:cubicBezTo>
                  <a:pt x="1951747" y="867323"/>
                  <a:pt x="1984076" y="819509"/>
                  <a:pt x="1984076" y="819509"/>
                </a:cubicBezTo>
                <a:cubicBezTo>
                  <a:pt x="1990853" y="778844"/>
                  <a:pt x="1991034" y="769273"/>
                  <a:pt x="2001328" y="733245"/>
                </a:cubicBezTo>
                <a:cubicBezTo>
                  <a:pt x="2003826" y="724502"/>
                  <a:pt x="2007910" y="716226"/>
                  <a:pt x="2009955" y="707366"/>
                </a:cubicBezTo>
                <a:cubicBezTo>
                  <a:pt x="2016549" y="678793"/>
                  <a:pt x="2021457" y="649856"/>
                  <a:pt x="2027208" y="621101"/>
                </a:cubicBezTo>
                <a:lnTo>
                  <a:pt x="2035834" y="577969"/>
                </a:lnTo>
                <a:cubicBezTo>
                  <a:pt x="2032959" y="543463"/>
                  <a:pt x="2036720" y="507745"/>
                  <a:pt x="2027208" y="474452"/>
                </a:cubicBezTo>
                <a:cubicBezTo>
                  <a:pt x="2024360" y="464483"/>
                  <a:pt x="2010802" y="461411"/>
                  <a:pt x="2001328" y="457200"/>
                </a:cubicBezTo>
                <a:cubicBezTo>
                  <a:pt x="1984709" y="449814"/>
                  <a:pt x="1966823" y="445698"/>
                  <a:pt x="1949570" y="439947"/>
                </a:cubicBezTo>
                <a:cubicBezTo>
                  <a:pt x="1913649" y="427973"/>
                  <a:pt x="1926371" y="431024"/>
                  <a:pt x="1880559" y="422694"/>
                </a:cubicBezTo>
                <a:cubicBezTo>
                  <a:pt x="1858039" y="418599"/>
                  <a:pt x="1818023" y="413915"/>
                  <a:pt x="1794294" y="405441"/>
                </a:cubicBezTo>
                <a:cubicBezTo>
                  <a:pt x="1765128" y="395025"/>
                  <a:pt x="1737411" y="380728"/>
                  <a:pt x="1708030" y="370935"/>
                </a:cubicBezTo>
                <a:lnTo>
                  <a:pt x="1682151" y="362309"/>
                </a:lnTo>
                <a:cubicBezTo>
                  <a:pt x="1670649" y="353683"/>
                  <a:pt x="1659837" y="344050"/>
                  <a:pt x="1647645" y="336430"/>
                </a:cubicBezTo>
                <a:cubicBezTo>
                  <a:pt x="1548585" y="274517"/>
                  <a:pt x="1399487" y="304860"/>
                  <a:pt x="1302589" y="301924"/>
                </a:cubicBezTo>
                <a:cubicBezTo>
                  <a:pt x="1276710" y="299049"/>
                  <a:pt x="1250761" y="296739"/>
                  <a:pt x="1224951" y="293298"/>
                </a:cubicBezTo>
                <a:cubicBezTo>
                  <a:pt x="1207614" y="290986"/>
                  <a:pt x="1190684" y="284671"/>
                  <a:pt x="1173193" y="284671"/>
                </a:cubicBezTo>
                <a:cubicBezTo>
                  <a:pt x="1106995" y="284671"/>
                  <a:pt x="1040921" y="290422"/>
                  <a:pt x="974785" y="293298"/>
                </a:cubicBezTo>
                <a:cubicBezTo>
                  <a:pt x="871268" y="287547"/>
                  <a:pt x="767110" y="288904"/>
                  <a:pt x="664234" y="276045"/>
                </a:cubicBezTo>
                <a:cubicBezTo>
                  <a:pt x="649968" y="274262"/>
                  <a:pt x="641427" y="258523"/>
                  <a:pt x="629728" y="250166"/>
                </a:cubicBezTo>
                <a:cubicBezTo>
                  <a:pt x="572046" y="208965"/>
                  <a:pt x="634942" y="252772"/>
                  <a:pt x="577970" y="224286"/>
                </a:cubicBezTo>
                <a:cubicBezTo>
                  <a:pt x="568697" y="219650"/>
                  <a:pt x="561364" y="211670"/>
                  <a:pt x="552091" y="207034"/>
                </a:cubicBezTo>
                <a:cubicBezTo>
                  <a:pt x="543958" y="202967"/>
                  <a:pt x="534160" y="202823"/>
                  <a:pt x="526211" y="198407"/>
                </a:cubicBezTo>
                <a:cubicBezTo>
                  <a:pt x="508085" y="188337"/>
                  <a:pt x="494124" y="170458"/>
                  <a:pt x="474453" y="163901"/>
                </a:cubicBezTo>
                <a:cubicBezTo>
                  <a:pt x="457200" y="158150"/>
                  <a:pt x="440337" y="151060"/>
                  <a:pt x="422694" y="146649"/>
                </a:cubicBezTo>
                <a:cubicBezTo>
                  <a:pt x="405191" y="142273"/>
                  <a:pt x="379631" y="136819"/>
                  <a:pt x="362310" y="129396"/>
                </a:cubicBezTo>
                <a:cubicBezTo>
                  <a:pt x="287692" y="97417"/>
                  <a:pt x="362616" y="123746"/>
                  <a:pt x="301925" y="103517"/>
                </a:cubicBezTo>
                <a:lnTo>
                  <a:pt x="250166" y="69011"/>
                </a:lnTo>
                <a:cubicBezTo>
                  <a:pt x="241540" y="63260"/>
                  <a:pt x="234123" y="55036"/>
                  <a:pt x="224287" y="51758"/>
                </a:cubicBezTo>
                <a:lnTo>
                  <a:pt x="198408" y="43132"/>
                </a:lnTo>
                <a:cubicBezTo>
                  <a:pt x="158173" y="16309"/>
                  <a:pt x="182896" y="25879"/>
                  <a:pt x="120770" y="25879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3581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304800"/>
            <a:ext cx="76200" cy="563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2743200"/>
            <a:ext cx="6629400" cy="133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6800" y="4572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8382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835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x’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4228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y’</a:t>
            </a:r>
            <a:endParaRPr lang="en-ZA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54844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 err="1" smtClean="0"/>
              <a:t>x’,y</a:t>
            </a:r>
            <a:r>
              <a:rPr lang="en-ZA" sz="1100" dirty="0" smtClean="0"/>
              <a:t>’ = (3,2)</a:t>
            </a:r>
            <a:endParaRPr lang="en-ZA" sz="1100" dirty="0"/>
          </a:p>
        </p:txBody>
      </p:sp>
      <p:sp>
        <p:nvSpPr>
          <p:cNvPr id="22" name="Oval 21"/>
          <p:cNvSpPr/>
          <p:nvPr/>
        </p:nvSpPr>
        <p:spPr>
          <a:xfrm>
            <a:off x="2438400" y="1219200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/>
          <p:cNvSpPr txBox="1"/>
          <p:nvPr/>
        </p:nvSpPr>
        <p:spPr>
          <a:xfrm>
            <a:off x="6248400" y="4206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530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y</a:t>
            </a:r>
            <a:endParaRPr lang="en-ZA" dirty="0"/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514600" y="8382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2"/>
          </p:cNvCxnSpPr>
          <p:nvPr/>
        </p:nvCxnSpPr>
        <p:spPr>
          <a:xfrm>
            <a:off x="1066800" y="12954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6"/>
          </p:cNvCxnSpPr>
          <p:nvPr/>
        </p:nvCxnSpPr>
        <p:spPr>
          <a:xfrm flipH="1">
            <a:off x="25908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5"/>
          </p:cNvCxnSpPr>
          <p:nvPr/>
        </p:nvCxnSpPr>
        <p:spPr>
          <a:xfrm flipH="1" flipV="1">
            <a:off x="2568482" y="1349282"/>
            <a:ext cx="22318" cy="13939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638" y="9260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(x1,y1) = (1,0.5)</a:t>
            </a:r>
            <a:endParaRPr lang="en-ZA" dirty="0"/>
          </a:p>
        </p:txBody>
      </p:sp>
      <p:sp>
        <p:nvSpPr>
          <p:cNvPr id="35" name="Oval 34"/>
          <p:cNvSpPr/>
          <p:nvPr/>
        </p:nvSpPr>
        <p:spPr>
          <a:xfrm>
            <a:off x="1676400" y="3726611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1409700" y="334721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(x2,y2) = (0.2,2.5)</a:t>
            </a:r>
            <a:endParaRPr lang="en-ZA" dirty="0"/>
          </a:p>
        </p:txBody>
      </p:sp>
      <p:sp>
        <p:nvSpPr>
          <p:cNvPr id="37" name="Oval 36"/>
          <p:cNvSpPr/>
          <p:nvPr/>
        </p:nvSpPr>
        <p:spPr>
          <a:xfrm>
            <a:off x="3773338" y="5105400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TextBox 38"/>
          <p:cNvSpPr txBox="1"/>
          <p:nvPr/>
        </p:nvSpPr>
        <p:spPr>
          <a:xfrm>
            <a:off x="3925738" y="474414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(x3,y3) = (3.1,4)</a:t>
            </a:r>
            <a:endParaRPr lang="en-ZA" dirty="0"/>
          </a:p>
        </p:txBody>
      </p:sp>
      <p:sp>
        <p:nvSpPr>
          <p:cNvPr id="40" name="Oval 39"/>
          <p:cNvSpPr/>
          <p:nvPr/>
        </p:nvSpPr>
        <p:spPr>
          <a:xfrm>
            <a:off x="6095281" y="1531272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/>
          <p:cNvSpPr txBox="1"/>
          <p:nvPr/>
        </p:nvSpPr>
        <p:spPr>
          <a:xfrm>
            <a:off x="5924550" y="115005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(x4,y4) = (5,0.6)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61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8382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838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372264" y="2027208"/>
            <a:ext cx="2035834" cy="1699403"/>
          </a:xfrm>
          <a:custGeom>
            <a:avLst/>
            <a:gdLst>
              <a:gd name="connsiteX0" fmla="*/ 163902 w 2035834"/>
              <a:gd name="connsiteY0" fmla="*/ 0 h 1699403"/>
              <a:gd name="connsiteX1" fmla="*/ 163902 w 2035834"/>
              <a:gd name="connsiteY1" fmla="*/ 0 h 1699403"/>
              <a:gd name="connsiteX2" fmla="*/ 77638 w 2035834"/>
              <a:gd name="connsiteY2" fmla="*/ 69011 h 1699403"/>
              <a:gd name="connsiteX3" fmla="*/ 51759 w 2035834"/>
              <a:gd name="connsiteY3" fmla="*/ 94890 h 1699403"/>
              <a:gd name="connsiteX4" fmla="*/ 25879 w 2035834"/>
              <a:gd name="connsiteY4" fmla="*/ 163901 h 1699403"/>
              <a:gd name="connsiteX5" fmla="*/ 0 w 2035834"/>
              <a:gd name="connsiteY5" fmla="*/ 241539 h 1699403"/>
              <a:gd name="connsiteX6" fmla="*/ 17253 w 2035834"/>
              <a:gd name="connsiteY6" fmla="*/ 336430 h 1699403"/>
              <a:gd name="connsiteX7" fmla="*/ 120770 w 2035834"/>
              <a:gd name="connsiteY7" fmla="*/ 422694 h 1699403"/>
              <a:gd name="connsiteX8" fmla="*/ 155276 w 2035834"/>
              <a:gd name="connsiteY8" fmla="*/ 439947 h 1699403"/>
              <a:gd name="connsiteX9" fmla="*/ 215661 w 2035834"/>
              <a:gd name="connsiteY9" fmla="*/ 491705 h 1699403"/>
              <a:gd name="connsiteX10" fmla="*/ 258793 w 2035834"/>
              <a:gd name="connsiteY10" fmla="*/ 500332 h 1699403"/>
              <a:gd name="connsiteX11" fmla="*/ 310551 w 2035834"/>
              <a:gd name="connsiteY11" fmla="*/ 526211 h 1699403"/>
              <a:gd name="connsiteX12" fmla="*/ 483079 w 2035834"/>
              <a:gd name="connsiteY12" fmla="*/ 595222 h 1699403"/>
              <a:gd name="connsiteX13" fmla="*/ 508959 w 2035834"/>
              <a:gd name="connsiteY13" fmla="*/ 621101 h 1699403"/>
              <a:gd name="connsiteX14" fmla="*/ 552091 w 2035834"/>
              <a:gd name="connsiteY14" fmla="*/ 724618 h 1699403"/>
              <a:gd name="connsiteX15" fmla="*/ 569344 w 2035834"/>
              <a:gd name="connsiteY15" fmla="*/ 776377 h 1699403"/>
              <a:gd name="connsiteX16" fmla="*/ 595223 w 2035834"/>
              <a:gd name="connsiteY16" fmla="*/ 819509 h 1699403"/>
              <a:gd name="connsiteX17" fmla="*/ 603849 w 2035834"/>
              <a:gd name="connsiteY17" fmla="*/ 905773 h 1699403"/>
              <a:gd name="connsiteX18" fmla="*/ 638355 w 2035834"/>
              <a:gd name="connsiteY18" fmla="*/ 974784 h 1699403"/>
              <a:gd name="connsiteX19" fmla="*/ 672861 w 2035834"/>
              <a:gd name="connsiteY19" fmla="*/ 1009290 h 1699403"/>
              <a:gd name="connsiteX20" fmla="*/ 681487 w 2035834"/>
              <a:gd name="connsiteY20" fmla="*/ 1035169 h 1699403"/>
              <a:gd name="connsiteX21" fmla="*/ 724619 w 2035834"/>
              <a:gd name="connsiteY21" fmla="*/ 1130060 h 1699403"/>
              <a:gd name="connsiteX22" fmla="*/ 715993 w 2035834"/>
              <a:gd name="connsiteY22" fmla="*/ 1216324 h 1699403"/>
              <a:gd name="connsiteX23" fmla="*/ 707366 w 2035834"/>
              <a:gd name="connsiteY23" fmla="*/ 1242203 h 1699403"/>
              <a:gd name="connsiteX24" fmla="*/ 715993 w 2035834"/>
              <a:gd name="connsiteY24" fmla="*/ 1276709 h 1699403"/>
              <a:gd name="connsiteX25" fmla="*/ 767751 w 2035834"/>
              <a:gd name="connsiteY25" fmla="*/ 1311215 h 1699403"/>
              <a:gd name="connsiteX26" fmla="*/ 836762 w 2035834"/>
              <a:gd name="connsiteY26" fmla="*/ 1371600 h 1699403"/>
              <a:gd name="connsiteX27" fmla="*/ 983411 w 2035834"/>
              <a:gd name="connsiteY27" fmla="*/ 1431984 h 1699403"/>
              <a:gd name="connsiteX28" fmla="*/ 1043796 w 2035834"/>
              <a:gd name="connsiteY28" fmla="*/ 1457864 h 1699403"/>
              <a:gd name="connsiteX29" fmla="*/ 1164566 w 2035834"/>
              <a:gd name="connsiteY29" fmla="*/ 1483743 h 1699403"/>
              <a:gd name="connsiteX30" fmla="*/ 1276710 w 2035834"/>
              <a:gd name="connsiteY30" fmla="*/ 1509622 h 1699403"/>
              <a:gd name="connsiteX31" fmla="*/ 1302589 w 2035834"/>
              <a:gd name="connsiteY31" fmla="*/ 1518249 h 1699403"/>
              <a:gd name="connsiteX32" fmla="*/ 1362974 w 2035834"/>
              <a:gd name="connsiteY32" fmla="*/ 1526875 h 1699403"/>
              <a:gd name="connsiteX33" fmla="*/ 1406106 w 2035834"/>
              <a:gd name="connsiteY33" fmla="*/ 1535501 h 1699403"/>
              <a:gd name="connsiteX34" fmla="*/ 1466491 w 2035834"/>
              <a:gd name="connsiteY34" fmla="*/ 1570007 h 1699403"/>
              <a:gd name="connsiteX35" fmla="*/ 1500996 w 2035834"/>
              <a:gd name="connsiteY35" fmla="*/ 1595886 h 1699403"/>
              <a:gd name="connsiteX36" fmla="*/ 1552755 w 2035834"/>
              <a:gd name="connsiteY36" fmla="*/ 1613139 h 1699403"/>
              <a:gd name="connsiteX37" fmla="*/ 1621766 w 2035834"/>
              <a:gd name="connsiteY37" fmla="*/ 1647645 h 1699403"/>
              <a:gd name="connsiteX38" fmla="*/ 1656272 w 2035834"/>
              <a:gd name="connsiteY38" fmla="*/ 1656271 h 1699403"/>
              <a:gd name="connsiteX39" fmla="*/ 1708030 w 2035834"/>
              <a:gd name="connsiteY39" fmla="*/ 1673524 h 1699403"/>
              <a:gd name="connsiteX40" fmla="*/ 1777042 w 2035834"/>
              <a:gd name="connsiteY40" fmla="*/ 1682150 h 1699403"/>
              <a:gd name="connsiteX41" fmla="*/ 1846053 w 2035834"/>
              <a:gd name="connsiteY41" fmla="*/ 1699403 h 1699403"/>
              <a:gd name="connsiteX42" fmla="*/ 1958196 w 2035834"/>
              <a:gd name="connsiteY42" fmla="*/ 1690777 h 1699403"/>
              <a:gd name="connsiteX43" fmla="*/ 1966823 w 2035834"/>
              <a:gd name="connsiteY43" fmla="*/ 1475117 h 1699403"/>
              <a:gd name="connsiteX44" fmla="*/ 1940944 w 2035834"/>
              <a:gd name="connsiteY44" fmla="*/ 1440611 h 1699403"/>
              <a:gd name="connsiteX45" fmla="*/ 1906438 w 2035834"/>
              <a:gd name="connsiteY45" fmla="*/ 1388852 h 1699403"/>
              <a:gd name="connsiteX46" fmla="*/ 1897811 w 2035834"/>
              <a:gd name="connsiteY46" fmla="*/ 1362973 h 1699403"/>
              <a:gd name="connsiteX47" fmla="*/ 1863306 w 2035834"/>
              <a:gd name="connsiteY47" fmla="*/ 1311215 h 1699403"/>
              <a:gd name="connsiteX48" fmla="*/ 1820174 w 2035834"/>
              <a:gd name="connsiteY48" fmla="*/ 1250830 h 1699403"/>
              <a:gd name="connsiteX49" fmla="*/ 1820174 w 2035834"/>
              <a:gd name="connsiteY49" fmla="*/ 1078301 h 1699403"/>
              <a:gd name="connsiteX50" fmla="*/ 1828800 w 2035834"/>
              <a:gd name="connsiteY50" fmla="*/ 1052422 h 1699403"/>
              <a:gd name="connsiteX51" fmla="*/ 1846053 w 2035834"/>
              <a:gd name="connsiteY51" fmla="*/ 974784 h 1699403"/>
              <a:gd name="connsiteX52" fmla="*/ 1889185 w 2035834"/>
              <a:gd name="connsiteY52" fmla="*/ 923026 h 1699403"/>
              <a:gd name="connsiteX53" fmla="*/ 1932317 w 2035834"/>
              <a:gd name="connsiteY53" fmla="*/ 888520 h 1699403"/>
              <a:gd name="connsiteX54" fmla="*/ 1984076 w 2035834"/>
              <a:gd name="connsiteY54" fmla="*/ 819509 h 1699403"/>
              <a:gd name="connsiteX55" fmla="*/ 2001328 w 2035834"/>
              <a:gd name="connsiteY55" fmla="*/ 733245 h 1699403"/>
              <a:gd name="connsiteX56" fmla="*/ 2009955 w 2035834"/>
              <a:gd name="connsiteY56" fmla="*/ 707366 h 1699403"/>
              <a:gd name="connsiteX57" fmla="*/ 2027208 w 2035834"/>
              <a:gd name="connsiteY57" fmla="*/ 621101 h 1699403"/>
              <a:gd name="connsiteX58" fmla="*/ 2035834 w 2035834"/>
              <a:gd name="connsiteY58" fmla="*/ 577969 h 1699403"/>
              <a:gd name="connsiteX59" fmla="*/ 2027208 w 2035834"/>
              <a:gd name="connsiteY59" fmla="*/ 474452 h 1699403"/>
              <a:gd name="connsiteX60" fmla="*/ 2001328 w 2035834"/>
              <a:gd name="connsiteY60" fmla="*/ 457200 h 1699403"/>
              <a:gd name="connsiteX61" fmla="*/ 1949570 w 2035834"/>
              <a:gd name="connsiteY61" fmla="*/ 439947 h 1699403"/>
              <a:gd name="connsiteX62" fmla="*/ 1880559 w 2035834"/>
              <a:gd name="connsiteY62" fmla="*/ 422694 h 1699403"/>
              <a:gd name="connsiteX63" fmla="*/ 1794294 w 2035834"/>
              <a:gd name="connsiteY63" fmla="*/ 405441 h 1699403"/>
              <a:gd name="connsiteX64" fmla="*/ 1708030 w 2035834"/>
              <a:gd name="connsiteY64" fmla="*/ 370935 h 1699403"/>
              <a:gd name="connsiteX65" fmla="*/ 1682151 w 2035834"/>
              <a:gd name="connsiteY65" fmla="*/ 362309 h 1699403"/>
              <a:gd name="connsiteX66" fmla="*/ 1647645 w 2035834"/>
              <a:gd name="connsiteY66" fmla="*/ 336430 h 1699403"/>
              <a:gd name="connsiteX67" fmla="*/ 1302589 w 2035834"/>
              <a:gd name="connsiteY67" fmla="*/ 301924 h 1699403"/>
              <a:gd name="connsiteX68" fmla="*/ 1224951 w 2035834"/>
              <a:gd name="connsiteY68" fmla="*/ 293298 h 1699403"/>
              <a:gd name="connsiteX69" fmla="*/ 1173193 w 2035834"/>
              <a:gd name="connsiteY69" fmla="*/ 284671 h 1699403"/>
              <a:gd name="connsiteX70" fmla="*/ 974785 w 2035834"/>
              <a:gd name="connsiteY70" fmla="*/ 293298 h 1699403"/>
              <a:gd name="connsiteX71" fmla="*/ 664234 w 2035834"/>
              <a:gd name="connsiteY71" fmla="*/ 276045 h 1699403"/>
              <a:gd name="connsiteX72" fmla="*/ 629728 w 2035834"/>
              <a:gd name="connsiteY72" fmla="*/ 250166 h 1699403"/>
              <a:gd name="connsiteX73" fmla="*/ 577970 w 2035834"/>
              <a:gd name="connsiteY73" fmla="*/ 224286 h 1699403"/>
              <a:gd name="connsiteX74" fmla="*/ 552091 w 2035834"/>
              <a:gd name="connsiteY74" fmla="*/ 207034 h 1699403"/>
              <a:gd name="connsiteX75" fmla="*/ 526211 w 2035834"/>
              <a:gd name="connsiteY75" fmla="*/ 198407 h 1699403"/>
              <a:gd name="connsiteX76" fmla="*/ 474453 w 2035834"/>
              <a:gd name="connsiteY76" fmla="*/ 163901 h 1699403"/>
              <a:gd name="connsiteX77" fmla="*/ 422694 w 2035834"/>
              <a:gd name="connsiteY77" fmla="*/ 146649 h 1699403"/>
              <a:gd name="connsiteX78" fmla="*/ 362310 w 2035834"/>
              <a:gd name="connsiteY78" fmla="*/ 129396 h 1699403"/>
              <a:gd name="connsiteX79" fmla="*/ 301925 w 2035834"/>
              <a:gd name="connsiteY79" fmla="*/ 103517 h 1699403"/>
              <a:gd name="connsiteX80" fmla="*/ 250166 w 2035834"/>
              <a:gd name="connsiteY80" fmla="*/ 69011 h 1699403"/>
              <a:gd name="connsiteX81" fmla="*/ 224287 w 2035834"/>
              <a:gd name="connsiteY81" fmla="*/ 51758 h 1699403"/>
              <a:gd name="connsiteX82" fmla="*/ 198408 w 2035834"/>
              <a:gd name="connsiteY82" fmla="*/ 43132 h 1699403"/>
              <a:gd name="connsiteX83" fmla="*/ 120770 w 2035834"/>
              <a:gd name="connsiteY83" fmla="*/ 25879 h 169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35834" h="1699403">
                <a:moveTo>
                  <a:pt x="163902" y="0"/>
                </a:moveTo>
                <a:lnTo>
                  <a:pt x="163902" y="0"/>
                </a:lnTo>
                <a:cubicBezTo>
                  <a:pt x="135147" y="23004"/>
                  <a:pt x="105749" y="45225"/>
                  <a:pt x="77638" y="69011"/>
                </a:cubicBezTo>
                <a:cubicBezTo>
                  <a:pt x="68325" y="76891"/>
                  <a:pt x="58225" y="84545"/>
                  <a:pt x="51759" y="94890"/>
                </a:cubicBezTo>
                <a:cubicBezTo>
                  <a:pt x="41344" y="111555"/>
                  <a:pt x="33405" y="143832"/>
                  <a:pt x="25879" y="163901"/>
                </a:cubicBezTo>
                <a:cubicBezTo>
                  <a:pt x="1518" y="228864"/>
                  <a:pt x="14455" y="183726"/>
                  <a:pt x="0" y="241539"/>
                </a:cubicBezTo>
                <a:cubicBezTo>
                  <a:pt x="5751" y="273169"/>
                  <a:pt x="2876" y="307675"/>
                  <a:pt x="17253" y="336430"/>
                </a:cubicBezTo>
                <a:cubicBezTo>
                  <a:pt x="35953" y="373830"/>
                  <a:pt x="84765" y="402691"/>
                  <a:pt x="120770" y="422694"/>
                </a:cubicBezTo>
                <a:cubicBezTo>
                  <a:pt x="132011" y="428939"/>
                  <a:pt x="144812" y="432473"/>
                  <a:pt x="155276" y="439947"/>
                </a:cubicBezTo>
                <a:cubicBezTo>
                  <a:pt x="186958" y="462577"/>
                  <a:pt x="176537" y="474317"/>
                  <a:pt x="215661" y="491705"/>
                </a:cubicBezTo>
                <a:cubicBezTo>
                  <a:pt x="229059" y="497660"/>
                  <a:pt x="244416" y="497456"/>
                  <a:pt x="258793" y="500332"/>
                </a:cubicBezTo>
                <a:cubicBezTo>
                  <a:pt x="276046" y="508958"/>
                  <a:pt x="292574" y="519220"/>
                  <a:pt x="310551" y="526211"/>
                </a:cubicBezTo>
                <a:cubicBezTo>
                  <a:pt x="332601" y="534786"/>
                  <a:pt x="456394" y="568538"/>
                  <a:pt x="483079" y="595222"/>
                </a:cubicBezTo>
                <a:cubicBezTo>
                  <a:pt x="491706" y="603848"/>
                  <a:pt x="501149" y="611729"/>
                  <a:pt x="508959" y="621101"/>
                </a:cubicBezTo>
                <a:cubicBezTo>
                  <a:pt x="535942" y="653481"/>
                  <a:pt x="537140" y="679764"/>
                  <a:pt x="552091" y="724618"/>
                </a:cubicBezTo>
                <a:cubicBezTo>
                  <a:pt x="552093" y="724625"/>
                  <a:pt x="569340" y="776370"/>
                  <a:pt x="569344" y="776377"/>
                </a:cubicBezTo>
                <a:lnTo>
                  <a:pt x="595223" y="819509"/>
                </a:lnTo>
                <a:cubicBezTo>
                  <a:pt x="598098" y="848264"/>
                  <a:pt x="599455" y="877211"/>
                  <a:pt x="603849" y="905773"/>
                </a:cubicBezTo>
                <a:cubicBezTo>
                  <a:pt x="607217" y="927666"/>
                  <a:pt x="627272" y="960534"/>
                  <a:pt x="638355" y="974784"/>
                </a:cubicBezTo>
                <a:cubicBezTo>
                  <a:pt x="648342" y="987624"/>
                  <a:pt x="661359" y="997788"/>
                  <a:pt x="672861" y="1009290"/>
                </a:cubicBezTo>
                <a:cubicBezTo>
                  <a:pt x="675736" y="1017916"/>
                  <a:pt x="677724" y="1026891"/>
                  <a:pt x="681487" y="1035169"/>
                </a:cubicBezTo>
                <a:cubicBezTo>
                  <a:pt x="729702" y="1141243"/>
                  <a:pt x="704451" y="1069554"/>
                  <a:pt x="724619" y="1130060"/>
                </a:cubicBezTo>
                <a:cubicBezTo>
                  <a:pt x="721744" y="1158815"/>
                  <a:pt x="720387" y="1187762"/>
                  <a:pt x="715993" y="1216324"/>
                </a:cubicBezTo>
                <a:cubicBezTo>
                  <a:pt x="714610" y="1225311"/>
                  <a:pt x="707366" y="1233110"/>
                  <a:pt x="707366" y="1242203"/>
                </a:cubicBezTo>
                <a:cubicBezTo>
                  <a:pt x="707366" y="1254059"/>
                  <a:pt x="708186" y="1267786"/>
                  <a:pt x="715993" y="1276709"/>
                </a:cubicBezTo>
                <a:cubicBezTo>
                  <a:pt x="729647" y="1292314"/>
                  <a:pt x="751447" y="1298404"/>
                  <a:pt x="767751" y="1311215"/>
                </a:cubicBezTo>
                <a:cubicBezTo>
                  <a:pt x="791786" y="1330100"/>
                  <a:pt x="811099" y="1354995"/>
                  <a:pt x="836762" y="1371600"/>
                </a:cubicBezTo>
                <a:cubicBezTo>
                  <a:pt x="865908" y="1390459"/>
                  <a:pt x="949426" y="1418390"/>
                  <a:pt x="983411" y="1431984"/>
                </a:cubicBezTo>
                <a:cubicBezTo>
                  <a:pt x="1003744" y="1440117"/>
                  <a:pt x="1022894" y="1451332"/>
                  <a:pt x="1043796" y="1457864"/>
                </a:cubicBezTo>
                <a:cubicBezTo>
                  <a:pt x="1155590" y="1492800"/>
                  <a:pt x="1084464" y="1461897"/>
                  <a:pt x="1164566" y="1483743"/>
                </a:cubicBezTo>
                <a:cubicBezTo>
                  <a:pt x="1268771" y="1512162"/>
                  <a:pt x="1161251" y="1493129"/>
                  <a:pt x="1276710" y="1509622"/>
                </a:cubicBezTo>
                <a:cubicBezTo>
                  <a:pt x="1285336" y="1512498"/>
                  <a:pt x="1293673" y="1516466"/>
                  <a:pt x="1302589" y="1518249"/>
                </a:cubicBezTo>
                <a:cubicBezTo>
                  <a:pt x="1322527" y="1522237"/>
                  <a:pt x="1342918" y="1523532"/>
                  <a:pt x="1362974" y="1526875"/>
                </a:cubicBezTo>
                <a:cubicBezTo>
                  <a:pt x="1377437" y="1529285"/>
                  <a:pt x="1391729" y="1532626"/>
                  <a:pt x="1406106" y="1535501"/>
                </a:cubicBezTo>
                <a:cubicBezTo>
                  <a:pt x="1439799" y="1552348"/>
                  <a:pt x="1438043" y="1549687"/>
                  <a:pt x="1466491" y="1570007"/>
                </a:cubicBezTo>
                <a:cubicBezTo>
                  <a:pt x="1478190" y="1578364"/>
                  <a:pt x="1488137" y="1589456"/>
                  <a:pt x="1500996" y="1595886"/>
                </a:cubicBezTo>
                <a:cubicBezTo>
                  <a:pt x="1517262" y="1604019"/>
                  <a:pt x="1536489" y="1605006"/>
                  <a:pt x="1552755" y="1613139"/>
                </a:cubicBezTo>
                <a:cubicBezTo>
                  <a:pt x="1575759" y="1624641"/>
                  <a:pt x="1596815" y="1641408"/>
                  <a:pt x="1621766" y="1647645"/>
                </a:cubicBezTo>
                <a:cubicBezTo>
                  <a:pt x="1633268" y="1650520"/>
                  <a:pt x="1644916" y="1652864"/>
                  <a:pt x="1656272" y="1656271"/>
                </a:cubicBezTo>
                <a:cubicBezTo>
                  <a:pt x="1673691" y="1661497"/>
                  <a:pt x="1689984" y="1671268"/>
                  <a:pt x="1708030" y="1673524"/>
                </a:cubicBezTo>
                <a:lnTo>
                  <a:pt x="1777042" y="1682150"/>
                </a:lnTo>
                <a:cubicBezTo>
                  <a:pt x="1797465" y="1688958"/>
                  <a:pt x="1825230" y="1699403"/>
                  <a:pt x="1846053" y="1699403"/>
                </a:cubicBezTo>
                <a:cubicBezTo>
                  <a:pt x="1883544" y="1699403"/>
                  <a:pt x="1920815" y="1693652"/>
                  <a:pt x="1958196" y="1690777"/>
                </a:cubicBezTo>
                <a:cubicBezTo>
                  <a:pt x="1998971" y="1609227"/>
                  <a:pt x="1992577" y="1636083"/>
                  <a:pt x="1966823" y="1475117"/>
                </a:cubicBezTo>
                <a:cubicBezTo>
                  <a:pt x="1964552" y="1460920"/>
                  <a:pt x="1949189" y="1452389"/>
                  <a:pt x="1940944" y="1440611"/>
                </a:cubicBezTo>
                <a:cubicBezTo>
                  <a:pt x="1929053" y="1423624"/>
                  <a:pt x="1912996" y="1408523"/>
                  <a:pt x="1906438" y="1388852"/>
                </a:cubicBezTo>
                <a:cubicBezTo>
                  <a:pt x="1903562" y="1380226"/>
                  <a:pt x="1902227" y="1370922"/>
                  <a:pt x="1897811" y="1362973"/>
                </a:cubicBezTo>
                <a:cubicBezTo>
                  <a:pt x="1887741" y="1344847"/>
                  <a:pt x="1874808" y="1328468"/>
                  <a:pt x="1863306" y="1311215"/>
                </a:cubicBezTo>
                <a:cubicBezTo>
                  <a:pt x="1838077" y="1273370"/>
                  <a:pt x="1852276" y="1293632"/>
                  <a:pt x="1820174" y="1250830"/>
                </a:cubicBezTo>
                <a:cubicBezTo>
                  <a:pt x="1796977" y="1181243"/>
                  <a:pt x="1806081" y="1219232"/>
                  <a:pt x="1820174" y="1078301"/>
                </a:cubicBezTo>
                <a:cubicBezTo>
                  <a:pt x="1821079" y="1069253"/>
                  <a:pt x="1826595" y="1061243"/>
                  <a:pt x="1828800" y="1052422"/>
                </a:cubicBezTo>
                <a:cubicBezTo>
                  <a:pt x="1829378" y="1050111"/>
                  <a:pt x="1842260" y="981106"/>
                  <a:pt x="1846053" y="974784"/>
                </a:cubicBezTo>
                <a:cubicBezTo>
                  <a:pt x="1857607" y="955526"/>
                  <a:pt x="1873305" y="938906"/>
                  <a:pt x="1889185" y="923026"/>
                </a:cubicBezTo>
                <a:cubicBezTo>
                  <a:pt x="1902204" y="910007"/>
                  <a:pt x="1919875" y="902092"/>
                  <a:pt x="1932317" y="888520"/>
                </a:cubicBezTo>
                <a:cubicBezTo>
                  <a:pt x="1951747" y="867323"/>
                  <a:pt x="1984076" y="819509"/>
                  <a:pt x="1984076" y="819509"/>
                </a:cubicBezTo>
                <a:cubicBezTo>
                  <a:pt x="1990853" y="778844"/>
                  <a:pt x="1991034" y="769273"/>
                  <a:pt x="2001328" y="733245"/>
                </a:cubicBezTo>
                <a:cubicBezTo>
                  <a:pt x="2003826" y="724502"/>
                  <a:pt x="2007910" y="716226"/>
                  <a:pt x="2009955" y="707366"/>
                </a:cubicBezTo>
                <a:cubicBezTo>
                  <a:pt x="2016549" y="678793"/>
                  <a:pt x="2021457" y="649856"/>
                  <a:pt x="2027208" y="621101"/>
                </a:cubicBezTo>
                <a:lnTo>
                  <a:pt x="2035834" y="577969"/>
                </a:lnTo>
                <a:cubicBezTo>
                  <a:pt x="2032959" y="543463"/>
                  <a:pt x="2036720" y="507745"/>
                  <a:pt x="2027208" y="474452"/>
                </a:cubicBezTo>
                <a:cubicBezTo>
                  <a:pt x="2024360" y="464483"/>
                  <a:pt x="2010802" y="461411"/>
                  <a:pt x="2001328" y="457200"/>
                </a:cubicBezTo>
                <a:cubicBezTo>
                  <a:pt x="1984709" y="449814"/>
                  <a:pt x="1966823" y="445698"/>
                  <a:pt x="1949570" y="439947"/>
                </a:cubicBezTo>
                <a:cubicBezTo>
                  <a:pt x="1913649" y="427973"/>
                  <a:pt x="1926371" y="431024"/>
                  <a:pt x="1880559" y="422694"/>
                </a:cubicBezTo>
                <a:cubicBezTo>
                  <a:pt x="1858039" y="418599"/>
                  <a:pt x="1818023" y="413915"/>
                  <a:pt x="1794294" y="405441"/>
                </a:cubicBezTo>
                <a:cubicBezTo>
                  <a:pt x="1765128" y="395025"/>
                  <a:pt x="1737411" y="380728"/>
                  <a:pt x="1708030" y="370935"/>
                </a:cubicBezTo>
                <a:lnTo>
                  <a:pt x="1682151" y="362309"/>
                </a:lnTo>
                <a:cubicBezTo>
                  <a:pt x="1670649" y="353683"/>
                  <a:pt x="1659837" y="344050"/>
                  <a:pt x="1647645" y="336430"/>
                </a:cubicBezTo>
                <a:cubicBezTo>
                  <a:pt x="1548585" y="274517"/>
                  <a:pt x="1399487" y="304860"/>
                  <a:pt x="1302589" y="301924"/>
                </a:cubicBezTo>
                <a:cubicBezTo>
                  <a:pt x="1276710" y="299049"/>
                  <a:pt x="1250761" y="296739"/>
                  <a:pt x="1224951" y="293298"/>
                </a:cubicBezTo>
                <a:cubicBezTo>
                  <a:pt x="1207614" y="290986"/>
                  <a:pt x="1190684" y="284671"/>
                  <a:pt x="1173193" y="284671"/>
                </a:cubicBezTo>
                <a:cubicBezTo>
                  <a:pt x="1106995" y="284671"/>
                  <a:pt x="1040921" y="290422"/>
                  <a:pt x="974785" y="293298"/>
                </a:cubicBezTo>
                <a:cubicBezTo>
                  <a:pt x="871268" y="287547"/>
                  <a:pt x="767110" y="288904"/>
                  <a:pt x="664234" y="276045"/>
                </a:cubicBezTo>
                <a:cubicBezTo>
                  <a:pt x="649968" y="274262"/>
                  <a:pt x="641427" y="258523"/>
                  <a:pt x="629728" y="250166"/>
                </a:cubicBezTo>
                <a:cubicBezTo>
                  <a:pt x="572046" y="208965"/>
                  <a:pt x="634942" y="252772"/>
                  <a:pt x="577970" y="224286"/>
                </a:cubicBezTo>
                <a:cubicBezTo>
                  <a:pt x="568697" y="219650"/>
                  <a:pt x="561364" y="211670"/>
                  <a:pt x="552091" y="207034"/>
                </a:cubicBezTo>
                <a:cubicBezTo>
                  <a:pt x="543958" y="202967"/>
                  <a:pt x="534160" y="202823"/>
                  <a:pt x="526211" y="198407"/>
                </a:cubicBezTo>
                <a:cubicBezTo>
                  <a:pt x="508085" y="188337"/>
                  <a:pt x="494124" y="170458"/>
                  <a:pt x="474453" y="163901"/>
                </a:cubicBezTo>
                <a:cubicBezTo>
                  <a:pt x="457200" y="158150"/>
                  <a:pt x="440337" y="151060"/>
                  <a:pt x="422694" y="146649"/>
                </a:cubicBezTo>
                <a:cubicBezTo>
                  <a:pt x="405191" y="142273"/>
                  <a:pt x="379631" y="136819"/>
                  <a:pt x="362310" y="129396"/>
                </a:cubicBezTo>
                <a:cubicBezTo>
                  <a:pt x="287692" y="97417"/>
                  <a:pt x="362616" y="123746"/>
                  <a:pt x="301925" y="103517"/>
                </a:cubicBezTo>
                <a:lnTo>
                  <a:pt x="250166" y="69011"/>
                </a:lnTo>
                <a:cubicBezTo>
                  <a:pt x="241540" y="63260"/>
                  <a:pt x="234123" y="55036"/>
                  <a:pt x="224287" y="51758"/>
                </a:cubicBezTo>
                <a:lnTo>
                  <a:pt x="198408" y="43132"/>
                </a:lnTo>
                <a:cubicBezTo>
                  <a:pt x="158173" y="16309"/>
                  <a:pt x="182896" y="25879"/>
                  <a:pt x="120770" y="25879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3581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304800"/>
            <a:ext cx="76200" cy="563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2743200"/>
            <a:ext cx="6629400" cy="133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66800" y="4572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2000" y="8382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8355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x’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4228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y’</a:t>
            </a:r>
            <a:endParaRPr lang="en-ZA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54844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 err="1" smtClean="0"/>
              <a:t>x’,y</a:t>
            </a:r>
            <a:r>
              <a:rPr lang="en-ZA" sz="1100" dirty="0" smtClean="0"/>
              <a:t>’ = (3,2)</a:t>
            </a:r>
            <a:endParaRPr lang="en-ZA" sz="1100" dirty="0"/>
          </a:p>
        </p:txBody>
      </p:sp>
      <p:sp>
        <p:nvSpPr>
          <p:cNvPr id="22" name="Oval 21"/>
          <p:cNvSpPr/>
          <p:nvPr/>
        </p:nvSpPr>
        <p:spPr>
          <a:xfrm>
            <a:off x="2438400" y="1219200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/>
          <p:cNvSpPr txBox="1"/>
          <p:nvPr/>
        </p:nvSpPr>
        <p:spPr>
          <a:xfrm>
            <a:off x="6248400" y="4206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x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530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y</a:t>
            </a:r>
            <a:endParaRPr lang="en-ZA" dirty="0"/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514600" y="8382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2"/>
          </p:cNvCxnSpPr>
          <p:nvPr/>
        </p:nvCxnSpPr>
        <p:spPr>
          <a:xfrm>
            <a:off x="1066800" y="12954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6"/>
          </p:cNvCxnSpPr>
          <p:nvPr/>
        </p:nvCxnSpPr>
        <p:spPr>
          <a:xfrm flipH="1">
            <a:off x="25908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5"/>
          </p:cNvCxnSpPr>
          <p:nvPr/>
        </p:nvCxnSpPr>
        <p:spPr>
          <a:xfrm flipH="1" flipV="1">
            <a:off x="2568482" y="1349282"/>
            <a:ext cx="22318" cy="13939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638" y="9260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(x1,y1) = (-2,-1.5)</a:t>
            </a:r>
            <a:endParaRPr lang="en-ZA" dirty="0"/>
          </a:p>
        </p:txBody>
      </p:sp>
      <p:sp>
        <p:nvSpPr>
          <p:cNvPr id="35" name="Oval 34"/>
          <p:cNvSpPr/>
          <p:nvPr/>
        </p:nvSpPr>
        <p:spPr>
          <a:xfrm>
            <a:off x="1676400" y="3726611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1409700" y="334721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(x2,y2) = (0.2,2.5)</a:t>
            </a:r>
            <a:endParaRPr lang="en-ZA" dirty="0"/>
          </a:p>
        </p:txBody>
      </p:sp>
      <p:sp>
        <p:nvSpPr>
          <p:cNvPr id="37" name="Oval 36"/>
          <p:cNvSpPr/>
          <p:nvPr/>
        </p:nvSpPr>
        <p:spPr>
          <a:xfrm>
            <a:off x="3773338" y="5105400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TextBox 38"/>
          <p:cNvSpPr txBox="1"/>
          <p:nvPr/>
        </p:nvSpPr>
        <p:spPr>
          <a:xfrm>
            <a:off x="3925738" y="474414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(x3,y3) = (3.1,4)</a:t>
            </a:r>
            <a:endParaRPr lang="en-ZA" dirty="0"/>
          </a:p>
        </p:txBody>
      </p:sp>
      <p:sp>
        <p:nvSpPr>
          <p:cNvPr id="40" name="Oval 39"/>
          <p:cNvSpPr/>
          <p:nvPr/>
        </p:nvSpPr>
        <p:spPr>
          <a:xfrm>
            <a:off x="6095281" y="1531272"/>
            <a:ext cx="152400" cy="152400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/>
          <p:cNvSpPr txBox="1"/>
          <p:nvPr/>
        </p:nvSpPr>
        <p:spPr>
          <a:xfrm>
            <a:off x="5924550" y="115005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(x4,y4) = (5,1.4)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287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6</cp:revision>
  <dcterms:created xsi:type="dcterms:W3CDTF">2017-02-06T10:33:31Z</dcterms:created>
  <dcterms:modified xsi:type="dcterms:W3CDTF">2017-02-06T14:32:37Z</dcterms:modified>
</cp:coreProperties>
</file>