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661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22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64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5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37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7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60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7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327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07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AD1D-019F-4E13-8E2B-E0830EF1CB0D}" type="datetimeFigureOut">
              <a:rPr lang="en-ZA" smtClean="0"/>
              <a:t>2017/01/21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0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1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-20782"/>
            <a:ext cx="9171709" cy="6878782"/>
          </a:xfrm>
        </p:spPr>
      </p:pic>
    </p:spTree>
    <p:extLst>
      <p:ext uri="{BB962C8B-B14F-4D97-AF65-F5344CB8AC3E}">
        <p14:creationId xmlns:p14="http://schemas.microsoft.com/office/powerpoint/2010/main" val="9694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 smtClean="0"/>
              <a:t>Find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Is found components ripples? [profiling]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What is the orientation of found components? A cluster of ripples has roughly the same angle [histogram analysis]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8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(1) Find components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OPENCV </a:t>
            </a:r>
            <a:r>
              <a:rPr lang="en-ZA" dirty="0" err="1" smtClean="0"/>
              <a:t>connectedComponents</a:t>
            </a:r>
            <a:endParaRPr lang="en-ZA" dirty="0" smtClean="0"/>
          </a:p>
          <a:p>
            <a:pPr lvl="1"/>
            <a:r>
              <a:rPr lang="en-ZA" dirty="0" smtClean="0"/>
              <a:t>Find all components (of shadows)</a:t>
            </a:r>
          </a:p>
          <a:p>
            <a:pPr lvl="1"/>
            <a:r>
              <a:rPr lang="en-ZA" dirty="0" smtClean="0"/>
              <a:t>Each component</a:t>
            </a:r>
          </a:p>
          <a:p>
            <a:pPr lvl="2"/>
            <a:r>
              <a:rPr lang="en-ZA" dirty="0" smtClean="0"/>
              <a:t>Known as drawings/masks </a:t>
            </a:r>
            <a:r>
              <a:rPr lang="en-ZA" smtClean="0"/>
              <a:t>in source code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8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(2) Is found components ripples?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Get profiles of each component</a:t>
            </a:r>
          </a:p>
          <a:p>
            <a:pPr lvl="1"/>
            <a:r>
              <a:rPr lang="en-ZA" dirty="0" smtClean="0"/>
              <a:t>Draw lines (profile lines)</a:t>
            </a:r>
          </a:p>
          <a:p>
            <a:pPr lvl="1"/>
            <a:r>
              <a:rPr lang="en-ZA" dirty="0" smtClean="0"/>
              <a:t>Get component pixels under profile lines</a:t>
            </a:r>
          </a:p>
          <a:p>
            <a:pPr lvl="1"/>
            <a:r>
              <a:rPr lang="en-ZA" dirty="0" smtClean="0"/>
              <a:t>Rules to inspect profiles:</a:t>
            </a:r>
          </a:p>
          <a:p>
            <a:pPr lvl="2"/>
            <a:r>
              <a:rPr lang="en-ZA" dirty="0" smtClean="0"/>
              <a:t>Plot profiles and compare them</a:t>
            </a:r>
          </a:p>
          <a:p>
            <a:pPr lvl="3"/>
            <a:r>
              <a:rPr lang="en-ZA" dirty="0" smtClean="0"/>
              <a:t>Will see the shape of component</a:t>
            </a:r>
          </a:p>
          <a:p>
            <a:pPr lvl="4"/>
            <a:r>
              <a:rPr lang="en-ZA" dirty="0" smtClean="0"/>
              <a:t>Tapers down at the ends with bulge in middle</a:t>
            </a:r>
          </a:p>
          <a:p>
            <a:pPr lvl="2"/>
            <a:r>
              <a:rPr lang="en-ZA" dirty="0" smtClean="0"/>
              <a:t>find average profile</a:t>
            </a:r>
          </a:p>
          <a:p>
            <a:pPr lvl="3"/>
            <a:r>
              <a:rPr lang="en-ZA" dirty="0" smtClean="0"/>
              <a:t>will suppress noise &amp;</a:t>
            </a:r>
          </a:p>
          <a:p>
            <a:pPr lvl="3"/>
            <a:r>
              <a:rPr lang="en-ZA" dirty="0" smtClean="0"/>
              <a:t>emphasize bulge</a:t>
            </a:r>
          </a:p>
          <a:p>
            <a:pPr lvl="1"/>
            <a:r>
              <a:rPr lang="en-ZA" dirty="0" smtClean="0"/>
              <a:t>Rules must help reject or accept component as ripple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429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(3) What is the orientation of found components?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Once component is found:</a:t>
            </a:r>
          </a:p>
          <a:p>
            <a:pPr lvl="1"/>
            <a:r>
              <a:rPr lang="en-ZA" dirty="0" smtClean="0"/>
              <a:t>Create bins of 5 degrees wide</a:t>
            </a:r>
          </a:p>
          <a:p>
            <a:pPr lvl="1"/>
            <a:r>
              <a:rPr lang="en-ZA" dirty="0" smtClean="0"/>
              <a:t>Pack all angles in bins</a:t>
            </a:r>
          </a:p>
          <a:p>
            <a:pPr lvl="1"/>
            <a:r>
              <a:rPr lang="en-ZA" dirty="0" smtClean="0"/>
              <a:t>Pack corresponding original image pixels in bins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Find bin with the most (max)samples (pixels) in it (let’s say it is bin 70-75)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Find centre of bin – this is dominant angle – angle of bin – angle of all the pixels inside bin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Colour bin’s pixels &amp; plot them back onto image/edge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Does plotted coloured pixels give components entire edge?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If not, pack a bin on either side of max bin and repeat from (a)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If yes, this bin’s orientation is  the discovered dominant angle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Repeat for all bins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189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For (each component)</a:t>
            </a:r>
          </a:p>
          <a:p>
            <a:pPr lvl="1"/>
            <a:r>
              <a:rPr lang="en-ZA" dirty="0" smtClean="0"/>
              <a:t>Profile component</a:t>
            </a:r>
          </a:p>
          <a:p>
            <a:pPr lvl="2"/>
            <a:r>
              <a:rPr lang="en-ZA" dirty="0" smtClean="0"/>
              <a:t>Generate profiles of component</a:t>
            </a:r>
          </a:p>
          <a:p>
            <a:pPr lvl="2"/>
            <a:r>
              <a:rPr lang="en-ZA" dirty="0" smtClean="0"/>
              <a:t>Does component have ripple shape?</a:t>
            </a:r>
          </a:p>
          <a:p>
            <a:pPr lvl="3"/>
            <a:r>
              <a:rPr lang="en-ZA" dirty="0" smtClean="0"/>
              <a:t>Starting from one end of component, does number of component pixels increase as you move closer to centre of component, &amp; then starts tapering </a:t>
            </a:r>
            <a:r>
              <a:rPr lang="en-ZA" smtClean="0"/>
              <a:t>down again?</a:t>
            </a:r>
            <a:endParaRPr lang="en-ZA" dirty="0" smtClean="0"/>
          </a:p>
          <a:p>
            <a:pPr lvl="1"/>
            <a:r>
              <a:rPr lang="en-ZA" dirty="0" smtClean="0"/>
              <a:t>Histogram analyse component</a:t>
            </a:r>
          </a:p>
          <a:p>
            <a:pPr lvl="2"/>
            <a:r>
              <a:rPr lang="en-ZA" dirty="0" smtClean="0"/>
              <a:t>Find component angle</a:t>
            </a:r>
          </a:p>
          <a:p>
            <a:pPr lvl="2"/>
            <a:r>
              <a:rPr lang="en-ZA" dirty="0" smtClean="0"/>
              <a:t>Does component have angle similar to other components?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721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308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(1) Find components</vt:lpstr>
      <vt:lpstr>(2) Is found components ripples? </vt:lpstr>
      <vt:lpstr>(3) What is the orientation of found components?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36</cp:revision>
  <dcterms:created xsi:type="dcterms:W3CDTF">2017-01-18T11:37:36Z</dcterms:created>
  <dcterms:modified xsi:type="dcterms:W3CDTF">2017-01-21T21:26:23Z</dcterms:modified>
</cp:coreProperties>
</file>