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8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2D39-42D2-4399-88F2-CA77E629693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70B4-BFAF-40B8-89CC-CB3D26B9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/>
              <a:t>kMeans</a:t>
            </a:r>
            <a:r>
              <a:rPr lang="en-ZA" dirty="0"/>
              <a:t> vs. </a:t>
            </a:r>
            <a:r>
              <a:rPr lang="en-ZA" dirty="0" err="1"/>
              <a:t>kNN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Jonathan Winnaar</a:t>
            </a:r>
          </a:p>
          <a:p>
            <a:r>
              <a:rPr lang="en-ZA"/>
              <a:t>16 June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https://www.quora.com/How-is-the-k-nearest-neighbor-algorithm-different-from-k-means-clustering</a:t>
            </a:r>
          </a:p>
        </p:txBody>
      </p:sp>
    </p:spTree>
    <p:extLst>
      <p:ext uri="{BB962C8B-B14F-4D97-AF65-F5344CB8AC3E}">
        <p14:creationId xmlns:p14="http://schemas.microsoft.com/office/powerpoint/2010/main" val="11773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b="1" dirty="0"/>
              <a:t>K-nearest </a:t>
            </a:r>
            <a:r>
              <a:rPr lang="en-ZA" b="1" dirty="0" err="1"/>
              <a:t>neighbors</a:t>
            </a:r>
            <a:r>
              <a:rPr lang="en-ZA" dirty="0"/>
              <a:t> is a classification algorithm, which is a subset of supervised learning.</a:t>
            </a:r>
            <a:br>
              <a:rPr lang="en-ZA" dirty="0"/>
            </a:br>
            <a:br>
              <a:rPr lang="en-ZA" dirty="0"/>
            </a:br>
            <a:r>
              <a:rPr lang="en-ZA" b="1" dirty="0"/>
              <a:t>K-means</a:t>
            </a:r>
            <a:r>
              <a:rPr lang="en-ZA" dirty="0"/>
              <a:t> is a clustering algorithm, which is a subset of unsupervised learning.</a:t>
            </a:r>
            <a:br>
              <a:rPr lang="en-ZA" dirty="0"/>
            </a:br>
            <a:br>
              <a:rPr lang="en-ZA" dirty="0"/>
            </a:br>
            <a:r>
              <a:rPr lang="en-ZA" dirty="0"/>
              <a:t>If I have a dataset of basketball players, their positions, and their measurements, and I want to assign positions to basketball players in a new dataset where I have measurements but no positions, I might use </a:t>
            </a:r>
            <a:r>
              <a:rPr lang="en-ZA" b="1" dirty="0"/>
              <a:t>k-nearest </a:t>
            </a:r>
            <a:r>
              <a:rPr lang="en-ZA" b="1" dirty="0" err="1"/>
              <a:t>neighbors</a:t>
            </a:r>
            <a:r>
              <a:rPr lang="en-ZA" dirty="0"/>
              <a:t>.</a:t>
            </a:r>
            <a:br>
              <a:rPr lang="en-ZA" dirty="0"/>
            </a:br>
            <a:br>
              <a:rPr lang="en-ZA" dirty="0"/>
            </a:br>
            <a:r>
              <a:rPr lang="en-ZA" dirty="0"/>
              <a:t>On the other hand, if I have a dataset of basketball players who need to be grouped into k distinct groups based off of similarity, I might use</a:t>
            </a:r>
            <a:r>
              <a:rPr lang="en-ZA" b="1" dirty="0"/>
              <a:t> k-means.</a:t>
            </a:r>
            <a:br>
              <a:rPr lang="en-ZA" dirty="0"/>
            </a:br>
            <a:br>
              <a:rPr lang="en-ZA" dirty="0"/>
            </a:br>
            <a:r>
              <a:rPr lang="en-ZA" dirty="0"/>
              <a:t>Correspondingly, the K in each case also mean different things! In </a:t>
            </a:r>
            <a:r>
              <a:rPr lang="en-ZA" b="1" dirty="0"/>
              <a:t>k-nearest </a:t>
            </a:r>
            <a:r>
              <a:rPr lang="en-ZA" b="1" dirty="0" err="1"/>
              <a:t>neighbors</a:t>
            </a:r>
            <a:r>
              <a:rPr lang="en-ZA" dirty="0"/>
              <a:t>, the k represents the number of </a:t>
            </a:r>
            <a:r>
              <a:rPr lang="en-ZA" dirty="0" err="1"/>
              <a:t>neighbors</a:t>
            </a:r>
            <a:r>
              <a:rPr lang="en-ZA" dirty="0"/>
              <a:t> who have a vote in determining a new player's position. Take the example where k =3. If I have a new basketball player who needs a position, I take the 3 basketball players in my dataset with measurements closest to my new basketball player, and I have them vote on the position that I should assign the new player.</a:t>
            </a:r>
            <a:br>
              <a:rPr lang="en-ZA" dirty="0"/>
            </a:br>
            <a:br>
              <a:rPr lang="en-ZA" dirty="0"/>
            </a:br>
            <a:r>
              <a:rPr lang="en-ZA" dirty="0"/>
              <a:t>The k in </a:t>
            </a:r>
            <a:r>
              <a:rPr lang="en-ZA" b="1" dirty="0"/>
              <a:t>k-means</a:t>
            </a:r>
            <a:r>
              <a:rPr lang="en-ZA" dirty="0"/>
              <a:t> means the number of clusters I want to have in the end. If k = 5, I will have 5 clusters, or distinct groups, of basketball players after I run the algorithm on my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kMeans vs. kNN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vs. kNN</dc:title>
  <dc:creator>Johnathen Winnaar</dc:creator>
  <cp:lastModifiedBy>Johnathen Winnaar</cp:lastModifiedBy>
  <cp:revision>1</cp:revision>
  <dcterms:created xsi:type="dcterms:W3CDTF">2017-06-15T10:15:21Z</dcterms:created>
  <dcterms:modified xsi:type="dcterms:W3CDTF">2017-06-15T10:16:15Z</dcterms:modified>
</cp:coreProperties>
</file>