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492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543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775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37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83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898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90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02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69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190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7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9AC9-4E54-469C-8CB0-7308B5DD7225}" type="datetimeFigureOut">
              <a:rPr lang="en-ZA" smtClean="0"/>
              <a:t>2017/08/17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4408-931F-4EB2-A3C9-AC0B48D98A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0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853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Nadir removal + image split = </a:t>
            </a:r>
          </a:p>
          <a:p>
            <a:pPr lvl="1"/>
            <a:r>
              <a:rPr lang="en-ZA" dirty="0" smtClean="0"/>
              <a:t>Looping through components on image halves+ invalid coordinates</a:t>
            </a:r>
          </a:p>
          <a:p>
            <a:pPr lvl="1"/>
            <a:r>
              <a:rPr lang="en-ZA" dirty="0" smtClean="0"/>
              <a:t>Correction = loop through components on source image</a:t>
            </a:r>
          </a:p>
          <a:p>
            <a:pPr lvl="1"/>
            <a:r>
              <a:rPr lang="en-ZA" dirty="0" smtClean="0"/>
              <a:t>More testing+ all test images + all components</a:t>
            </a:r>
          </a:p>
          <a:p>
            <a:pPr lvl="1"/>
            <a:r>
              <a:rPr lang="en-ZA" dirty="0" smtClean="0"/>
              <a:t>Also implemented component-exclusion-when-on-image-boundary</a:t>
            </a:r>
          </a:p>
          <a:p>
            <a:pPr lvl="2"/>
            <a:r>
              <a:rPr lang="en-ZA" dirty="0" smtClean="0"/>
              <a:t>This also still needs to be tested with all test images</a:t>
            </a:r>
          </a:p>
          <a:p>
            <a:r>
              <a:rPr lang="en-ZA" dirty="0" smtClean="0"/>
              <a:t>Update code documentation</a:t>
            </a:r>
          </a:p>
          <a:p>
            <a:r>
              <a:rPr lang="en-ZA" dirty="0" err="1" smtClean="0"/>
              <a:t>Eweka</a:t>
            </a:r>
            <a:r>
              <a:rPr lang="en-ZA" dirty="0" smtClean="0"/>
              <a:t> – </a:t>
            </a:r>
            <a:r>
              <a:rPr lang="en-ZA" dirty="0" err="1" smtClean="0"/>
              <a:t>usenet</a:t>
            </a:r>
            <a:endParaRPr lang="en-ZA" dirty="0" smtClean="0"/>
          </a:p>
          <a:p>
            <a:r>
              <a:rPr lang="en-ZA" dirty="0" smtClean="0"/>
              <a:t>Beard</a:t>
            </a:r>
          </a:p>
          <a:p>
            <a:r>
              <a:rPr lang="en-ZA" dirty="0" smtClean="0"/>
              <a:t>1 sept.</a:t>
            </a:r>
          </a:p>
        </p:txBody>
      </p:sp>
    </p:spTree>
    <p:extLst>
      <p:ext uri="{BB962C8B-B14F-4D97-AF65-F5344CB8AC3E}">
        <p14:creationId xmlns:p14="http://schemas.microsoft.com/office/powerpoint/2010/main" val="30101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Test(</a:t>
            </a:r>
            <a:r>
              <a:rPr lang="en-ZA" b="1" dirty="0" err="1" smtClean="0">
                <a:solidFill>
                  <a:srgbClr val="00B050"/>
                </a:solidFill>
              </a:rPr>
              <a:t>ed</a:t>
            </a:r>
            <a:r>
              <a:rPr lang="en-ZA" dirty="0" smtClean="0"/>
              <a:t>)s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Nadir removal – image split:</a:t>
            </a:r>
          </a:p>
          <a:p>
            <a:pPr lvl="1"/>
            <a:r>
              <a:rPr lang="en-ZA" dirty="0" smtClean="0"/>
              <a:t>&lt;3 masks:</a:t>
            </a:r>
          </a:p>
          <a:p>
            <a:pPr lvl="2"/>
            <a:r>
              <a:rPr lang="en-ZA" b="1" dirty="0" smtClean="0">
                <a:solidFill>
                  <a:srgbClr val="00B050"/>
                </a:solidFill>
              </a:rPr>
              <a:t>20140612_Minegarden_Survey_SIDESCAN_Renavigated.jpg</a:t>
            </a:r>
            <a:endParaRPr lang="en-ZA" b="1" dirty="0">
              <a:solidFill>
                <a:srgbClr val="00B050"/>
              </a:solidFill>
            </a:endParaRPr>
          </a:p>
          <a:p>
            <a:pPr lvl="2"/>
            <a:r>
              <a:rPr lang="en-ZA" b="1" dirty="0">
                <a:solidFill>
                  <a:srgbClr val="00B050"/>
                </a:solidFill>
              </a:rPr>
              <a:t> </a:t>
            </a:r>
            <a:r>
              <a:rPr lang="en-ZA" b="1" dirty="0" smtClean="0">
                <a:solidFill>
                  <a:srgbClr val="00B050"/>
                </a:solidFill>
              </a:rPr>
              <a:t>20140612_MINEGARDEN_SURVEY_CylindricalMine01.jpg</a:t>
            </a:r>
            <a:endParaRPr lang="en-ZA" b="1" dirty="0">
              <a:solidFill>
                <a:srgbClr val="00B050"/>
              </a:solidFill>
            </a:endParaRPr>
          </a:p>
          <a:p>
            <a:pPr lvl="2"/>
            <a:r>
              <a:rPr lang="en-ZA" b="1" dirty="0">
                <a:solidFill>
                  <a:srgbClr val="00B050"/>
                </a:solidFill>
              </a:rPr>
              <a:t> </a:t>
            </a:r>
            <a:r>
              <a:rPr lang="en-ZA" b="1" dirty="0" smtClean="0">
                <a:solidFill>
                  <a:srgbClr val="00B050"/>
                </a:solidFill>
              </a:rPr>
              <a:t>20161215 02.33_368.jpg</a:t>
            </a:r>
            <a:endParaRPr lang="en-ZA" b="1" dirty="0">
              <a:solidFill>
                <a:srgbClr val="00B050"/>
              </a:solidFill>
            </a:endParaRPr>
          </a:p>
          <a:p>
            <a:pPr lvl="2"/>
            <a:r>
              <a:rPr lang="en-ZA" dirty="0">
                <a:solidFill>
                  <a:srgbClr val="00B050"/>
                </a:solidFill>
              </a:rPr>
              <a:t> </a:t>
            </a:r>
            <a:r>
              <a:rPr lang="en-ZA" dirty="0" smtClean="0">
                <a:solidFill>
                  <a:srgbClr val="00B050"/>
                </a:solidFill>
              </a:rPr>
              <a:t>20140612_MINEGARDEN_SURVEY2_00_14_50.jpg</a:t>
            </a:r>
          </a:p>
          <a:p>
            <a:r>
              <a:rPr lang="en-ZA" dirty="0" smtClean="0"/>
              <a:t>All the masks:</a:t>
            </a:r>
          </a:p>
          <a:p>
            <a:pPr lvl="2"/>
            <a:r>
              <a:rPr lang="en-ZA" b="1" dirty="0">
                <a:solidFill>
                  <a:srgbClr val="00B050"/>
                </a:solidFill>
              </a:rPr>
              <a:t>20140612_Minegarden_Survey_SIDESCAN_Renavigated.jpg</a:t>
            </a:r>
          </a:p>
          <a:p>
            <a:pPr lvl="2"/>
            <a:r>
              <a:rPr lang="en-ZA" b="1" dirty="0">
                <a:solidFill>
                  <a:srgbClr val="00B050"/>
                </a:solidFill>
              </a:rPr>
              <a:t> 20140612_MINEGARDEN_SURVEY_CylindricalMine01.jpg</a:t>
            </a:r>
          </a:p>
          <a:p>
            <a:pPr lvl="2"/>
            <a:r>
              <a:rPr lang="en-ZA" b="1" dirty="0">
                <a:solidFill>
                  <a:srgbClr val="00B050"/>
                </a:solidFill>
              </a:rPr>
              <a:t> 20161215 02.33_368.jpg</a:t>
            </a:r>
          </a:p>
          <a:p>
            <a:pPr lvl="2"/>
            <a:r>
              <a:rPr lang="en-ZA" b="1" dirty="0">
                <a:solidFill>
                  <a:srgbClr val="00B050"/>
                </a:solidFill>
              </a:rPr>
              <a:t> 20140612_MINEGARDEN_SURVEY2_00_14_50.jpg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972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87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Test(ed)s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14</cp:revision>
  <dcterms:created xsi:type="dcterms:W3CDTF">2017-08-11T11:45:48Z</dcterms:created>
  <dcterms:modified xsi:type="dcterms:W3CDTF">2017-08-17T03:48:50Z</dcterms:modified>
</cp:coreProperties>
</file>