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C1E7-E33C-45B1-BFB6-11E16922883F}" type="datetimeFigureOut">
              <a:rPr lang="en-ZA" smtClean="0"/>
              <a:t>2017/03/14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714C-89B4-4364-BE31-97F9EECD1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90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C1E7-E33C-45B1-BFB6-11E16922883F}" type="datetimeFigureOut">
              <a:rPr lang="en-ZA" smtClean="0"/>
              <a:t>2017/03/14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714C-89B4-4364-BE31-97F9EECD1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136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C1E7-E33C-45B1-BFB6-11E16922883F}" type="datetimeFigureOut">
              <a:rPr lang="en-ZA" smtClean="0"/>
              <a:t>2017/03/14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714C-89B4-4364-BE31-97F9EECD1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086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C1E7-E33C-45B1-BFB6-11E16922883F}" type="datetimeFigureOut">
              <a:rPr lang="en-ZA" smtClean="0"/>
              <a:t>2017/03/14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714C-89B4-4364-BE31-97F9EECD1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3901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C1E7-E33C-45B1-BFB6-11E16922883F}" type="datetimeFigureOut">
              <a:rPr lang="en-ZA" smtClean="0"/>
              <a:t>2017/03/14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714C-89B4-4364-BE31-97F9EECD1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1073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C1E7-E33C-45B1-BFB6-11E16922883F}" type="datetimeFigureOut">
              <a:rPr lang="en-ZA" smtClean="0"/>
              <a:t>2017/03/14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714C-89B4-4364-BE31-97F9EECD1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2555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C1E7-E33C-45B1-BFB6-11E16922883F}" type="datetimeFigureOut">
              <a:rPr lang="en-ZA" smtClean="0"/>
              <a:t>2017/03/14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714C-89B4-4364-BE31-97F9EECD1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2450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C1E7-E33C-45B1-BFB6-11E16922883F}" type="datetimeFigureOut">
              <a:rPr lang="en-ZA" smtClean="0"/>
              <a:t>2017/03/14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714C-89B4-4364-BE31-97F9EECD1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345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C1E7-E33C-45B1-BFB6-11E16922883F}" type="datetimeFigureOut">
              <a:rPr lang="en-ZA" smtClean="0"/>
              <a:t>2017/03/14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714C-89B4-4364-BE31-97F9EECD1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182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C1E7-E33C-45B1-BFB6-11E16922883F}" type="datetimeFigureOut">
              <a:rPr lang="en-ZA" smtClean="0"/>
              <a:t>2017/03/14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714C-89B4-4364-BE31-97F9EECD1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38769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C1E7-E33C-45B1-BFB6-11E16922883F}" type="datetimeFigureOut">
              <a:rPr lang="en-ZA" smtClean="0"/>
              <a:t>2017/03/14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714C-89B4-4364-BE31-97F9EECD1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5489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7C1E7-E33C-45B1-BFB6-11E16922883F}" type="datetimeFigureOut">
              <a:rPr lang="en-ZA" smtClean="0"/>
              <a:t>2017/03/14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7714C-89B4-4364-BE31-97F9EECD1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6060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4335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2893325" y="1787236"/>
            <a:ext cx="1928705" cy="1504412"/>
          </a:xfrm>
          <a:custGeom>
            <a:avLst/>
            <a:gdLst>
              <a:gd name="connsiteX0" fmla="*/ 43839 w 1928705"/>
              <a:gd name="connsiteY0" fmla="*/ 96982 h 1504412"/>
              <a:gd name="connsiteX1" fmla="*/ 43839 w 1928705"/>
              <a:gd name="connsiteY1" fmla="*/ 96982 h 1504412"/>
              <a:gd name="connsiteX2" fmla="*/ 2275 w 1928705"/>
              <a:gd name="connsiteY2" fmla="*/ 207819 h 1504412"/>
              <a:gd name="connsiteX3" fmla="*/ 16130 w 1928705"/>
              <a:gd name="connsiteY3" fmla="*/ 332509 h 1504412"/>
              <a:gd name="connsiteX4" fmla="*/ 85402 w 1928705"/>
              <a:gd name="connsiteY4" fmla="*/ 401782 h 1504412"/>
              <a:gd name="connsiteX5" fmla="*/ 140820 w 1928705"/>
              <a:gd name="connsiteY5" fmla="*/ 429491 h 1504412"/>
              <a:gd name="connsiteX6" fmla="*/ 196239 w 1928705"/>
              <a:gd name="connsiteY6" fmla="*/ 443346 h 1504412"/>
              <a:gd name="connsiteX7" fmla="*/ 348639 w 1928705"/>
              <a:gd name="connsiteY7" fmla="*/ 471055 h 1504412"/>
              <a:gd name="connsiteX8" fmla="*/ 404057 w 1928705"/>
              <a:gd name="connsiteY8" fmla="*/ 498764 h 1504412"/>
              <a:gd name="connsiteX9" fmla="*/ 459475 w 1928705"/>
              <a:gd name="connsiteY9" fmla="*/ 512619 h 1504412"/>
              <a:gd name="connsiteX10" fmla="*/ 514893 w 1928705"/>
              <a:gd name="connsiteY10" fmla="*/ 554182 h 1504412"/>
              <a:gd name="connsiteX11" fmla="*/ 556457 w 1928705"/>
              <a:gd name="connsiteY11" fmla="*/ 581891 h 1504412"/>
              <a:gd name="connsiteX12" fmla="*/ 570311 w 1928705"/>
              <a:gd name="connsiteY12" fmla="*/ 623455 h 1504412"/>
              <a:gd name="connsiteX13" fmla="*/ 598020 w 1928705"/>
              <a:gd name="connsiteY13" fmla="*/ 665019 h 1504412"/>
              <a:gd name="connsiteX14" fmla="*/ 667293 w 1928705"/>
              <a:gd name="connsiteY14" fmla="*/ 831273 h 1504412"/>
              <a:gd name="connsiteX15" fmla="*/ 722711 w 1928705"/>
              <a:gd name="connsiteY15" fmla="*/ 872837 h 1504412"/>
              <a:gd name="connsiteX16" fmla="*/ 764275 w 1928705"/>
              <a:gd name="connsiteY16" fmla="*/ 886691 h 1504412"/>
              <a:gd name="connsiteX17" fmla="*/ 805839 w 1928705"/>
              <a:gd name="connsiteY17" fmla="*/ 928255 h 1504412"/>
              <a:gd name="connsiteX18" fmla="*/ 1027511 w 1928705"/>
              <a:gd name="connsiteY18" fmla="*/ 1052946 h 1504412"/>
              <a:gd name="connsiteX19" fmla="*/ 1082930 w 1928705"/>
              <a:gd name="connsiteY19" fmla="*/ 1094509 h 1504412"/>
              <a:gd name="connsiteX20" fmla="*/ 1179911 w 1928705"/>
              <a:gd name="connsiteY20" fmla="*/ 1163782 h 1504412"/>
              <a:gd name="connsiteX21" fmla="*/ 1207620 w 1928705"/>
              <a:gd name="connsiteY21" fmla="*/ 1205346 h 1504412"/>
              <a:gd name="connsiteX22" fmla="*/ 1249184 w 1928705"/>
              <a:gd name="connsiteY22" fmla="*/ 1260764 h 1504412"/>
              <a:gd name="connsiteX23" fmla="*/ 1318457 w 1928705"/>
              <a:gd name="connsiteY23" fmla="*/ 1371600 h 1504412"/>
              <a:gd name="connsiteX24" fmla="*/ 1401584 w 1928705"/>
              <a:gd name="connsiteY24" fmla="*/ 1385455 h 1504412"/>
              <a:gd name="connsiteX25" fmla="*/ 1498566 w 1928705"/>
              <a:gd name="connsiteY25" fmla="*/ 1413164 h 1504412"/>
              <a:gd name="connsiteX26" fmla="*/ 1623257 w 1928705"/>
              <a:gd name="connsiteY26" fmla="*/ 1482437 h 1504412"/>
              <a:gd name="connsiteX27" fmla="*/ 1734093 w 1928705"/>
              <a:gd name="connsiteY27" fmla="*/ 1496291 h 1504412"/>
              <a:gd name="connsiteX28" fmla="*/ 1928057 w 1928705"/>
              <a:gd name="connsiteY28" fmla="*/ 1440873 h 1504412"/>
              <a:gd name="connsiteX29" fmla="*/ 1844930 w 1928705"/>
              <a:gd name="connsiteY29" fmla="*/ 1343891 h 1504412"/>
              <a:gd name="connsiteX30" fmla="*/ 1789511 w 1928705"/>
              <a:gd name="connsiteY30" fmla="*/ 1260764 h 1504412"/>
              <a:gd name="connsiteX31" fmla="*/ 1803366 w 1928705"/>
              <a:gd name="connsiteY31" fmla="*/ 1025237 h 1504412"/>
              <a:gd name="connsiteX32" fmla="*/ 1831075 w 1928705"/>
              <a:gd name="connsiteY32" fmla="*/ 983673 h 1504412"/>
              <a:gd name="connsiteX33" fmla="*/ 1844930 w 1928705"/>
              <a:gd name="connsiteY33" fmla="*/ 942109 h 1504412"/>
              <a:gd name="connsiteX34" fmla="*/ 1831075 w 1928705"/>
              <a:gd name="connsiteY34" fmla="*/ 872837 h 1504412"/>
              <a:gd name="connsiteX35" fmla="*/ 1747948 w 1928705"/>
              <a:gd name="connsiteY35" fmla="*/ 845128 h 1504412"/>
              <a:gd name="connsiteX36" fmla="*/ 1720239 w 1928705"/>
              <a:gd name="connsiteY36" fmla="*/ 415637 h 1504412"/>
              <a:gd name="connsiteX37" fmla="*/ 1706384 w 1928705"/>
              <a:gd name="connsiteY37" fmla="*/ 374073 h 1504412"/>
              <a:gd name="connsiteX38" fmla="*/ 1692530 w 1928705"/>
              <a:gd name="connsiteY38" fmla="*/ 304800 h 1504412"/>
              <a:gd name="connsiteX39" fmla="*/ 1609402 w 1928705"/>
              <a:gd name="connsiteY39" fmla="*/ 277091 h 1504412"/>
              <a:gd name="connsiteX40" fmla="*/ 1553984 w 1928705"/>
              <a:gd name="connsiteY40" fmla="*/ 249382 h 1504412"/>
              <a:gd name="connsiteX41" fmla="*/ 1470857 w 1928705"/>
              <a:gd name="connsiteY41" fmla="*/ 221673 h 1504412"/>
              <a:gd name="connsiteX42" fmla="*/ 1387730 w 1928705"/>
              <a:gd name="connsiteY42" fmla="*/ 193964 h 1504412"/>
              <a:gd name="connsiteX43" fmla="*/ 1346166 w 1928705"/>
              <a:gd name="connsiteY43" fmla="*/ 180109 h 1504412"/>
              <a:gd name="connsiteX44" fmla="*/ 1235330 w 1928705"/>
              <a:gd name="connsiteY44" fmla="*/ 152400 h 1504412"/>
              <a:gd name="connsiteX45" fmla="*/ 1193766 w 1928705"/>
              <a:gd name="connsiteY45" fmla="*/ 138546 h 1504412"/>
              <a:gd name="connsiteX46" fmla="*/ 1096784 w 1928705"/>
              <a:gd name="connsiteY46" fmla="*/ 110837 h 1504412"/>
              <a:gd name="connsiteX47" fmla="*/ 1069075 w 1928705"/>
              <a:gd name="connsiteY47" fmla="*/ 69273 h 1504412"/>
              <a:gd name="connsiteX48" fmla="*/ 944384 w 1928705"/>
              <a:gd name="connsiteY48" fmla="*/ 0 h 1504412"/>
              <a:gd name="connsiteX49" fmla="*/ 556457 w 1928705"/>
              <a:gd name="connsiteY49" fmla="*/ 13855 h 1504412"/>
              <a:gd name="connsiteX50" fmla="*/ 431766 w 1928705"/>
              <a:gd name="connsiteY50" fmla="*/ 41564 h 1504412"/>
              <a:gd name="connsiteX51" fmla="*/ 334784 w 1928705"/>
              <a:gd name="connsiteY51" fmla="*/ 152400 h 1504412"/>
              <a:gd name="connsiteX52" fmla="*/ 43839 w 1928705"/>
              <a:gd name="connsiteY52" fmla="*/ 96982 h 150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928705" h="1504412">
                <a:moveTo>
                  <a:pt x="43839" y="96982"/>
                </a:moveTo>
                <a:lnTo>
                  <a:pt x="43839" y="96982"/>
                </a:lnTo>
                <a:cubicBezTo>
                  <a:pt x="29984" y="133928"/>
                  <a:pt x="6885" y="168631"/>
                  <a:pt x="2275" y="207819"/>
                </a:cubicBezTo>
                <a:cubicBezTo>
                  <a:pt x="-2611" y="249352"/>
                  <a:pt x="-343" y="294071"/>
                  <a:pt x="16130" y="332509"/>
                </a:cubicBezTo>
                <a:cubicBezTo>
                  <a:pt x="28994" y="362524"/>
                  <a:pt x="56194" y="387178"/>
                  <a:pt x="85402" y="401782"/>
                </a:cubicBezTo>
                <a:cubicBezTo>
                  <a:pt x="103875" y="411018"/>
                  <a:pt x="121482" y="422239"/>
                  <a:pt x="140820" y="429491"/>
                </a:cubicBezTo>
                <a:cubicBezTo>
                  <a:pt x="158649" y="436177"/>
                  <a:pt x="177651" y="439215"/>
                  <a:pt x="196239" y="443346"/>
                </a:cubicBezTo>
                <a:cubicBezTo>
                  <a:pt x="254318" y="456252"/>
                  <a:pt x="288497" y="461031"/>
                  <a:pt x="348639" y="471055"/>
                </a:cubicBezTo>
                <a:cubicBezTo>
                  <a:pt x="367112" y="480291"/>
                  <a:pt x="384719" y="491512"/>
                  <a:pt x="404057" y="498764"/>
                </a:cubicBezTo>
                <a:cubicBezTo>
                  <a:pt x="421886" y="505450"/>
                  <a:pt x="442444" y="504104"/>
                  <a:pt x="459475" y="512619"/>
                </a:cubicBezTo>
                <a:cubicBezTo>
                  <a:pt x="480128" y="522945"/>
                  <a:pt x="496103" y="540761"/>
                  <a:pt x="514893" y="554182"/>
                </a:cubicBezTo>
                <a:cubicBezTo>
                  <a:pt x="528443" y="563860"/>
                  <a:pt x="542602" y="572655"/>
                  <a:pt x="556457" y="581891"/>
                </a:cubicBezTo>
                <a:cubicBezTo>
                  <a:pt x="561075" y="595746"/>
                  <a:pt x="563780" y="610393"/>
                  <a:pt x="570311" y="623455"/>
                </a:cubicBezTo>
                <a:cubicBezTo>
                  <a:pt x="577757" y="638348"/>
                  <a:pt x="592330" y="649370"/>
                  <a:pt x="598020" y="665019"/>
                </a:cubicBezTo>
                <a:cubicBezTo>
                  <a:pt x="634887" y="766401"/>
                  <a:pt x="600724" y="764704"/>
                  <a:pt x="667293" y="831273"/>
                </a:cubicBezTo>
                <a:cubicBezTo>
                  <a:pt x="683621" y="847601"/>
                  <a:pt x="702662" y="861381"/>
                  <a:pt x="722711" y="872837"/>
                </a:cubicBezTo>
                <a:cubicBezTo>
                  <a:pt x="735391" y="880083"/>
                  <a:pt x="750420" y="882073"/>
                  <a:pt x="764275" y="886691"/>
                </a:cubicBezTo>
                <a:cubicBezTo>
                  <a:pt x="778130" y="900546"/>
                  <a:pt x="789993" y="916731"/>
                  <a:pt x="805839" y="928255"/>
                </a:cubicBezTo>
                <a:cubicBezTo>
                  <a:pt x="939534" y="1025488"/>
                  <a:pt x="889243" y="972291"/>
                  <a:pt x="1027511" y="1052946"/>
                </a:cubicBezTo>
                <a:cubicBezTo>
                  <a:pt x="1047457" y="1064581"/>
                  <a:pt x="1064140" y="1081088"/>
                  <a:pt x="1082930" y="1094509"/>
                </a:cubicBezTo>
                <a:cubicBezTo>
                  <a:pt x="1224711" y="1195781"/>
                  <a:pt x="998838" y="1027979"/>
                  <a:pt x="1179911" y="1163782"/>
                </a:cubicBezTo>
                <a:cubicBezTo>
                  <a:pt x="1189147" y="1177637"/>
                  <a:pt x="1197942" y="1191796"/>
                  <a:pt x="1207620" y="1205346"/>
                </a:cubicBezTo>
                <a:cubicBezTo>
                  <a:pt x="1221041" y="1224136"/>
                  <a:pt x="1237970" y="1240579"/>
                  <a:pt x="1249184" y="1260764"/>
                </a:cubicBezTo>
                <a:cubicBezTo>
                  <a:pt x="1271468" y="1300875"/>
                  <a:pt x="1269314" y="1349759"/>
                  <a:pt x="1318457" y="1371600"/>
                </a:cubicBezTo>
                <a:cubicBezTo>
                  <a:pt x="1344127" y="1383009"/>
                  <a:pt x="1374038" y="1379946"/>
                  <a:pt x="1401584" y="1385455"/>
                </a:cubicBezTo>
                <a:cubicBezTo>
                  <a:pt x="1412798" y="1387698"/>
                  <a:pt x="1483708" y="1404910"/>
                  <a:pt x="1498566" y="1413164"/>
                </a:cubicBezTo>
                <a:cubicBezTo>
                  <a:pt x="1554536" y="1444259"/>
                  <a:pt x="1567338" y="1472270"/>
                  <a:pt x="1623257" y="1482437"/>
                </a:cubicBezTo>
                <a:cubicBezTo>
                  <a:pt x="1659889" y="1489097"/>
                  <a:pt x="1697148" y="1491673"/>
                  <a:pt x="1734093" y="1496291"/>
                </a:cubicBezTo>
                <a:cubicBezTo>
                  <a:pt x="1737109" y="1496059"/>
                  <a:pt x="1941644" y="1535985"/>
                  <a:pt x="1928057" y="1440873"/>
                </a:cubicBezTo>
                <a:cubicBezTo>
                  <a:pt x="1918286" y="1372470"/>
                  <a:pt x="1885270" y="1389273"/>
                  <a:pt x="1844930" y="1343891"/>
                </a:cubicBezTo>
                <a:cubicBezTo>
                  <a:pt x="1822805" y="1319001"/>
                  <a:pt x="1789511" y="1260764"/>
                  <a:pt x="1789511" y="1260764"/>
                </a:cubicBezTo>
                <a:cubicBezTo>
                  <a:pt x="1794129" y="1182255"/>
                  <a:pt x="1791700" y="1103012"/>
                  <a:pt x="1803366" y="1025237"/>
                </a:cubicBezTo>
                <a:cubicBezTo>
                  <a:pt x="1805836" y="1008770"/>
                  <a:pt x="1823628" y="998566"/>
                  <a:pt x="1831075" y="983673"/>
                </a:cubicBezTo>
                <a:cubicBezTo>
                  <a:pt x="1837606" y="970611"/>
                  <a:pt x="1840312" y="955964"/>
                  <a:pt x="1844930" y="942109"/>
                </a:cubicBezTo>
                <a:cubicBezTo>
                  <a:pt x="1840312" y="919018"/>
                  <a:pt x="1847726" y="889488"/>
                  <a:pt x="1831075" y="872837"/>
                </a:cubicBezTo>
                <a:cubicBezTo>
                  <a:pt x="1810422" y="852184"/>
                  <a:pt x="1747948" y="845128"/>
                  <a:pt x="1747948" y="845128"/>
                </a:cubicBezTo>
                <a:cubicBezTo>
                  <a:pt x="1691552" y="675945"/>
                  <a:pt x="1748990" y="861287"/>
                  <a:pt x="1720239" y="415637"/>
                </a:cubicBezTo>
                <a:cubicBezTo>
                  <a:pt x="1719299" y="401063"/>
                  <a:pt x="1709926" y="388241"/>
                  <a:pt x="1706384" y="374073"/>
                </a:cubicBezTo>
                <a:cubicBezTo>
                  <a:pt x="1700673" y="351228"/>
                  <a:pt x="1709181" y="321451"/>
                  <a:pt x="1692530" y="304800"/>
                </a:cubicBezTo>
                <a:cubicBezTo>
                  <a:pt x="1671877" y="284147"/>
                  <a:pt x="1635527" y="290153"/>
                  <a:pt x="1609402" y="277091"/>
                </a:cubicBezTo>
                <a:cubicBezTo>
                  <a:pt x="1590929" y="267855"/>
                  <a:pt x="1573160" y="257052"/>
                  <a:pt x="1553984" y="249382"/>
                </a:cubicBezTo>
                <a:cubicBezTo>
                  <a:pt x="1526865" y="238534"/>
                  <a:pt x="1498566" y="230909"/>
                  <a:pt x="1470857" y="221673"/>
                </a:cubicBezTo>
                <a:lnTo>
                  <a:pt x="1387730" y="193964"/>
                </a:lnTo>
                <a:cubicBezTo>
                  <a:pt x="1373875" y="189346"/>
                  <a:pt x="1360334" y="183651"/>
                  <a:pt x="1346166" y="180109"/>
                </a:cubicBezTo>
                <a:cubicBezTo>
                  <a:pt x="1309221" y="170873"/>
                  <a:pt x="1271458" y="164442"/>
                  <a:pt x="1235330" y="152400"/>
                </a:cubicBezTo>
                <a:cubicBezTo>
                  <a:pt x="1221475" y="147782"/>
                  <a:pt x="1207808" y="142558"/>
                  <a:pt x="1193766" y="138546"/>
                </a:cubicBezTo>
                <a:cubicBezTo>
                  <a:pt x="1071990" y="103753"/>
                  <a:pt x="1196440" y="144054"/>
                  <a:pt x="1096784" y="110837"/>
                </a:cubicBezTo>
                <a:cubicBezTo>
                  <a:pt x="1087548" y="96982"/>
                  <a:pt x="1081606" y="80238"/>
                  <a:pt x="1069075" y="69273"/>
                </a:cubicBezTo>
                <a:cubicBezTo>
                  <a:pt x="1010443" y="17970"/>
                  <a:pt x="1001470" y="19029"/>
                  <a:pt x="944384" y="0"/>
                </a:cubicBezTo>
                <a:cubicBezTo>
                  <a:pt x="815075" y="4618"/>
                  <a:pt x="685611" y="6027"/>
                  <a:pt x="556457" y="13855"/>
                </a:cubicBezTo>
                <a:cubicBezTo>
                  <a:pt x="533233" y="15263"/>
                  <a:pt x="457696" y="35081"/>
                  <a:pt x="431766" y="41564"/>
                </a:cubicBezTo>
                <a:cubicBezTo>
                  <a:pt x="367112" y="138546"/>
                  <a:pt x="404057" y="106218"/>
                  <a:pt x="334784" y="152400"/>
                </a:cubicBezTo>
                <a:lnTo>
                  <a:pt x="43839" y="96982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rgbClr val="FFFF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857677" y="2209800"/>
            <a:ext cx="180923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724400" y="609600"/>
            <a:ext cx="1447800" cy="1295400"/>
          </a:xfrm>
          <a:prstGeom prst="straightConnector1">
            <a:avLst/>
          </a:prstGeom>
          <a:ln w="76200">
            <a:solidFill>
              <a:srgbClr val="00FF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581400" y="685800"/>
            <a:ext cx="2590800" cy="2895600"/>
          </a:xfrm>
          <a:prstGeom prst="line">
            <a:avLst/>
          </a:prstGeom>
          <a:ln w="5715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72200" y="3396734"/>
            <a:ext cx="65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w</a:t>
            </a:r>
            <a:endParaRPr lang="en-ZA" dirty="0"/>
          </a:p>
        </p:txBody>
      </p:sp>
      <p:sp>
        <p:nvSpPr>
          <p:cNvPr id="14" name="TextBox 13"/>
          <p:cNvSpPr txBox="1"/>
          <p:nvPr/>
        </p:nvSpPr>
        <p:spPr>
          <a:xfrm>
            <a:off x="5777549" y="272350"/>
            <a:ext cx="65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u</a:t>
            </a:r>
            <a:endParaRPr lang="en-ZA" dirty="0"/>
          </a:p>
        </p:txBody>
      </p:sp>
      <p:sp>
        <p:nvSpPr>
          <p:cNvPr id="15" name="Rectangle 14"/>
          <p:cNvSpPr/>
          <p:nvPr/>
        </p:nvSpPr>
        <p:spPr>
          <a:xfrm rot="19028978">
            <a:off x="3422836" y="1293928"/>
            <a:ext cx="1266877" cy="2291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TextBox 18"/>
          <p:cNvSpPr txBox="1"/>
          <p:nvPr/>
        </p:nvSpPr>
        <p:spPr>
          <a:xfrm>
            <a:off x="3124200" y="19050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 smtClean="0"/>
              <a:t>centroid(</a:t>
            </a:r>
            <a:r>
              <a:rPr lang="en-ZA" sz="1400" dirty="0" err="1" smtClean="0"/>
              <a:t>x,y</a:t>
            </a:r>
            <a:r>
              <a:rPr lang="en-ZA" sz="1400" dirty="0" smtClean="0"/>
              <a:t>)</a:t>
            </a:r>
            <a:endParaRPr lang="en-ZA" sz="1400" dirty="0"/>
          </a:p>
        </p:txBody>
      </p:sp>
    </p:spTree>
    <p:extLst>
      <p:ext uri="{BB962C8B-B14F-4D97-AF65-F5344CB8AC3E}">
        <p14:creationId xmlns:p14="http://schemas.microsoft.com/office/powerpoint/2010/main" val="426391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8644" y="457200"/>
            <a:ext cx="1025429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89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JW</dc:creator>
  <cp:lastModifiedBy>JW</cp:lastModifiedBy>
  <cp:revision>4</cp:revision>
  <dcterms:created xsi:type="dcterms:W3CDTF">2017-02-01T21:29:18Z</dcterms:created>
  <dcterms:modified xsi:type="dcterms:W3CDTF">2017-03-14T08:01:30Z</dcterms:modified>
</cp:coreProperties>
</file>