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02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661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22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64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85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37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47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602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27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327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07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6AD1D-019F-4E13-8E2B-E0830EF1CB0D}" type="datetimeFigureOut">
              <a:rPr lang="en-ZA" smtClean="0"/>
              <a:t>2017/01/18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7B88-F160-45A1-875A-945D5104C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0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185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Find components</a:t>
            </a:r>
          </a:p>
          <a:p>
            <a:r>
              <a:rPr lang="en-ZA" dirty="0" smtClean="0"/>
              <a:t>Is found components ripples?</a:t>
            </a:r>
          </a:p>
          <a:p>
            <a:r>
              <a:rPr lang="en-ZA" dirty="0" smtClean="0"/>
              <a:t>What is the orientation of found ripples?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86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Find components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OPENCV </a:t>
            </a:r>
            <a:r>
              <a:rPr lang="en-ZA" dirty="0" err="1" smtClean="0"/>
              <a:t>connectedComponents</a:t>
            </a:r>
            <a:endParaRPr lang="en-ZA" dirty="0" smtClean="0"/>
          </a:p>
          <a:p>
            <a:pPr lvl="1"/>
            <a:r>
              <a:rPr lang="en-ZA" dirty="0" smtClean="0"/>
              <a:t>Find all components (of shadows)</a:t>
            </a:r>
          </a:p>
          <a:p>
            <a:pPr lvl="1"/>
            <a:r>
              <a:rPr lang="en-ZA" dirty="0" smtClean="0"/>
              <a:t>Each component</a:t>
            </a:r>
          </a:p>
          <a:p>
            <a:pPr lvl="2"/>
            <a:r>
              <a:rPr lang="en-ZA" dirty="0" smtClean="0"/>
              <a:t>drawings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8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Is found components ripples?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Get profiles of each component</a:t>
            </a:r>
          </a:p>
          <a:p>
            <a:pPr lvl="1"/>
            <a:r>
              <a:rPr lang="en-ZA" dirty="0" smtClean="0"/>
              <a:t>Draw lines (profile lines)</a:t>
            </a:r>
          </a:p>
          <a:p>
            <a:pPr lvl="1"/>
            <a:r>
              <a:rPr lang="en-ZA" dirty="0" smtClean="0"/>
              <a:t>Get component pixels under profile lines</a:t>
            </a:r>
          </a:p>
          <a:p>
            <a:pPr lvl="1"/>
            <a:r>
              <a:rPr lang="en-ZA" dirty="0" smtClean="0"/>
              <a:t>Rules to inspect profiles:</a:t>
            </a:r>
          </a:p>
          <a:p>
            <a:pPr lvl="2"/>
            <a:r>
              <a:rPr lang="en-ZA" dirty="0" smtClean="0"/>
              <a:t>Plot profiles and compare them</a:t>
            </a:r>
          </a:p>
          <a:p>
            <a:pPr lvl="2"/>
            <a:r>
              <a:rPr lang="en-ZA" dirty="0" smtClean="0"/>
              <a:t>find average profile</a:t>
            </a:r>
          </a:p>
          <a:p>
            <a:pPr lvl="3"/>
            <a:r>
              <a:rPr lang="en-ZA" dirty="0" smtClean="0"/>
              <a:t>will suppress noise &amp;</a:t>
            </a:r>
          </a:p>
          <a:p>
            <a:pPr lvl="3"/>
            <a:r>
              <a:rPr lang="en-ZA" dirty="0" smtClean="0"/>
              <a:t>emphasize bulge</a:t>
            </a:r>
          </a:p>
          <a:p>
            <a:pPr lvl="1"/>
            <a:r>
              <a:rPr lang="en-ZA" dirty="0" smtClean="0"/>
              <a:t>Rules must help reject or accept component as ripple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429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What is the orientation of found ripples?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Once ripple is found:</a:t>
            </a:r>
          </a:p>
          <a:p>
            <a:pPr lvl="1"/>
            <a:r>
              <a:rPr lang="en-ZA" dirty="0" smtClean="0"/>
              <a:t>Create bins of 5 degrees wide</a:t>
            </a:r>
          </a:p>
          <a:p>
            <a:pPr lvl="1"/>
            <a:r>
              <a:rPr lang="en-ZA" dirty="0" smtClean="0"/>
              <a:t>Pack all angles in bins</a:t>
            </a:r>
          </a:p>
          <a:p>
            <a:pPr lvl="1"/>
            <a:r>
              <a:rPr lang="en-ZA" dirty="0" smtClean="0"/>
              <a:t>Pack corresponding original image pixels in bins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Find bin with the most (max)samples (pixels) in it (let’s say it is bin 70-75)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Find centre of bin – this is dominant angle – angle of bin – angel of all the pixels inside bin</a:t>
            </a:r>
            <a:endParaRPr lang="en-ZA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Colour bin’s pixels &amp; plot them back onto image/edge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Does plotted coloured pixels give ripple’s entire edge?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If not, pack a bin on either side of max bin and repeat from (a)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If yes, this bin’s orientation is  discovered dominant angle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ZA" dirty="0" smtClean="0"/>
              <a:t>Repeat for all bins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189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201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Find components</vt:lpstr>
      <vt:lpstr>Is found components ripples? </vt:lpstr>
      <vt:lpstr>What is the orientation of found ripples?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20</cp:revision>
  <dcterms:created xsi:type="dcterms:W3CDTF">2017-01-18T11:37:36Z</dcterms:created>
  <dcterms:modified xsi:type="dcterms:W3CDTF">2017-01-18T11:54:48Z</dcterms:modified>
</cp:coreProperties>
</file>