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F2F303-90D8-4C96-B440-7337A7E92986}">
          <p14:sldIdLst>
            <p14:sldId id="256"/>
            <p14:sldId id="257"/>
          </p14:sldIdLst>
        </p14:section>
        <p14:section name="Untitled Section" id="{88589B14-3ECE-4CE4-A869-3CBD4FB241F5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D450-4428-4C0E-8128-43FAA3530930}" type="datetimeFigureOut">
              <a:rPr lang="en-ZA" smtClean="0"/>
              <a:t>2017/07/18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68F6-5D31-4D67-A6BE-EEDF284581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4782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D450-4428-4C0E-8128-43FAA3530930}" type="datetimeFigureOut">
              <a:rPr lang="en-ZA" smtClean="0"/>
              <a:t>2017/07/18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68F6-5D31-4D67-A6BE-EEDF284581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119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D450-4428-4C0E-8128-43FAA3530930}" type="datetimeFigureOut">
              <a:rPr lang="en-ZA" smtClean="0"/>
              <a:t>2017/07/18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68F6-5D31-4D67-A6BE-EEDF284581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4596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D450-4428-4C0E-8128-43FAA3530930}" type="datetimeFigureOut">
              <a:rPr lang="en-ZA" smtClean="0"/>
              <a:t>2017/07/18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68F6-5D31-4D67-A6BE-EEDF284581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7971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D450-4428-4C0E-8128-43FAA3530930}" type="datetimeFigureOut">
              <a:rPr lang="en-ZA" smtClean="0"/>
              <a:t>2017/07/18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68F6-5D31-4D67-A6BE-EEDF284581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533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D450-4428-4C0E-8128-43FAA3530930}" type="datetimeFigureOut">
              <a:rPr lang="en-ZA" smtClean="0"/>
              <a:t>2017/07/18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68F6-5D31-4D67-A6BE-EEDF284581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743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D450-4428-4C0E-8128-43FAA3530930}" type="datetimeFigureOut">
              <a:rPr lang="en-ZA" smtClean="0"/>
              <a:t>2017/07/18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68F6-5D31-4D67-A6BE-EEDF284581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62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D450-4428-4C0E-8128-43FAA3530930}" type="datetimeFigureOut">
              <a:rPr lang="en-ZA" smtClean="0"/>
              <a:t>2017/07/18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68F6-5D31-4D67-A6BE-EEDF284581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550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D450-4428-4C0E-8128-43FAA3530930}" type="datetimeFigureOut">
              <a:rPr lang="en-ZA" smtClean="0"/>
              <a:t>2017/07/18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68F6-5D31-4D67-A6BE-EEDF284581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916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D450-4428-4C0E-8128-43FAA3530930}" type="datetimeFigureOut">
              <a:rPr lang="en-ZA" smtClean="0"/>
              <a:t>2017/07/18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68F6-5D31-4D67-A6BE-EEDF284581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6171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D450-4428-4C0E-8128-43FAA3530930}" type="datetimeFigureOut">
              <a:rPr lang="en-ZA" smtClean="0"/>
              <a:t>2017/07/18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68F6-5D31-4D67-A6BE-EEDF284581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1366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3D450-4428-4C0E-8128-43FAA3530930}" type="datetimeFigureOut">
              <a:rPr lang="en-ZA" smtClean="0"/>
              <a:t>2017/07/18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F68F6-5D31-4D67-A6BE-EEDF284581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6103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yarns.com/2014/02/26/carttopolar-in-opencv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5203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/>
              <a:t>In our case, we expect that the average angle for each cluster will be quite different</a:t>
            </a:r>
            <a:r>
              <a:rPr lang="en-ZA" dirty="0" smtClean="0"/>
              <a:t>.</a:t>
            </a:r>
          </a:p>
          <a:p>
            <a:pPr lvl="1"/>
            <a:r>
              <a:rPr lang="en-ZA" dirty="0" smtClean="0"/>
              <a:t>Average angle per cluster</a:t>
            </a:r>
          </a:p>
          <a:p>
            <a:r>
              <a:rPr lang="en-ZA" dirty="0" smtClean="0"/>
              <a:t>So</a:t>
            </a:r>
            <a:r>
              <a:rPr lang="en-ZA" dirty="0"/>
              <a:t>, we  could build a histogram of angles of components and look for strong </a:t>
            </a:r>
            <a:r>
              <a:rPr lang="en-ZA" dirty="0" smtClean="0"/>
              <a:t>peaks.</a:t>
            </a:r>
          </a:p>
          <a:p>
            <a:pPr lvl="1"/>
            <a:r>
              <a:rPr lang="en-ZA" dirty="0" smtClean="0"/>
              <a:t>Component angles:</a:t>
            </a:r>
          </a:p>
          <a:p>
            <a:pPr lvl="2"/>
            <a:r>
              <a:rPr lang="en-ZA" dirty="0" smtClean="0"/>
              <a:t>create a histogram of this</a:t>
            </a:r>
          </a:p>
          <a:p>
            <a:r>
              <a:rPr lang="en-ZA" dirty="0" smtClean="0"/>
              <a:t>I </a:t>
            </a:r>
            <a:r>
              <a:rPr lang="en-ZA" dirty="0"/>
              <a:t>would expect each true cluster to have a strong peak around the average </a:t>
            </a:r>
            <a:r>
              <a:rPr lang="en-ZA" dirty="0" smtClean="0"/>
              <a:t>angle.</a:t>
            </a:r>
          </a:p>
          <a:p>
            <a:pPr lvl="1"/>
            <a:r>
              <a:rPr lang="en-ZA" dirty="0" smtClean="0"/>
              <a:t>The </a:t>
            </a:r>
            <a:r>
              <a:rPr lang="en-ZA" dirty="0"/>
              <a:t>number of strong peaks would be our k. </a:t>
            </a:r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102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/>
              <a:t>I am doing this little back-track, because for a brief moment I was questioning how I am calculating my component's angle.</a:t>
            </a:r>
          </a:p>
          <a:p>
            <a:r>
              <a:rPr lang="en-ZA" dirty="0"/>
              <a:t>So, the above said; I then took these component angles to excel.</a:t>
            </a:r>
          </a:p>
          <a:p>
            <a:r>
              <a:rPr lang="en-ZA" dirty="0"/>
              <a:t>For now; without any real filtering - I have 493 components.</a:t>
            </a:r>
          </a:p>
          <a:p>
            <a:r>
              <a:rPr lang="en-ZA" dirty="0"/>
              <a:t>Therefore I expect to have 493 angles - which I </a:t>
            </a:r>
            <a:r>
              <a:rPr lang="en-ZA" dirty="0" err="1"/>
              <a:t>histogrammed</a:t>
            </a:r>
            <a:r>
              <a:rPr lang="en-ZA" dirty="0"/>
              <a:t>.</a:t>
            </a:r>
          </a:p>
          <a:p>
            <a:r>
              <a:rPr lang="en-ZA" dirty="0"/>
              <a:t>Then I have 360 values - since the </a:t>
            </a:r>
            <a:r>
              <a:rPr lang="en-ZA" dirty="0" err="1"/>
              <a:t>OpenCv</a:t>
            </a:r>
            <a:r>
              <a:rPr lang="en-ZA" dirty="0"/>
              <a:t> </a:t>
            </a:r>
            <a:r>
              <a:rPr lang="en-ZA" dirty="0">
                <a:hlinkClick r:id="rId2"/>
              </a:rPr>
              <a:t>function</a:t>
            </a:r>
            <a:r>
              <a:rPr lang="en-ZA" dirty="0"/>
              <a:t> I use return angles in the range of 0:360.</a:t>
            </a:r>
          </a:p>
          <a:p>
            <a:r>
              <a:rPr lang="en-ZA" dirty="0"/>
              <a:t>(original image is attached: "20161215 02.33_368L2.jpg")</a:t>
            </a:r>
          </a:p>
          <a:p>
            <a:r>
              <a:rPr lang="en-ZA" dirty="0"/>
              <a:t>(image indicating detected components also attached - "494-Connected Components.bmp")</a:t>
            </a:r>
          </a:p>
          <a:p>
            <a:r>
              <a:rPr lang="en-ZA" dirty="0"/>
              <a:t>(Excel histogram attached)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4296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97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</dc:creator>
  <cp:lastModifiedBy>JW</cp:lastModifiedBy>
  <cp:revision>4</cp:revision>
  <dcterms:created xsi:type="dcterms:W3CDTF">2017-07-18T17:37:29Z</dcterms:created>
  <dcterms:modified xsi:type="dcterms:W3CDTF">2017-07-18T18:49:03Z</dcterms:modified>
</cp:coreProperties>
</file>