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6" r:id="rId2"/>
  </p:sldMasterIdLst>
  <p:notesMasterIdLst>
    <p:notesMasterId r:id="rId16"/>
  </p:notesMasterIdLst>
  <p:sldIdLst>
    <p:sldId id="256" r:id="rId3"/>
    <p:sldId id="275" r:id="rId4"/>
    <p:sldId id="276" r:id="rId5"/>
    <p:sldId id="277" r:id="rId6"/>
    <p:sldId id="278" r:id="rId7"/>
    <p:sldId id="279" r:id="rId8"/>
    <p:sldId id="280" r:id="rId9"/>
    <p:sldId id="284" r:id="rId10"/>
    <p:sldId id="281" r:id="rId11"/>
    <p:sldId id="282" r:id="rId12"/>
    <p:sldId id="285" r:id="rId13"/>
    <p:sldId id="28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>
      <p:cViewPr varScale="1">
        <p:scale>
          <a:sx n="130" d="100"/>
          <a:sy n="130" d="100"/>
        </p:scale>
        <p:origin x="82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5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4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fld id="{6C3A6AC8-C126-41DF-A50B-8FE5CB5BE2FF}" type="datetime8">
              <a:rPr lang="en-US" smtClean="0"/>
              <a:t>1/15/2018 7:59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04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43AE-3373-4C31-ABB0-9265C9A40653}" type="datetime8">
              <a:rPr lang="en-US" smtClean="0">
                <a:solidFill>
                  <a:schemeClr val="tx2"/>
                </a:solidFill>
              </a:rPr>
              <a:t>1/15/2018 7:59 PM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0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4A86073-D930-40FB-9A99-DD0D3299F1B7}" type="datetime8">
              <a:rPr lang="en-US" smtClean="0">
                <a:solidFill>
                  <a:schemeClr val="tx2"/>
                </a:solidFill>
              </a:rPr>
              <a:t>1/15/2018 7:59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90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096000" y="6448251"/>
            <a:ext cx="2667000" cy="365125"/>
          </a:xfrm>
        </p:spPr>
        <p:txBody>
          <a:bodyPr/>
          <a:lstStyle>
            <a:lvl1pPr>
              <a:defRPr sz="1050"/>
            </a:lvl1pPr>
          </a:lstStyle>
          <a:p>
            <a:fld id="{B91169FD-2393-4AB7-845A-F73F54446CE7}" type="datetime8">
              <a:rPr lang="en-US" smtClean="0"/>
              <a:t>1/15/2018 7:59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609600" y="6448251"/>
            <a:ext cx="5421083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5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F8AF62D6-AEEF-414A-90BF-7A05B153DBBF}" type="datetime8">
              <a:rPr lang="en-US" smtClean="0"/>
              <a:t>1/15/2018 7:59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27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3886200" cy="47197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719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>
          <a:xfrm>
            <a:off x="6096000" y="6448251"/>
            <a:ext cx="2667000" cy="365125"/>
          </a:xfrm>
        </p:spPr>
        <p:txBody>
          <a:bodyPr rtlCol="0"/>
          <a:lstStyle>
            <a:lvl1pPr>
              <a:defRPr sz="1050"/>
            </a:lvl1pPr>
          </a:lstStyle>
          <a:p>
            <a:fld id="{D539DEDC-FED4-46F4-87B3-6201DC576666}" type="datetime8">
              <a:rPr lang="en-US" smtClean="0"/>
              <a:t>1/15/2018 7:59 PM</a:t>
            </a:fld>
            <a:endParaRPr lang="en-US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>
          <a:xfrm>
            <a:off x="609600" y="6448251"/>
            <a:ext cx="5421083" cy="365125"/>
          </a:xfrm>
        </p:spPr>
        <p:txBody>
          <a:bodyPr rtlCol="0"/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8709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8709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>
          <a:xfrm>
            <a:off x="6096000" y="6448251"/>
            <a:ext cx="2667000" cy="365125"/>
          </a:xfrm>
        </p:spPr>
        <p:txBody>
          <a:bodyPr rtlCol="0"/>
          <a:lstStyle>
            <a:lvl1pPr>
              <a:defRPr sz="1050"/>
            </a:lvl1pPr>
          </a:lstStyle>
          <a:p>
            <a:fld id="{36E83AB6-029A-4A58-B6F2-DA4B6DE23F16}" type="datetime8">
              <a:rPr lang="en-US" smtClean="0"/>
              <a:t>1/15/2018 7:59 PM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>
          <a:xfrm>
            <a:off x="609600" y="6448251"/>
            <a:ext cx="5421083" cy="365125"/>
          </a:xfrm>
        </p:spPr>
        <p:txBody>
          <a:bodyPr rtlCol="0"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347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>
          <a:xfrm>
            <a:off x="6096000" y="6448251"/>
            <a:ext cx="2667000" cy="365125"/>
          </a:xfrm>
        </p:spPr>
        <p:txBody>
          <a:bodyPr/>
          <a:lstStyle>
            <a:lvl1pPr>
              <a:defRPr sz="1050"/>
            </a:lvl1pPr>
          </a:lstStyle>
          <a:p>
            <a:fld id="{905E8257-DB76-4B57-9A6E-F92ADD20C35C}" type="datetime8">
              <a:rPr lang="en-US" smtClean="0"/>
              <a:t>1/15/2018 7:59 PM</a:t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>
          <a:xfrm>
            <a:off x="609600" y="6448251"/>
            <a:ext cx="5421083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7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>
          <a:xfrm>
            <a:off x="6096000" y="6448251"/>
            <a:ext cx="2667000" cy="365125"/>
          </a:xfrm>
        </p:spPr>
        <p:txBody>
          <a:bodyPr/>
          <a:lstStyle>
            <a:lvl1pPr>
              <a:defRPr sz="1050"/>
            </a:lvl1pPr>
          </a:lstStyle>
          <a:p>
            <a:fld id="{C58BFB5E-818F-4915-8C57-9F90A822F0AF}" type="datetime8">
              <a:rPr lang="en-US" smtClean="0"/>
              <a:t>1/15/2018 7:59 PM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>
          <a:xfrm>
            <a:off x="609600" y="6448251"/>
            <a:ext cx="5421083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432376"/>
            <a:ext cx="533400" cy="381000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>
            <a:normAutofit/>
          </a:bodyPr>
          <a:lstStyle>
            <a:lvl1pPr algn="l">
              <a:buNone/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6096000" y="6448251"/>
            <a:ext cx="2667000" cy="365125"/>
          </a:xfrm>
        </p:spPr>
        <p:txBody>
          <a:bodyPr/>
          <a:lstStyle>
            <a:lvl1pPr>
              <a:defRPr sz="1050"/>
            </a:lvl1pPr>
          </a:lstStyle>
          <a:p>
            <a:fld id="{33FBD8A5-223C-4E95-A48C-F1361DEBCF10}" type="datetime8">
              <a:rPr lang="en-US" smtClean="0"/>
              <a:t>1/15/2018 7:59 PM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609600" y="6448251"/>
            <a:ext cx="5421083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628728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6287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2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E6E0093-347B-471C-839F-8AE6E5F9B656}" type="datetime8">
              <a:rPr lang="en-US" smtClean="0"/>
              <a:t>1/15/2018 7:59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29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20BC94B0-566B-44DF-8D50-D36A053B9D0B}" type="datetime8">
              <a:rPr lang="en-US" smtClean="0">
                <a:solidFill>
                  <a:schemeClr val="tx2"/>
                </a:solidFill>
              </a:rPr>
              <a:t>1/15/2018 7:59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2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betterexplained.com/articles/intro-to-distributed-version-control-illustrate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/>
              <a:t>Web Application Development With Java</a:t>
            </a:r>
            <a:br>
              <a:rPr lang="en-US"/>
            </a:br>
            <a:r>
              <a:rPr lang="en-US"/>
              <a:t>CEJV 559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Version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mtClean="0"/>
              <a:pPr/>
              <a:t>1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Disadvantages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sz="2800" b="1" dirty="0"/>
              <a:t>You still need a backup.</a:t>
            </a:r>
            <a:r>
              <a:rPr lang="en-CA" sz="2800" dirty="0"/>
              <a:t> </a:t>
            </a:r>
          </a:p>
          <a:p>
            <a:pPr lvl="1" fontAlgn="base"/>
            <a:r>
              <a:rPr lang="en-CA" sz="2800" dirty="0"/>
              <a:t>With a DVCS, you still want a machine to push changes to “just in case”. </a:t>
            </a:r>
          </a:p>
          <a:p>
            <a:pPr lvl="1" fontAlgn="base"/>
            <a:r>
              <a:rPr lang="en-CA" sz="2800" dirty="0"/>
              <a:t>In Centralized VCS you usually dedicate a machine to store the main repo</a:t>
            </a:r>
          </a:p>
          <a:p>
            <a:pPr lvl="1" fontAlgn="base"/>
            <a:r>
              <a:rPr lang="en-CA" sz="2800" dirty="0"/>
              <a:t>Do the same for a DVCS.</a:t>
            </a:r>
          </a:p>
        </p:txBody>
      </p:sp>
    </p:spTree>
    <p:extLst>
      <p:ext uri="{BB962C8B-B14F-4D97-AF65-F5344CB8AC3E}">
        <p14:creationId xmlns:p14="http://schemas.microsoft.com/office/powerpoint/2010/main" val="186327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Disadvantages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sz="2800" b="1" dirty="0"/>
              <a:t>There’s not really a “latest version”</a:t>
            </a:r>
            <a:r>
              <a:rPr lang="en-CA" sz="2800" dirty="0"/>
              <a:t>. </a:t>
            </a:r>
          </a:p>
          <a:p>
            <a:pPr lvl="1" fontAlgn="base"/>
            <a:r>
              <a:rPr lang="en-CA" sz="2800" dirty="0"/>
              <a:t>If there’s no central location, you don’t immediately know who to see for the latest version. </a:t>
            </a:r>
          </a:p>
          <a:p>
            <a:pPr lvl="1" fontAlgn="base"/>
            <a:r>
              <a:rPr lang="en-CA" sz="2800" dirty="0"/>
              <a:t>A central location helps clarify what the latest “stable” release is.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304142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Disadvantages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sz="2800" b="1" dirty="0"/>
              <a:t>There aren’t really revision numbers.</a:t>
            </a:r>
            <a:r>
              <a:rPr lang="en-CA" sz="2800" dirty="0"/>
              <a:t> </a:t>
            </a:r>
          </a:p>
          <a:p>
            <a:pPr lvl="1" fontAlgn="base"/>
            <a:r>
              <a:rPr lang="en-CA" sz="2800" dirty="0"/>
              <a:t>Every repo has its own revision numbers depending on the changes. </a:t>
            </a:r>
          </a:p>
          <a:p>
            <a:pPr lvl="1" fontAlgn="base"/>
            <a:r>
              <a:rPr lang="en-CA" sz="2800" dirty="0"/>
              <a:t>Instead, people refer to change numbers: </a:t>
            </a:r>
          </a:p>
          <a:p>
            <a:pPr lvl="2" fontAlgn="base"/>
            <a:r>
              <a:rPr lang="en-CA" sz="2800" i="1" dirty="0"/>
              <a:t>Pardon me, do you have change fa33e7b?</a:t>
            </a:r>
            <a:r>
              <a:rPr lang="en-CA" sz="2800" dirty="0"/>
              <a:t> </a:t>
            </a:r>
          </a:p>
          <a:p>
            <a:pPr lvl="2" fontAlgn="base"/>
            <a:r>
              <a:rPr lang="en-CA" sz="2800" dirty="0"/>
              <a:t>Remember, the id is an ugly </a:t>
            </a:r>
            <a:r>
              <a:rPr lang="en-CA" sz="2800" dirty="0" err="1"/>
              <a:t>guid</a:t>
            </a:r>
            <a:r>
              <a:rPr lang="en-CA" sz="2800" dirty="0"/>
              <a:t>. </a:t>
            </a:r>
          </a:p>
          <a:p>
            <a:pPr lvl="2" fontAlgn="base"/>
            <a:r>
              <a:rPr lang="en-CA" sz="2800" dirty="0"/>
              <a:t>You can tag releases with meaningful names.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717635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Bibliography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http://betterexplained.com/articles/intro-to-distributed-version-control-illustrated/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53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Centalized</a:t>
            </a:r>
            <a:r>
              <a:rPr lang="en-CA" dirty="0"/>
              <a:t> Version Control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CA" sz="2800" dirty="0"/>
              <a:t>Centralized VCS emerged from the 1970s, when programmers had thin clients and admired “big iron” mainframes</a:t>
            </a:r>
          </a:p>
          <a:p>
            <a:pPr fontAlgn="base"/>
            <a:r>
              <a:rPr lang="en-CA" sz="2800" b="1" dirty="0"/>
              <a:t>Centralized is simple</a:t>
            </a:r>
          </a:p>
          <a:p>
            <a:pPr fontAlgn="base"/>
            <a:r>
              <a:rPr lang="en-CA" sz="2800" dirty="0"/>
              <a:t>A single place everyone can check in and check out</a:t>
            </a:r>
          </a:p>
          <a:p>
            <a:pPr fontAlgn="base"/>
            <a:r>
              <a:rPr lang="en-CA" sz="2800" dirty="0"/>
              <a:t>Works for backup, undo and synchronization</a:t>
            </a:r>
          </a:p>
          <a:p>
            <a:pPr fontAlgn="base"/>
            <a:r>
              <a:rPr lang="en-CA" sz="2800" dirty="0"/>
              <a:t>Isn’t great for merging and branching changes people make</a:t>
            </a:r>
          </a:p>
          <a:p>
            <a:pPr fontAlgn="base"/>
            <a:r>
              <a:rPr lang="en-CA" sz="2800" dirty="0"/>
              <a:t>Distributed systems make branching and merging painless because they rely on it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502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Centralized VCS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27584" y="1772816"/>
            <a:ext cx="6912768" cy="459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5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844824"/>
            <a:ext cx="5256584" cy="4094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Distributed Version Control 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5536" y="1629755"/>
            <a:ext cx="3312368" cy="4751573"/>
          </a:xfrm>
        </p:spPr>
        <p:txBody>
          <a:bodyPr>
            <a:noAutofit/>
          </a:bodyPr>
          <a:lstStyle/>
          <a:p>
            <a:r>
              <a:rPr lang="en-CA" sz="2800" dirty="0"/>
              <a:t>In a distributed model, every developer has their own repo.</a:t>
            </a:r>
          </a:p>
          <a:p>
            <a:r>
              <a:rPr lang="en-CA" sz="2800" dirty="0"/>
              <a:t>If desired, everyone can push changes into a common repo</a:t>
            </a:r>
          </a:p>
        </p:txBody>
      </p:sp>
    </p:spTree>
    <p:extLst>
      <p:ext uri="{BB962C8B-B14F-4D97-AF65-F5344CB8AC3E}">
        <p14:creationId xmlns:p14="http://schemas.microsoft.com/office/powerpoint/2010/main" val="196225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Core Concepts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CA" sz="2800" dirty="0"/>
              <a:t>Centralized version control focuses on </a:t>
            </a:r>
            <a:r>
              <a:rPr lang="en-CA" sz="2800" b="1" dirty="0"/>
              <a:t>synchronizing, tracking, and backing up files.</a:t>
            </a:r>
            <a:endParaRPr lang="en-CA" sz="2800" dirty="0"/>
          </a:p>
          <a:p>
            <a:pPr fontAlgn="base"/>
            <a:r>
              <a:rPr lang="en-CA" sz="2800" dirty="0"/>
              <a:t>Distributed version control focuses on </a:t>
            </a:r>
            <a:r>
              <a:rPr lang="en-CA" sz="2800" b="1" dirty="0"/>
              <a:t>sharing changes</a:t>
            </a:r>
          </a:p>
          <a:p>
            <a:pPr lvl="1" fontAlgn="base"/>
            <a:r>
              <a:rPr lang="en-CA" sz="2800" dirty="0"/>
              <a:t>every change has a </a:t>
            </a:r>
            <a:r>
              <a:rPr lang="en-CA" sz="2800" dirty="0" err="1"/>
              <a:t>guid</a:t>
            </a:r>
            <a:r>
              <a:rPr lang="en-CA" sz="2800" dirty="0"/>
              <a:t> or unique id</a:t>
            </a:r>
          </a:p>
          <a:p>
            <a:pPr fontAlgn="base"/>
            <a:r>
              <a:rPr lang="en-CA" sz="2800" b="1" dirty="0"/>
              <a:t>Distributed systems have no forced structure</a:t>
            </a:r>
            <a:r>
              <a:rPr lang="en-CA" sz="2800" dirty="0"/>
              <a:t>. </a:t>
            </a:r>
          </a:p>
          <a:p>
            <a:pPr lvl="1" fontAlgn="base"/>
            <a:r>
              <a:rPr lang="en-CA" sz="2800" dirty="0"/>
              <a:t>You can create “centrally administered” locations or keep everyone as peers.</a:t>
            </a:r>
          </a:p>
        </p:txBody>
      </p:sp>
    </p:spTree>
    <p:extLst>
      <p:ext uri="{BB962C8B-B14F-4D97-AF65-F5344CB8AC3E}">
        <p14:creationId xmlns:p14="http://schemas.microsoft.com/office/powerpoint/2010/main" val="166548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New Terminology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sz="2800" b="1" dirty="0"/>
              <a:t>push</a:t>
            </a:r>
            <a:endParaRPr lang="en-CA" sz="2800" dirty="0"/>
          </a:p>
          <a:p>
            <a:pPr lvl="1" fontAlgn="base"/>
            <a:r>
              <a:rPr lang="en-CA" sz="2800" dirty="0"/>
              <a:t>send a change to another repository (may require permission)</a:t>
            </a:r>
          </a:p>
          <a:p>
            <a:pPr fontAlgn="base"/>
            <a:r>
              <a:rPr lang="en-CA" sz="2800" b="1" dirty="0"/>
              <a:t>pull</a:t>
            </a:r>
          </a:p>
          <a:p>
            <a:pPr lvl="1" fontAlgn="base"/>
            <a:r>
              <a:rPr lang="en-CA" sz="2800" dirty="0"/>
              <a:t>grab a change from a repository</a:t>
            </a:r>
          </a:p>
        </p:txBody>
      </p:sp>
    </p:spTree>
    <p:extLst>
      <p:ext uri="{BB962C8B-B14F-4D97-AF65-F5344CB8AC3E}">
        <p14:creationId xmlns:p14="http://schemas.microsoft.com/office/powerpoint/2010/main" val="419254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Advantages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sz="2800" b="1" dirty="0"/>
              <a:t>Everyone has a local sandbox.</a:t>
            </a:r>
            <a:r>
              <a:rPr lang="en-CA" sz="2800" dirty="0"/>
              <a:t> </a:t>
            </a:r>
          </a:p>
          <a:p>
            <a:pPr lvl="1" fontAlgn="base"/>
            <a:r>
              <a:rPr lang="en-CA" sz="2800" dirty="0"/>
              <a:t>You can make changes and roll back, all on your local machine. </a:t>
            </a:r>
          </a:p>
          <a:p>
            <a:pPr lvl="1" fontAlgn="base"/>
            <a:r>
              <a:rPr lang="en-CA" sz="2800" dirty="0"/>
              <a:t>No more giant </a:t>
            </a:r>
            <a:r>
              <a:rPr lang="en-CA" sz="2800" dirty="0" err="1"/>
              <a:t>checkins</a:t>
            </a:r>
            <a:r>
              <a:rPr lang="en-CA" sz="2800" dirty="0"/>
              <a:t>; your incremental history is in your repo.</a:t>
            </a:r>
          </a:p>
          <a:p>
            <a:pPr fontAlgn="base"/>
            <a:r>
              <a:rPr lang="en-CA" sz="2800" b="1" dirty="0"/>
              <a:t>It works offline.</a:t>
            </a:r>
            <a:r>
              <a:rPr lang="en-CA" sz="2800" dirty="0"/>
              <a:t> </a:t>
            </a:r>
          </a:p>
          <a:p>
            <a:pPr lvl="1" fontAlgn="base"/>
            <a:r>
              <a:rPr lang="en-CA" sz="2800" dirty="0"/>
              <a:t>You only need to be online to share changes.</a:t>
            </a:r>
          </a:p>
          <a:p>
            <a:pPr fontAlgn="base"/>
            <a:r>
              <a:rPr lang="en-CA" sz="2800" b="1" dirty="0"/>
              <a:t>It’s fast.</a:t>
            </a:r>
            <a:r>
              <a:rPr lang="en-CA" sz="2800" dirty="0"/>
              <a:t> </a:t>
            </a:r>
          </a:p>
          <a:p>
            <a:pPr lvl="1" fontAlgn="base"/>
            <a:r>
              <a:rPr lang="en-CA" sz="2800" dirty="0"/>
              <a:t>Diffs, commits and reverts are all done locally.</a:t>
            </a:r>
          </a:p>
        </p:txBody>
      </p:sp>
    </p:spTree>
    <p:extLst>
      <p:ext uri="{BB962C8B-B14F-4D97-AF65-F5344CB8AC3E}">
        <p14:creationId xmlns:p14="http://schemas.microsoft.com/office/powerpoint/2010/main" val="338688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Advantages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CA" sz="2800" b="1" dirty="0"/>
              <a:t>It handles changes well.</a:t>
            </a:r>
            <a:r>
              <a:rPr lang="en-CA" sz="2800" dirty="0"/>
              <a:t> </a:t>
            </a:r>
          </a:p>
          <a:p>
            <a:pPr lvl="1" fontAlgn="base"/>
            <a:r>
              <a:rPr lang="en-CA" sz="2800" dirty="0"/>
              <a:t>Distributed version control systems were </a:t>
            </a:r>
            <a:r>
              <a:rPr lang="en-CA" sz="2800" i="1" dirty="0"/>
              <a:t>built</a:t>
            </a:r>
            <a:r>
              <a:rPr lang="en-CA" sz="2800" dirty="0"/>
              <a:t> around sharing changes. </a:t>
            </a:r>
          </a:p>
          <a:p>
            <a:pPr lvl="1" fontAlgn="base"/>
            <a:r>
              <a:rPr lang="en-CA" sz="2800" dirty="0"/>
              <a:t>Every change has a </a:t>
            </a:r>
            <a:r>
              <a:rPr lang="en-CA" sz="2800" dirty="0" err="1"/>
              <a:t>guid</a:t>
            </a:r>
            <a:r>
              <a:rPr lang="en-CA" sz="2800" dirty="0"/>
              <a:t> which makes it easy to track.</a:t>
            </a:r>
          </a:p>
          <a:p>
            <a:pPr fontAlgn="base"/>
            <a:r>
              <a:rPr lang="en-CA" sz="2800" b="1" dirty="0"/>
              <a:t>Branching and merging is easy.</a:t>
            </a:r>
            <a:r>
              <a:rPr lang="en-CA" sz="2800" dirty="0"/>
              <a:t> </a:t>
            </a:r>
          </a:p>
          <a:p>
            <a:pPr lvl="1" fontAlgn="base"/>
            <a:r>
              <a:rPr lang="en-CA" sz="2800" dirty="0"/>
              <a:t>Because every developer “has their own branch”, every shared change is like reverse integration. </a:t>
            </a:r>
          </a:p>
          <a:p>
            <a:pPr lvl="1" fontAlgn="base"/>
            <a:r>
              <a:rPr lang="en-CA" sz="2800" dirty="0"/>
              <a:t>The </a:t>
            </a:r>
            <a:r>
              <a:rPr lang="en-CA" sz="2800" dirty="0" err="1"/>
              <a:t>guids</a:t>
            </a:r>
            <a:r>
              <a:rPr lang="en-CA" sz="2800" dirty="0"/>
              <a:t> make it easy to automatically combine changes and avoid duplicates.</a:t>
            </a:r>
          </a:p>
        </p:txBody>
      </p:sp>
    </p:spTree>
    <p:extLst>
      <p:ext uri="{BB962C8B-B14F-4D97-AF65-F5344CB8AC3E}">
        <p14:creationId xmlns:p14="http://schemas.microsoft.com/office/powerpoint/2010/main" val="343520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Advantages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sz="2800" b="1" dirty="0"/>
              <a:t>Less management.</a:t>
            </a:r>
            <a:r>
              <a:rPr lang="en-CA" sz="2800" dirty="0"/>
              <a:t> </a:t>
            </a:r>
          </a:p>
          <a:p>
            <a:pPr lvl="1" fontAlgn="base"/>
            <a:r>
              <a:rPr lang="en-CA" sz="2800" dirty="0"/>
              <a:t>Distributed are easy to get running</a:t>
            </a:r>
          </a:p>
          <a:p>
            <a:pPr lvl="1" fontAlgn="base"/>
            <a:r>
              <a:rPr lang="en-CA" sz="2800" dirty="0"/>
              <a:t>There’s no “always-running” server software to install.</a:t>
            </a:r>
          </a:p>
          <a:p>
            <a:pPr lvl="1" fontAlgn="base"/>
            <a:r>
              <a:rPr lang="en-CA" sz="2800" dirty="0"/>
              <a:t>DVC may not require you to “add” new users; you just pick what URLs to pull from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993657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rse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Theme" id="{A2FC0CAA-ED14-43E1-8D47-279A6E4231C9}" vid="{74A0C7D5-ADD3-4F4F-A716-564514F0F6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CourseTheme</Template>
  <TotalTime>0</TotalTime>
  <Words>172</Words>
  <Application>Microsoft Office PowerPoint</Application>
  <PresentationFormat>On-screen Show (4:3)</PresentationFormat>
  <Paragraphs>76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Tw Cen MT</vt:lpstr>
      <vt:lpstr>Wingdings</vt:lpstr>
      <vt:lpstr>Wingdings 2</vt:lpstr>
      <vt:lpstr>CourseTheme</vt:lpstr>
      <vt:lpstr>Web Application Development With Java CEJV 559</vt:lpstr>
      <vt:lpstr>Centalized Version Control</vt:lpstr>
      <vt:lpstr>Centralized VCS</vt:lpstr>
      <vt:lpstr>Distributed Version Control Systems</vt:lpstr>
      <vt:lpstr>Core Concepts</vt:lpstr>
      <vt:lpstr>New Terminology</vt:lpstr>
      <vt:lpstr>Key Advantages</vt:lpstr>
      <vt:lpstr>Key Advantages</vt:lpstr>
      <vt:lpstr>Key Advantages</vt:lpstr>
      <vt:lpstr>Key Disadvantages</vt:lpstr>
      <vt:lpstr>Key Disadvantages</vt:lpstr>
      <vt:lpstr>Key Disadvantages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2013-09-17T21:00:21Z</dcterms:created>
  <dcterms:modified xsi:type="dcterms:W3CDTF">2018-01-16T00:59:10Z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